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12_D6A56BBB.xml" ContentType="application/vnd.ms-powerpoint.comments+xml"/>
  <Override PartName="/ppt/notesSlides/notesSlide3.xml" ContentType="application/vnd.openxmlformats-officedocument.presentationml.notesSlide+xml"/>
  <Override PartName="/ppt/media/image43.jpg" ContentType="image/jpg"/>
  <Override PartName="/ppt/media/image44.jpg" ContentType="image/jpg"/>
  <Override PartName="/ppt/media/image45.jpg" ContentType="image/jpg"/>
  <Override PartName="/ppt/comments/modernComment_162_76A7464C.xml" ContentType="application/vnd.ms-powerpoint.comments+xml"/>
  <Override PartName="/ppt/comments/modernComment_166_5928CD92.xml" ContentType="application/vnd.ms-powerpoint.comments+xml"/>
  <Override PartName="/ppt/notesSlides/notesSlide4.xml" ContentType="application/vnd.openxmlformats-officedocument.presentationml.notesSlide+xml"/>
  <Override PartName="/ppt/media/image47.jpg" ContentType="image/jpg"/>
  <Override PartName="/ppt/media/image48.jpg" ContentType="image/jpg"/>
  <Override PartName="/ppt/media/image49.jpg" ContentType="image/jpg"/>
  <Override PartName="/ppt/media/image50.jpg" ContentType="image/jpg"/>
  <Override PartName="/ppt/media/image51.jpg" ContentType="image/jpg"/>
  <Override PartName="/ppt/media/image52.jpg" ContentType="image/jpg"/>
  <Override PartName="/ppt/media/image53.jpg" ContentType="image/jpg"/>
  <Override PartName="/ppt/media/image65.jpg" ContentType="image/jpg"/>
  <Override PartName="/ppt/media/image66.jpg" ContentType="image/jpg"/>
  <Override PartName="/ppt/media/image67.jpg" ContentType="image/jpg"/>
  <Override PartName="/ppt/media/image68.jpg" ContentType="image/jpg"/>
  <Override PartName="/ppt/media/image71.jpg" ContentType="image/jpg"/>
  <Override PartName="/ppt/media/image72.jpg" ContentType="image/jpg"/>
  <Override PartName="/ppt/media/image73.jpg" ContentType="image/jpg"/>
  <Override PartName="/ppt/media/image74.jpg" ContentType="image/jpg"/>
  <Override PartName="/ppt/media/image75.jpg" ContentType="image/jpg"/>
  <Override PartName="/ppt/media/image76.jpg" ContentType="image/jpg"/>
  <Override PartName="/ppt/media/image79.jpg" ContentType="image/jpg"/>
  <Override PartName="/ppt/media/image80.jpg" ContentType="image/jpg"/>
  <Override PartName="/ppt/media/image83.jpg" ContentType="image/jpg"/>
  <Override PartName="/ppt/media/image84.jpg" ContentType="image/jpg"/>
  <Override PartName="/ppt/notesSlides/notesSlide5.xml" ContentType="application/vnd.openxmlformats-officedocument.presentationml.notesSlide+xml"/>
  <Override PartName="/ppt/media/image86.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6F4_D05338A.xml" ContentType="application/vnd.ms-powerpoint.comments+xml"/>
  <Override PartName="/ppt/comments/modernComment_6ED_F8AB14D1.xml" ContentType="application/vnd.ms-powerpoint.comments+xml"/>
  <Override PartName="/ppt/comments/modernComment_6F2_172448C6.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6E7_920CD1DD.xml" ContentType="application/vnd.ms-powerpoint.comment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702" r:id="rId2"/>
    <p:sldMasterId id="2147483713" r:id="rId3"/>
    <p:sldMasterId id="2147483743" r:id="rId4"/>
  </p:sldMasterIdLst>
  <p:notesMasterIdLst>
    <p:notesMasterId r:id="rId98"/>
  </p:notesMasterIdLst>
  <p:sldIdLst>
    <p:sldId id="1795" r:id="rId5"/>
    <p:sldId id="1826" r:id="rId6"/>
    <p:sldId id="1694" r:id="rId7"/>
    <p:sldId id="1695" r:id="rId8"/>
    <p:sldId id="1601" r:id="rId9"/>
    <p:sldId id="312" r:id="rId10"/>
    <p:sldId id="1797" r:id="rId11"/>
    <p:sldId id="1297" r:id="rId12"/>
    <p:sldId id="1771" r:id="rId13"/>
    <p:sldId id="1602" r:id="rId14"/>
    <p:sldId id="1810" r:id="rId15"/>
    <p:sldId id="1811" r:id="rId16"/>
    <p:sldId id="1812" r:id="rId17"/>
    <p:sldId id="1813" r:id="rId18"/>
    <p:sldId id="1801" r:id="rId19"/>
    <p:sldId id="1798" r:id="rId20"/>
    <p:sldId id="1263" r:id="rId21"/>
    <p:sldId id="304" r:id="rId22"/>
    <p:sldId id="305" r:id="rId23"/>
    <p:sldId id="306" r:id="rId24"/>
    <p:sldId id="307" r:id="rId25"/>
    <p:sldId id="308" r:id="rId26"/>
    <p:sldId id="309" r:id="rId27"/>
    <p:sldId id="310" r:id="rId28"/>
    <p:sldId id="311" r:id="rId29"/>
    <p:sldId id="1807" r:id="rId30"/>
    <p:sldId id="317" r:id="rId31"/>
    <p:sldId id="372" r:id="rId32"/>
    <p:sldId id="1592" r:id="rId33"/>
    <p:sldId id="1593" r:id="rId34"/>
    <p:sldId id="1626" r:id="rId35"/>
    <p:sldId id="1815" r:id="rId36"/>
    <p:sldId id="1814" r:id="rId37"/>
    <p:sldId id="354" r:id="rId38"/>
    <p:sldId id="352" r:id="rId39"/>
    <p:sldId id="350" r:id="rId40"/>
    <p:sldId id="349" r:id="rId41"/>
    <p:sldId id="351" r:id="rId42"/>
    <p:sldId id="347" r:id="rId43"/>
    <p:sldId id="356" r:id="rId44"/>
    <p:sldId id="358" r:id="rId45"/>
    <p:sldId id="359" r:id="rId46"/>
    <p:sldId id="360" r:id="rId47"/>
    <p:sldId id="361" r:id="rId48"/>
    <p:sldId id="1589" r:id="rId49"/>
    <p:sldId id="1604" r:id="rId50"/>
    <p:sldId id="1800" r:id="rId51"/>
    <p:sldId id="1591" r:id="rId52"/>
    <p:sldId id="1827" r:id="rId53"/>
    <p:sldId id="1605" r:id="rId54"/>
    <p:sldId id="1817" r:id="rId55"/>
    <p:sldId id="1628" r:id="rId56"/>
    <p:sldId id="1597" r:id="rId57"/>
    <p:sldId id="1631" r:id="rId58"/>
    <p:sldId id="1632" r:id="rId59"/>
    <p:sldId id="1733" r:id="rId60"/>
    <p:sldId id="451" r:id="rId61"/>
    <p:sldId id="1729" r:id="rId62"/>
    <p:sldId id="1623" r:id="rId63"/>
    <p:sldId id="1624" r:id="rId64"/>
    <p:sldId id="1625" r:id="rId65"/>
    <p:sldId id="1273" r:id="rId66"/>
    <p:sldId id="1803" r:id="rId67"/>
    <p:sldId id="1809" r:id="rId68"/>
    <p:sldId id="1804" r:id="rId69"/>
    <p:sldId id="1805" r:id="rId70"/>
    <p:sldId id="1806" r:id="rId71"/>
    <p:sldId id="1734" r:id="rId72"/>
    <p:sldId id="1822" r:id="rId73"/>
    <p:sldId id="1823" r:id="rId74"/>
    <p:sldId id="1784" r:id="rId75"/>
    <p:sldId id="1785" r:id="rId76"/>
    <p:sldId id="1735" r:id="rId77"/>
    <p:sldId id="1780" r:id="rId78"/>
    <p:sldId id="1774" r:id="rId79"/>
    <p:sldId id="1773" r:id="rId80"/>
    <p:sldId id="1778" r:id="rId81"/>
    <p:sldId id="1662" r:id="rId82"/>
    <p:sldId id="1663" r:id="rId83"/>
    <p:sldId id="394" r:id="rId84"/>
    <p:sldId id="1786" r:id="rId85"/>
    <p:sldId id="1819" r:id="rId86"/>
    <p:sldId id="1766" r:id="rId87"/>
    <p:sldId id="1767" r:id="rId88"/>
    <p:sldId id="1768" r:id="rId89"/>
    <p:sldId id="1828" r:id="rId90"/>
    <p:sldId id="1716" r:id="rId91"/>
    <p:sldId id="1714" r:id="rId92"/>
    <p:sldId id="1715" r:id="rId93"/>
    <p:sldId id="1769" r:id="rId94"/>
    <p:sldId id="1820" r:id="rId95"/>
    <p:sldId id="1829" r:id="rId96"/>
    <p:sldId id="1717" r:id="rId97"/>
  </p:sldIdLst>
  <p:sldSz cx="9144000" cy="5143500" type="screen16x9"/>
  <p:notesSz cx="6858000" cy="9144000"/>
  <p:embeddedFontLst>
    <p:embeddedFont>
      <p:font typeface="Cambria Math" panose="02040503050406030204" pitchFamily="18" charset="0"/>
      <p:regular r:id="rId99"/>
    </p:embeddedFont>
    <p:embeddedFont>
      <p:font typeface="Consolas" panose="020B0609020204030204" pitchFamily="49" charset="0"/>
      <p:regular r:id="rId100"/>
      <p:bold r:id="rId101"/>
      <p:italic r:id="rId102"/>
      <p:boldItalic r:id="rId103"/>
    </p:embeddedFont>
    <p:embeddedFont>
      <p:font typeface="Corbel" panose="020B0503020204020204" pitchFamily="34" charset="0"/>
      <p:regular r:id="rId104"/>
      <p:bold r:id="rId105"/>
      <p:italic r:id="rId106"/>
      <p:boldItalic r:id="rId107"/>
    </p:embeddedFont>
    <p:embeddedFont>
      <p:font typeface="Merriweather Sans" pitchFamily="2" charset="77"/>
      <p:regular r:id="rId108"/>
      <p:bold r:id="rId109"/>
      <p:italic r:id="rId110"/>
      <p:boldItalic r:id="rId111"/>
    </p:embeddedFont>
    <p:embeddedFont>
      <p:font typeface="Microsoft Sans Serif" panose="020B0604020202020204" pitchFamily="34" charset="0"/>
      <p:regular r:id="rId112"/>
    </p:embeddedFont>
    <p:embeddedFont>
      <p:font typeface="Roboto" panose="02000000000000000000" pitchFamily="2" charset="0"/>
      <p:regular r:id="rId113"/>
      <p:bold r:id="rId114"/>
      <p:italic r:id="rId115"/>
      <p:boldItalic r:id="rId116"/>
    </p:embeddedFont>
    <p:embeddedFont>
      <p:font typeface="Source Sans Pro" panose="020B0503030403020204" pitchFamily="34" charset="0"/>
      <p:regular r:id="rId117"/>
      <p:bold r:id="rId118"/>
      <p:italic r:id="rId119"/>
      <p:boldItalic r:id="rId120"/>
    </p:embeddedFont>
    <p:embeddedFont>
      <p:font typeface="Source Serif Pro" panose="02040603050405020204" pitchFamily="18" charset="0"/>
      <p:regular r:id="rId121"/>
      <p:bold r:id="rId122"/>
      <p:italic r:id="rId123"/>
      <p:boldItalic r:id="rId124"/>
    </p:embeddedFont>
    <p:embeddedFont>
      <p:font typeface="Tahoma" panose="020B0604030504040204" pitchFamily="34" charset="0"/>
      <p:regular r:id="rId125"/>
      <p:bold r:id="rId126"/>
    </p:embeddedFont>
    <p:embeddedFont>
      <p:font typeface="Trebuchet MS" panose="020B0703020202090204" pitchFamily="34" charset="0"/>
      <p:regular r:id="rId127"/>
      <p:bold r:id="rId128"/>
      <p:italic r:id="rId129"/>
      <p:boldItalic r:id="rId1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BE05-7214-46BD-569F-A0959E827800}" name="Daniel Khashabi" initials="DK" userId="S::dkhasha1@jh.edu::62390808-c838-45e6-be59-d6fd0d208b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700"/>
    <a:srgbClr val="FF0409"/>
    <a:srgbClr val="E70000"/>
    <a:srgbClr val="C00000"/>
    <a:srgbClr val="FF0000"/>
    <a:srgbClr val="FFE5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625CB-CDB6-B644-AE75-48B23A19784F}" v="118" dt="2024-02-20T13:46:59.7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p:restoredTop sz="94694"/>
  </p:normalViewPr>
  <p:slideViewPr>
    <p:cSldViewPr snapToGrid="0">
      <p:cViewPr varScale="1">
        <p:scale>
          <a:sx n="156" d="100"/>
          <a:sy n="156" d="100"/>
        </p:scale>
        <p:origin x="88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9.fntdata"/><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font" Target="fonts/font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4.fntdata"/><Relationship Id="rId123" Type="http://schemas.openxmlformats.org/officeDocument/2006/relationships/font" Target="fonts/font25.fntdata"/><Relationship Id="rId128" Type="http://schemas.openxmlformats.org/officeDocument/2006/relationships/font" Target="fonts/font30.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5.fntdata"/><Relationship Id="rId118" Type="http://schemas.openxmlformats.org/officeDocument/2006/relationships/font" Target="fonts/font20.fntdata"/><Relationship Id="rId134"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5.fntdata"/><Relationship Id="rId108" Type="http://schemas.openxmlformats.org/officeDocument/2006/relationships/font" Target="fonts/font10.fntdata"/><Relationship Id="rId124" Type="http://schemas.openxmlformats.org/officeDocument/2006/relationships/font" Target="fonts/font26.fntdata"/><Relationship Id="rId129" Type="http://schemas.openxmlformats.org/officeDocument/2006/relationships/font" Target="fonts/font31.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6.fntdata"/><Relationship Id="rId119" Type="http://schemas.openxmlformats.org/officeDocument/2006/relationships/font" Target="fonts/font21.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32.fntdata"/><Relationship Id="rId135"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1.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6.fntdata"/><Relationship Id="rId120" Type="http://schemas.openxmlformats.org/officeDocument/2006/relationships/font" Target="fonts/font22.fntdata"/><Relationship Id="rId125" Type="http://schemas.openxmlformats.org/officeDocument/2006/relationships/font" Target="fonts/font27.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2.fntdata"/><Relationship Id="rId115" Type="http://schemas.openxmlformats.org/officeDocument/2006/relationships/font" Target="fonts/font17.fntdata"/><Relationship Id="rId131" Type="http://schemas.openxmlformats.org/officeDocument/2006/relationships/presProps" Target="presProps.xml"/><Relationship Id="rId136"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fntdata"/><Relationship Id="rId105" Type="http://schemas.openxmlformats.org/officeDocument/2006/relationships/font" Target="fonts/font7.fntdata"/><Relationship Id="rId126" Type="http://schemas.openxmlformats.org/officeDocument/2006/relationships/font" Target="fonts/font2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121" Type="http://schemas.openxmlformats.org/officeDocument/2006/relationships/font" Target="fonts/font23.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8.fntdata"/><Relationship Id="rId13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3.fntdata"/><Relationship Id="rId132"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8.fntdata"/><Relationship Id="rId127" Type="http://schemas.openxmlformats.org/officeDocument/2006/relationships/font" Target="fonts/font29.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font" Target="fonts/font1.fntdata"/><Relationship Id="rId101" Type="http://schemas.openxmlformats.org/officeDocument/2006/relationships/font" Target="fonts/font3.fntdata"/><Relationship Id="rId122"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font" Target="fonts/font14.fntdata"/><Relationship Id="rId13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hashabi" userId="S::dkhasha1@jh.edu::62390808-c838-45e6-be59-d6fd0d208bc8" providerId="AD" clId="Web-{BCEEFAB6-7752-74CE-3769-7BDA38F69D81}"/>
    <pc:docChg chg="delSld">
      <pc:chgData name="Daniel Khashabi" userId="S::dkhasha1@jh.edu::62390808-c838-45e6-be59-d6fd0d208bc8" providerId="AD" clId="Web-{BCEEFAB6-7752-74CE-3769-7BDA38F69D81}" dt="2023-02-11T00:07:25.882" v="0"/>
      <pc:docMkLst>
        <pc:docMk/>
      </pc:docMkLst>
      <pc:sldChg chg="del">
        <pc:chgData name="Daniel Khashabi" userId="S::dkhasha1@jh.edu::62390808-c838-45e6-be59-d6fd0d208bc8" providerId="AD" clId="Web-{BCEEFAB6-7752-74CE-3769-7BDA38F69D81}" dt="2023-02-11T00:07:25.882" v="0"/>
        <pc:sldMkLst>
          <pc:docMk/>
          <pc:sldMk cId="2827995480" sldId="1634"/>
        </pc:sldMkLst>
      </pc:sldChg>
    </pc:docChg>
  </pc:docChgLst>
  <pc:docChgLst>
    <pc:chgData name="Daniel Khashabi" userId="62390808-c838-45e6-be59-d6fd0d208bc8" providerId="ADAL" clId="{CA770347-0619-3749-BECC-72E67444587A}"/>
    <pc:docChg chg="addSld modSld sldOrd">
      <pc:chgData name="Daniel Khashabi" userId="62390808-c838-45e6-be59-d6fd0d208bc8" providerId="ADAL" clId="{CA770347-0619-3749-BECC-72E67444587A}" dt="2024-01-25T03:14:50.465" v="119" actId="20577"/>
      <pc:docMkLst>
        <pc:docMk/>
      </pc:docMkLst>
      <pc:sldChg chg="modSp new mod">
        <pc:chgData name="Daniel Khashabi" userId="62390808-c838-45e6-be59-d6fd0d208bc8" providerId="ADAL" clId="{CA770347-0619-3749-BECC-72E67444587A}" dt="2024-01-25T00:40:31.390" v="34"/>
        <pc:sldMkLst>
          <pc:docMk/>
          <pc:sldMk cId="418991188" sldId="1824"/>
        </pc:sldMkLst>
        <pc:spChg chg="mod">
          <ac:chgData name="Daniel Khashabi" userId="62390808-c838-45e6-be59-d6fd0d208bc8" providerId="ADAL" clId="{CA770347-0619-3749-BECC-72E67444587A}" dt="2024-01-25T00:40:31.390" v="34"/>
          <ac:spMkLst>
            <pc:docMk/>
            <pc:sldMk cId="418991188" sldId="1824"/>
            <ac:spMk id="3" creationId="{B47A32C9-76E4-3A02-07F7-997212C2DF4A}"/>
          </ac:spMkLst>
        </pc:spChg>
      </pc:sldChg>
      <pc:sldChg chg="modSp new mod ord">
        <pc:chgData name="Daniel Khashabi" userId="62390808-c838-45e6-be59-d6fd0d208bc8" providerId="ADAL" clId="{CA770347-0619-3749-BECC-72E67444587A}" dt="2024-01-25T03:14:50.465" v="119" actId="20577"/>
        <pc:sldMkLst>
          <pc:docMk/>
          <pc:sldMk cId="1411896129" sldId="1825"/>
        </pc:sldMkLst>
        <pc:spChg chg="mod">
          <ac:chgData name="Daniel Khashabi" userId="62390808-c838-45e6-be59-d6fd0d208bc8" providerId="ADAL" clId="{CA770347-0619-3749-BECC-72E67444587A}" dt="2024-01-25T03:14:50.465" v="119" actId="20577"/>
          <ac:spMkLst>
            <pc:docMk/>
            <pc:sldMk cId="1411896129" sldId="1825"/>
            <ac:spMk id="3" creationId="{55693524-D4C4-F8BB-9F32-CF7C3F89087A}"/>
          </ac:spMkLst>
        </pc:spChg>
      </pc:sldChg>
    </pc:docChg>
  </pc:docChgLst>
  <pc:docChgLst>
    <pc:chgData name="Daniel Khashabi" userId="S::dkhasha1@jh.edu::62390808-c838-45e6-be59-d6fd0d208bc8" providerId="AD" clId="Web-{6AD32990-44D5-8D12-EC0F-0D28282B2E3B}"/>
    <pc:docChg chg="delSld">
      <pc:chgData name="Daniel Khashabi" userId="S::dkhasha1@jh.edu::62390808-c838-45e6-be59-d6fd0d208bc8" providerId="AD" clId="Web-{6AD32990-44D5-8D12-EC0F-0D28282B2E3B}" dt="2023-02-16T19:05:45.807" v="44"/>
      <pc:docMkLst>
        <pc:docMk/>
      </pc:docMkLst>
      <pc:sldChg chg="del">
        <pc:chgData name="Daniel Khashabi" userId="S::dkhasha1@jh.edu::62390808-c838-45e6-be59-d6fd0d208bc8" providerId="AD" clId="Web-{6AD32990-44D5-8D12-EC0F-0D28282B2E3B}" dt="2023-02-16T19:05:45.791" v="35"/>
        <pc:sldMkLst>
          <pc:docMk/>
          <pc:sldMk cId="2979411562" sldId="394"/>
        </pc:sldMkLst>
      </pc:sldChg>
      <pc:sldChg chg="del">
        <pc:chgData name="Daniel Khashabi" userId="S::dkhasha1@jh.edu::62390808-c838-45e6-be59-d6fd0d208bc8" providerId="AD" clId="Web-{6AD32990-44D5-8D12-EC0F-0D28282B2E3B}" dt="2023-02-16T19:05:45.791" v="33"/>
        <pc:sldMkLst>
          <pc:docMk/>
          <pc:sldMk cId="1537972287" sldId="588"/>
        </pc:sldMkLst>
      </pc:sldChg>
      <pc:sldChg chg="del">
        <pc:chgData name="Daniel Khashabi" userId="S::dkhasha1@jh.edu::62390808-c838-45e6-be59-d6fd0d208bc8" providerId="AD" clId="Web-{6AD32990-44D5-8D12-EC0F-0D28282B2E3B}" dt="2023-02-16T19:05:45.791" v="34"/>
        <pc:sldMkLst>
          <pc:docMk/>
          <pc:sldMk cId="2624894102" sldId="1707"/>
        </pc:sldMkLst>
      </pc:sldChg>
      <pc:sldChg chg="del">
        <pc:chgData name="Daniel Khashabi" userId="S::dkhasha1@jh.edu::62390808-c838-45e6-be59-d6fd0d208bc8" providerId="AD" clId="Web-{6AD32990-44D5-8D12-EC0F-0D28282B2E3B}" dt="2023-02-16T19:05:45.776" v="32"/>
        <pc:sldMkLst>
          <pc:docMk/>
          <pc:sldMk cId="1124880000" sldId="1708"/>
        </pc:sldMkLst>
      </pc:sldChg>
      <pc:sldChg chg="del">
        <pc:chgData name="Daniel Khashabi" userId="S::dkhasha1@jh.edu::62390808-c838-45e6-be59-d6fd0d208bc8" providerId="AD" clId="Web-{6AD32990-44D5-8D12-EC0F-0D28282B2E3B}" dt="2023-02-16T19:05:45.776" v="31"/>
        <pc:sldMkLst>
          <pc:docMk/>
          <pc:sldMk cId="2784519899" sldId="1709"/>
        </pc:sldMkLst>
      </pc:sldChg>
      <pc:sldChg chg="del">
        <pc:chgData name="Daniel Khashabi" userId="S::dkhasha1@jh.edu::62390808-c838-45e6-be59-d6fd0d208bc8" providerId="AD" clId="Web-{6AD32990-44D5-8D12-EC0F-0D28282B2E3B}" dt="2023-02-16T19:05:45.776" v="30"/>
        <pc:sldMkLst>
          <pc:docMk/>
          <pc:sldMk cId="424039047" sldId="1710"/>
        </pc:sldMkLst>
      </pc:sldChg>
      <pc:sldChg chg="del">
        <pc:chgData name="Daniel Khashabi" userId="S::dkhasha1@jh.edu::62390808-c838-45e6-be59-d6fd0d208bc8" providerId="AD" clId="Web-{6AD32990-44D5-8D12-EC0F-0D28282B2E3B}" dt="2023-02-16T19:05:45.776" v="29"/>
        <pc:sldMkLst>
          <pc:docMk/>
          <pc:sldMk cId="2056676461" sldId="1711"/>
        </pc:sldMkLst>
      </pc:sldChg>
      <pc:sldChg chg="del">
        <pc:chgData name="Daniel Khashabi" userId="S::dkhasha1@jh.edu::62390808-c838-45e6-be59-d6fd0d208bc8" providerId="AD" clId="Web-{6AD32990-44D5-8D12-EC0F-0D28282B2E3B}" dt="2023-02-16T19:05:45.776" v="28"/>
        <pc:sldMkLst>
          <pc:docMk/>
          <pc:sldMk cId="3417168123" sldId="1712"/>
        </pc:sldMkLst>
      </pc:sldChg>
      <pc:sldChg chg="del">
        <pc:chgData name="Daniel Khashabi" userId="S::dkhasha1@jh.edu::62390808-c838-45e6-be59-d6fd0d208bc8" providerId="AD" clId="Web-{6AD32990-44D5-8D12-EC0F-0D28282B2E3B}" dt="2023-02-16T19:05:45.698" v="6"/>
        <pc:sldMkLst>
          <pc:docMk/>
          <pc:sldMk cId="518054561" sldId="1713"/>
        </pc:sldMkLst>
      </pc:sldChg>
      <pc:sldChg chg="del">
        <pc:chgData name="Daniel Khashabi" userId="S::dkhasha1@jh.edu::62390808-c838-45e6-be59-d6fd0d208bc8" providerId="AD" clId="Web-{6AD32990-44D5-8D12-EC0F-0D28282B2E3B}" dt="2023-02-16T19:05:45.698" v="5"/>
        <pc:sldMkLst>
          <pc:docMk/>
          <pc:sldMk cId="2095237475" sldId="1718"/>
        </pc:sldMkLst>
      </pc:sldChg>
      <pc:sldChg chg="del">
        <pc:chgData name="Daniel Khashabi" userId="S::dkhasha1@jh.edu::62390808-c838-45e6-be59-d6fd0d208bc8" providerId="AD" clId="Web-{6AD32990-44D5-8D12-EC0F-0D28282B2E3B}" dt="2023-02-16T19:05:45.682" v="3"/>
        <pc:sldMkLst>
          <pc:docMk/>
          <pc:sldMk cId="818602485" sldId="1719"/>
        </pc:sldMkLst>
      </pc:sldChg>
      <pc:sldChg chg="del">
        <pc:chgData name="Daniel Khashabi" userId="S::dkhasha1@jh.edu::62390808-c838-45e6-be59-d6fd0d208bc8" providerId="AD" clId="Web-{6AD32990-44D5-8D12-EC0F-0D28282B2E3B}" dt="2023-02-16T19:05:45.698" v="4"/>
        <pc:sldMkLst>
          <pc:docMk/>
          <pc:sldMk cId="738665931" sldId="1720"/>
        </pc:sldMkLst>
      </pc:sldChg>
      <pc:sldChg chg="del">
        <pc:chgData name="Daniel Khashabi" userId="S::dkhasha1@jh.edu::62390808-c838-45e6-be59-d6fd0d208bc8" providerId="AD" clId="Web-{6AD32990-44D5-8D12-EC0F-0D28282B2E3B}" dt="2023-02-16T19:05:45.807" v="44"/>
        <pc:sldMkLst>
          <pc:docMk/>
          <pc:sldMk cId="3738698680" sldId="1732"/>
        </pc:sldMkLst>
      </pc:sldChg>
      <pc:sldChg chg="del">
        <pc:chgData name="Daniel Khashabi" userId="S::dkhasha1@jh.edu::62390808-c838-45e6-be59-d6fd0d208bc8" providerId="AD" clId="Web-{6AD32990-44D5-8D12-EC0F-0D28282B2E3B}" dt="2023-02-16T19:05:45.807" v="43"/>
        <pc:sldMkLst>
          <pc:docMk/>
          <pc:sldMk cId="2373123929" sldId="1734"/>
        </pc:sldMkLst>
      </pc:sldChg>
      <pc:sldChg chg="del">
        <pc:chgData name="Daniel Khashabi" userId="S::dkhasha1@jh.edu::62390808-c838-45e6-be59-d6fd0d208bc8" providerId="AD" clId="Web-{6AD32990-44D5-8D12-EC0F-0D28282B2E3B}" dt="2023-02-16T19:05:45.807" v="41"/>
        <pc:sldMkLst>
          <pc:docMk/>
          <pc:sldMk cId="1982807948" sldId="1735"/>
        </pc:sldMkLst>
      </pc:sldChg>
      <pc:sldChg chg="del">
        <pc:chgData name="Daniel Khashabi" userId="S::dkhasha1@jh.edu::62390808-c838-45e6-be59-d6fd0d208bc8" providerId="AD" clId="Web-{6AD32990-44D5-8D12-EC0F-0D28282B2E3B}" dt="2023-02-16T19:05:45.776" v="27"/>
        <pc:sldMkLst>
          <pc:docMk/>
          <pc:sldMk cId="300245926" sldId="1736"/>
        </pc:sldMkLst>
      </pc:sldChg>
      <pc:sldChg chg="del">
        <pc:chgData name="Daniel Khashabi" userId="S::dkhasha1@jh.edu::62390808-c838-45e6-be59-d6fd0d208bc8" providerId="AD" clId="Web-{6AD32990-44D5-8D12-EC0F-0D28282B2E3B}" dt="2023-02-16T19:05:45.745" v="22"/>
        <pc:sldMkLst>
          <pc:docMk/>
          <pc:sldMk cId="2746464401" sldId="1742"/>
        </pc:sldMkLst>
      </pc:sldChg>
      <pc:sldChg chg="del">
        <pc:chgData name="Daniel Khashabi" userId="S::dkhasha1@jh.edu::62390808-c838-45e6-be59-d6fd0d208bc8" providerId="AD" clId="Web-{6AD32990-44D5-8D12-EC0F-0D28282B2E3B}" dt="2023-02-16T19:05:45.729" v="18"/>
        <pc:sldMkLst>
          <pc:docMk/>
          <pc:sldMk cId="1902040079" sldId="1743"/>
        </pc:sldMkLst>
      </pc:sldChg>
      <pc:sldChg chg="del">
        <pc:chgData name="Daniel Khashabi" userId="S::dkhasha1@jh.edu::62390808-c838-45e6-be59-d6fd0d208bc8" providerId="AD" clId="Web-{6AD32990-44D5-8D12-EC0F-0D28282B2E3B}" dt="2023-02-16T19:05:45.729" v="17"/>
        <pc:sldMkLst>
          <pc:docMk/>
          <pc:sldMk cId="1083488866" sldId="1744"/>
        </pc:sldMkLst>
      </pc:sldChg>
      <pc:sldChg chg="del">
        <pc:chgData name="Daniel Khashabi" userId="S::dkhasha1@jh.edu::62390808-c838-45e6-be59-d6fd0d208bc8" providerId="AD" clId="Web-{6AD32990-44D5-8D12-EC0F-0D28282B2E3B}" dt="2023-02-16T19:05:45.729" v="19"/>
        <pc:sldMkLst>
          <pc:docMk/>
          <pc:sldMk cId="1398107461" sldId="1745"/>
        </pc:sldMkLst>
      </pc:sldChg>
      <pc:sldChg chg="del">
        <pc:chgData name="Daniel Khashabi" userId="S::dkhasha1@jh.edu::62390808-c838-45e6-be59-d6fd0d208bc8" providerId="AD" clId="Web-{6AD32990-44D5-8D12-EC0F-0D28282B2E3B}" dt="2023-02-16T19:05:45.745" v="20"/>
        <pc:sldMkLst>
          <pc:docMk/>
          <pc:sldMk cId="397366209" sldId="1746"/>
        </pc:sldMkLst>
      </pc:sldChg>
      <pc:sldChg chg="del">
        <pc:chgData name="Daniel Khashabi" userId="S::dkhasha1@jh.edu::62390808-c838-45e6-be59-d6fd0d208bc8" providerId="AD" clId="Web-{6AD32990-44D5-8D12-EC0F-0D28282B2E3B}" dt="2023-02-16T19:05:45.729" v="16"/>
        <pc:sldMkLst>
          <pc:docMk/>
          <pc:sldMk cId="822391397" sldId="1747"/>
        </pc:sldMkLst>
      </pc:sldChg>
      <pc:sldChg chg="del">
        <pc:chgData name="Daniel Khashabi" userId="S::dkhasha1@jh.edu::62390808-c838-45e6-be59-d6fd0d208bc8" providerId="AD" clId="Web-{6AD32990-44D5-8D12-EC0F-0D28282B2E3B}" dt="2023-02-16T19:05:45.729" v="15"/>
        <pc:sldMkLst>
          <pc:docMk/>
          <pc:sldMk cId="3830668994" sldId="1748"/>
        </pc:sldMkLst>
      </pc:sldChg>
      <pc:sldChg chg="del">
        <pc:chgData name="Daniel Khashabi" userId="S::dkhasha1@jh.edu::62390808-c838-45e6-be59-d6fd0d208bc8" providerId="AD" clId="Web-{6AD32990-44D5-8D12-EC0F-0D28282B2E3B}" dt="2023-02-16T19:05:45.713" v="12"/>
        <pc:sldMkLst>
          <pc:docMk/>
          <pc:sldMk cId="3781740134" sldId="1749"/>
        </pc:sldMkLst>
      </pc:sldChg>
      <pc:sldChg chg="del">
        <pc:chgData name="Daniel Khashabi" userId="S::dkhasha1@jh.edu::62390808-c838-45e6-be59-d6fd0d208bc8" providerId="AD" clId="Web-{6AD32990-44D5-8D12-EC0F-0D28282B2E3B}" dt="2023-02-16T19:05:45.698" v="9"/>
        <pc:sldMkLst>
          <pc:docMk/>
          <pc:sldMk cId="2944307597" sldId="1751"/>
        </pc:sldMkLst>
      </pc:sldChg>
      <pc:sldChg chg="del">
        <pc:chgData name="Daniel Khashabi" userId="S::dkhasha1@jh.edu::62390808-c838-45e6-be59-d6fd0d208bc8" providerId="AD" clId="Web-{6AD32990-44D5-8D12-EC0F-0D28282B2E3B}" dt="2023-02-16T19:05:45.713" v="14"/>
        <pc:sldMkLst>
          <pc:docMk/>
          <pc:sldMk cId="4294569672" sldId="1753"/>
        </pc:sldMkLst>
      </pc:sldChg>
      <pc:sldChg chg="del">
        <pc:chgData name="Daniel Khashabi" userId="S::dkhasha1@jh.edu::62390808-c838-45e6-be59-d6fd0d208bc8" providerId="AD" clId="Web-{6AD32990-44D5-8D12-EC0F-0D28282B2E3B}" dt="2023-02-16T19:05:45.713" v="13"/>
        <pc:sldMkLst>
          <pc:docMk/>
          <pc:sldMk cId="718983126" sldId="1754"/>
        </pc:sldMkLst>
      </pc:sldChg>
      <pc:sldChg chg="del">
        <pc:chgData name="Daniel Khashabi" userId="S::dkhasha1@jh.edu::62390808-c838-45e6-be59-d6fd0d208bc8" providerId="AD" clId="Web-{6AD32990-44D5-8D12-EC0F-0D28282B2E3B}" dt="2023-02-16T19:05:45.713" v="11"/>
        <pc:sldMkLst>
          <pc:docMk/>
          <pc:sldMk cId="3186024277" sldId="1755"/>
        </pc:sldMkLst>
      </pc:sldChg>
      <pc:sldChg chg="del">
        <pc:chgData name="Daniel Khashabi" userId="S::dkhasha1@jh.edu::62390808-c838-45e6-be59-d6fd0d208bc8" providerId="AD" clId="Web-{6AD32990-44D5-8D12-EC0F-0D28282B2E3B}" dt="2023-02-16T19:05:45.698" v="10"/>
        <pc:sldMkLst>
          <pc:docMk/>
          <pc:sldMk cId="1152962987" sldId="1756"/>
        </pc:sldMkLst>
      </pc:sldChg>
      <pc:sldChg chg="del">
        <pc:chgData name="Daniel Khashabi" userId="S::dkhasha1@jh.edu::62390808-c838-45e6-be59-d6fd0d208bc8" providerId="AD" clId="Web-{6AD32990-44D5-8D12-EC0F-0D28282B2E3B}" dt="2023-02-16T19:05:45.698" v="8"/>
        <pc:sldMkLst>
          <pc:docMk/>
          <pc:sldMk cId="3469547199" sldId="1757"/>
        </pc:sldMkLst>
      </pc:sldChg>
      <pc:sldChg chg="del">
        <pc:chgData name="Daniel Khashabi" userId="S::dkhasha1@jh.edu::62390808-c838-45e6-be59-d6fd0d208bc8" providerId="AD" clId="Web-{6AD32990-44D5-8D12-EC0F-0D28282B2E3B}" dt="2023-02-16T19:05:45.698" v="7"/>
        <pc:sldMkLst>
          <pc:docMk/>
          <pc:sldMk cId="3114086732" sldId="1758"/>
        </pc:sldMkLst>
      </pc:sldChg>
      <pc:sldChg chg="del">
        <pc:chgData name="Daniel Khashabi" userId="S::dkhasha1@jh.edu::62390808-c838-45e6-be59-d6fd0d208bc8" providerId="AD" clId="Web-{6AD32990-44D5-8D12-EC0F-0D28282B2E3B}" dt="2023-02-16T19:05:45.760" v="26"/>
        <pc:sldMkLst>
          <pc:docMk/>
          <pc:sldMk cId="3712967070" sldId="1759"/>
        </pc:sldMkLst>
      </pc:sldChg>
      <pc:sldChg chg="del">
        <pc:chgData name="Daniel Khashabi" userId="S::dkhasha1@jh.edu::62390808-c838-45e6-be59-d6fd0d208bc8" providerId="AD" clId="Web-{6AD32990-44D5-8D12-EC0F-0D28282B2E3B}" dt="2023-02-16T19:05:45.760" v="25"/>
        <pc:sldMkLst>
          <pc:docMk/>
          <pc:sldMk cId="2914398177" sldId="1760"/>
        </pc:sldMkLst>
      </pc:sldChg>
      <pc:sldChg chg="del">
        <pc:chgData name="Daniel Khashabi" userId="S::dkhasha1@jh.edu::62390808-c838-45e6-be59-d6fd0d208bc8" providerId="AD" clId="Web-{6AD32990-44D5-8D12-EC0F-0D28282B2E3B}" dt="2023-02-16T19:05:45.760" v="24"/>
        <pc:sldMkLst>
          <pc:docMk/>
          <pc:sldMk cId="3904265835" sldId="1761"/>
        </pc:sldMkLst>
      </pc:sldChg>
      <pc:sldChg chg="del">
        <pc:chgData name="Daniel Khashabi" userId="S::dkhasha1@jh.edu::62390808-c838-45e6-be59-d6fd0d208bc8" providerId="AD" clId="Web-{6AD32990-44D5-8D12-EC0F-0D28282B2E3B}" dt="2023-02-16T19:05:45.745" v="23"/>
        <pc:sldMkLst>
          <pc:docMk/>
          <pc:sldMk cId="2804678928" sldId="1762"/>
        </pc:sldMkLst>
      </pc:sldChg>
      <pc:sldChg chg="del">
        <pc:chgData name="Daniel Khashabi" userId="S::dkhasha1@jh.edu::62390808-c838-45e6-be59-d6fd0d208bc8" providerId="AD" clId="Web-{6AD32990-44D5-8D12-EC0F-0D28282B2E3B}" dt="2023-02-16T19:05:45.682" v="2"/>
        <pc:sldMkLst>
          <pc:docMk/>
          <pc:sldMk cId="3172074021" sldId="1763"/>
        </pc:sldMkLst>
      </pc:sldChg>
      <pc:sldChg chg="del">
        <pc:chgData name="Daniel Khashabi" userId="S::dkhasha1@jh.edu::62390808-c838-45e6-be59-d6fd0d208bc8" providerId="AD" clId="Web-{6AD32990-44D5-8D12-EC0F-0D28282B2E3B}" dt="2023-02-16T19:05:45.682" v="1"/>
        <pc:sldMkLst>
          <pc:docMk/>
          <pc:sldMk cId="3838804515" sldId="1764"/>
        </pc:sldMkLst>
      </pc:sldChg>
      <pc:sldChg chg="del">
        <pc:chgData name="Daniel Khashabi" userId="S::dkhasha1@jh.edu::62390808-c838-45e6-be59-d6fd0d208bc8" providerId="AD" clId="Web-{6AD32990-44D5-8D12-EC0F-0D28282B2E3B}" dt="2023-02-16T19:05:45.791" v="37"/>
        <pc:sldMkLst>
          <pc:docMk/>
          <pc:sldMk cId="4171961553" sldId="1773"/>
        </pc:sldMkLst>
      </pc:sldChg>
      <pc:sldChg chg="del">
        <pc:chgData name="Daniel Khashabi" userId="S::dkhasha1@jh.edu::62390808-c838-45e6-be59-d6fd0d208bc8" providerId="AD" clId="Web-{6AD32990-44D5-8D12-EC0F-0D28282B2E3B}" dt="2023-02-16T19:05:45.791" v="38"/>
        <pc:sldMkLst>
          <pc:docMk/>
          <pc:sldMk cId="3485308668" sldId="1774"/>
        </pc:sldMkLst>
      </pc:sldChg>
      <pc:sldChg chg="del">
        <pc:chgData name="Daniel Khashabi" userId="S::dkhasha1@jh.edu::62390808-c838-45e6-be59-d6fd0d208bc8" providerId="AD" clId="Web-{6AD32990-44D5-8D12-EC0F-0D28282B2E3B}" dt="2023-02-16T19:05:45.682" v="0"/>
        <pc:sldMkLst>
          <pc:docMk/>
          <pc:sldMk cId="2735404503" sldId="1775"/>
        </pc:sldMkLst>
      </pc:sldChg>
      <pc:sldChg chg="del">
        <pc:chgData name="Daniel Khashabi" userId="S::dkhasha1@jh.edu::62390808-c838-45e6-be59-d6fd0d208bc8" providerId="AD" clId="Web-{6AD32990-44D5-8D12-EC0F-0D28282B2E3B}" dt="2023-02-16T19:05:45.745" v="21"/>
        <pc:sldMkLst>
          <pc:docMk/>
          <pc:sldMk cId="486526202" sldId="1776"/>
        </pc:sldMkLst>
      </pc:sldChg>
      <pc:sldChg chg="del">
        <pc:chgData name="Daniel Khashabi" userId="S::dkhasha1@jh.edu::62390808-c838-45e6-be59-d6fd0d208bc8" providerId="AD" clId="Web-{6AD32990-44D5-8D12-EC0F-0D28282B2E3B}" dt="2023-02-16T19:05:45.807" v="42"/>
        <pc:sldMkLst>
          <pc:docMk/>
          <pc:sldMk cId="752153009" sldId="1777"/>
        </pc:sldMkLst>
      </pc:sldChg>
      <pc:sldChg chg="del">
        <pc:chgData name="Daniel Khashabi" userId="S::dkhasha1@jh.edu::62390808-c838-45e6-be59-d6fd0d208bc8" providerId="AD" clId="Web-{6AD32990-44D5-8D12-EC0F-0D28282B2E3B}" dt="2023-02-16T19:05:45.791" v="36"/>
        <pc:sldMkLst>
          <pc:docMk/>
          <pc:sldMk cId="388253894" sldId="1778"/>
        </pc:sldMkLst>
      </pc:sldChg>
      <pc:sldChg chg="del">
        <pc:chgData name="Daniel Khashabi" userId="S::dkhasha1@jh.edu::62390808-c838-45e6-be59-d6fd0d208bc8" providerId="AD" clId="Web-{6AD32990-44D5-8D12-EC0F-0D28282B2E3B}" dt="2023-02-16T19:05:45.807" v="40"/>
        <pc:sldMkLst>
          <pc:docMk/>
          <pc:sldMk cId="1971587359" sldId="1779"/>
        </pc:sldMkLst>
      </pc:sldChg>
      <pc:sldChg chg="del">
        <pc:chgData name="Daniel Khashabi" userId="S::dkhasha1@jh.edu::62390808-c838-45e6-be59-d6fd0d208bc8" providerId="AD" clId="Web-{6AD32990-44D5-8D12-EC0F-0D28282B2E3B}" dt="2023-02-16T19:05:45.791" v="39"/>
        <pc:sldMkLst>
          <pc:docMk/>
          <pc:sldMk cId="218444682" sldId="1780"/>
        </pc:sldMkLst>
      </pc:sldChg>
    </pc:docChg>
  </pc:docChgLst>
  <pc:docChgLst>
    <pc:chgData name="Daniel Khashabi" userId="62390808-c838-45e6-be59-d6fd0d208bc8" providerId="ADAL" clId="{DBE0F76A-AFEE-AC44-BA32-16BF03539868}"/>
    <pc:docChg chg="undo redo custSel addSld delSld modSld sldOrd modMainMaster modNotesMaster">
      <pc:chgData name="Daniel Khashabi" userId="62390808-c838-45e6-be59-d6fd0d208bc8" providerId="ADAL" clId="{DBE0F76A-AFEE-AC44-BA32-16BF03539868}" dt="2023-02-16T17:00:22.316" v="9270" actId="2696"/>
      <pc:docMkLst>
        <pc:docMk/>
      </pc:docMkLst>
      <pc:sldChg chg="add del">
        <pc:chgData name="Daniel Khashabi" userId="62390808-c838-45e6-be59-d6fd0d208bc8" providerId="ADAL" clId="{DBE0F76A-AFEE-AC44-BA32-16BF03539868}" dt="2023-02-12T21:23:54.991" v="1889" actId="2696"/>
        <pc:sldMkLst>
          <pc:docMk/>
          <pc:sldMk cId="235550742" sldId="266"/>
        </pc:sldMkLst>
      </pc:sldChg>
      <pc:sldChg chg="add del">
        <pc:chgData name="Daniel Khashabi" userId="62390808-c838-45e6-be59-d6fd0d208bc8" providerId="ADAL" clId="{DBE0F76A-AFEE-AC44-BA32-16BF03539868}" dt="2023-02-12T21:13:37.202" v="1649" actId="2696"/>
        <pc:sldMkLst>
          <pc:docMk/>
          <pc:sldMk cId="1629872501" sldId="266"/>
        </pc:sldMkLst>
      </pc:sldChg>
      <pc:sldChg chg="add del">
        <pc:chgData name="Daniel Khashabi" userId="62390808-c838-45e6-be59-d6fd0d208bc8" providerId="ADAL" clId="{DBE0F76A-AFEE-AC44-BA32-16BF03539868}" dt="2023-02-12T21:13:37.202" v="1649" actId="2696"/>
        <pc:sldMkLst>
          <pc:docMk/>
          <pc:sldMk cId="3911576893" sldId="267"/>
        </pc:sldMkLst>
      </pc:sldChg>
      <pc:sldChg chg="add del">
        <pc:chgData name="Daniel Khashabi" userId="62390808-c838-45e6-be59-d6fd0d208bc8" providerId="ADAL" clId="{DBE0F76A-AFEE-AC44-BA32-16BF03539868}" dt="2023-02-12T21:23:59.460" v="1890" actId="2696"/>
        <pc:sldMkLst>
          <pc:docMk/>
          <pc:sldMk cId="4007939265" sldId="267"/>
        </pc:sldMkLst>
      </pc:sldChg>
      <pc:sldChg chg="modSp add del mod">
        <pc:chgData name="Daniel Khashabi" userId="62390808-c838-45e6-be59-d6fd0d208bc8" providerId="ADAL" clId="{DBE0F76A-AFEE-AC44-BA32-16BF03539868}" dt="2023-02-12T21:19:30.338" v="1809" actId="2696"/>
        <pc:sldMkLst>
          <pc:docMk/>
          <pc:sldMk cId="3986974805" sldId="284"/>
        </pc:sldMkLst>
        <pc:spChg chg="mod">
          <ac:chgData name="Daniel Khashabi" userId="62390808-c838-45e6-be59-d6fd0d208bc8" providerId="ADAL" clId="{DBE0F76A-AFEE-AC44-BA32-16BF03539868}" dt="2023-02-12T21:18:04.546" v="1695" actId="20577"/>
          <ac:spMkLst>
            <pc:docMk/>
            <pc:sldMk cId="3986974805" sldId="284"/>
            <ac:spMk id="77" creationId="{00000000-0000-0000-0000-000000000000}"/>
          </ac:spMkLst>
        </pc:spChg>
      </pc:sldChg>
      <pc:sldChg chg="add del">
        <pc:chgData name="Daniel Khashabi" userId="62390808-c838-45e6-be59-d6fd0d208bc8" providerId="ADAL" clId="{DBE0F76A-AFEE-AC44-BA32-16BF03539868}" dt="2023-02-12T21:13:37.202" v="1649" actId="2696"/>
        <pc:sldMkLst>
          <pc:docMk/>
          <pc:sldMk cId="4145193171" sldId="284"/>
        </pc:sldMkLst>
      </pc:sldChg>
      <pc:sldChg chg="modSp mod modNotes">
        <pc:chgData name="Daniel Khashabi" userId="62390808-c838-45e6-be59-d6fd0d208bc8" providerId="ADAL" clId="{DBE0F76A-AFEE-AC44-BA32-16BF03539868}" dt="2023-02-16T16:43:32.309" v="9006" actId="20577"/>
        <pc:sldMkLst>
          <pc:docMk/>
          <pc:sldMk cId="0" sldId="301"/>
        </pc:sldMkLst>
        <pc:spChg chg="mod">
          <ac:chgData name="Daniel Khashabi" userId="62390808-c838-45e6-be59-d6fd0d208bc8" providerId="ADAL" clId="{DBE0F76A-AFEE-AC44-BA32-16BF03539868}" dt="2023-02-16T13:49:58.158" v="7760"/>
          <ac:spMkLst>
            <pc:docMk/>
            <pc:sldMk cId="0" sldId="301"/>
            <ac:spMk id="2" creationId="{83602E3B-62E7-EEAE-E8F3-5972D2C26242}"/>
          </ac:spMkLst>
        </pc:spChg>
        <pc:spChg chg="mod">
          <ac:chgData name="Daniel Khashabi" userId="62390808-c838-45e6-be59-d6fd0d208bc8" providerId="ADAL" clId="{DBE0F76A-AFEE-AC44-BA32-16BF03539868}" dt="2023-02-16T16:42:39.885" v="8998" actId="20577"/>
          <ac:spMkLst>
            <pc:docMk/>
            <pc:sldMk cId="0" sldId="301"/>
            <ac:spMk id="3" creationId="{8010407B-CAD3-DC77-9FBD-5784CF0F9694}"/>
          </ac:spMkLst>
        </pc:spChg>
        <pc:spChg chg="mod">
          <ac:chgData name="Daniel Khashabi" userId="62390808-c838-45e6-be59-d6fd0d208bc8" providerId="ADAL" clId="{DBE0F76A-AFEE-AC44-BA32-16BF03539868}" dt="2023-02-16T16:43:32.309" v="9006" actId="20577"/>
          <ac:spMkLst>
            <pc:docMk/>
            <pc:sldMk cId="0" sldId="301"/>
            <ac:spMk id="59" creationId="{00000000-0000-0000-0000-000000000000}"/>
          </ac:spMkLst>
        </pc:spChg>
      </pc:sldChg>
      <pc:sldChg chg="add del">
        <pc:chgData name="Daniel Khashabi" userId="62390808-c838-45e6-be59-d6fd0d208bc8" providerId="ADAL" clId="{DBE0F76A-AFEE-AC44-BA32-16BF03539868}" dt="2023-02-12T21:13:37.202" v="1649" actId="2696"/>
        <pc:sldMkLst>
          <pc:docMk/>
          <pc:sldMk cId="940026742" sldId="304"/>
        </pc:sldMkLst>
      </pc:sldChg>
      <pc:sldChg chg="add del">
        <pc:chgData name="Daniel Khashabi" userId="62390808-c838-45e6-be59-d6fd0d208bc8" providerId="ADAL" clId="{DBE0F76A-AFEE-AC44-BA32-16BF03539868}" dt="2023-02-12T21:24:08.422" v="1891" actId="2696"/>
        <pc:sldMkLst>
          <pc:docMk/>
          <pc:sldMk cId="978136597" sldId="304"/>
        </pc:sldMkLst>
      </pc:sldChg>
      <pc:sldChg chg="modSp mod">
        <pc:chgData name="Daniel Khashabi" userId="62390808-c838-45e6-be59-d6fd0d208bc8" providerId="ADAL" clId="{DBE0F76A-AFEE-AC44-BA32-16BF03539868}" dt="2023-02-14T18:49:10.023" v="6130" actId="20577"/>
        <pc:sldMkLst>
          <pc:docMk/>
          <pc:sldMk cId="3260301037" sldId="312"/>
        </pc:sldMkLst>
        <pc:spChg chg="mod">
          <ac:chgData name="Daniel Khashabi" userId="62390808-c838-45e6-be59-d6fd0d208bc8" providerId="ADAL" clId="{DBE0F76A-AFEE-AC44-BA32-16BF03539868}" dt="2023-02-14T18:49:10.023" v="6130" actId="20577"/>
          <ac:spMkLst>
            <pc:docMk/>
            <pc:sldMk cId="3260301037" sldId="312"/>
            <ac:spMk id="2" creationId="{AC67A520-CFB2-75E8-3EAD-FDDB99657BDB}"/>
          </ac:spMkLst>
        </pc:spChg>
      </pc:sldChg>
      <pc:sldChg chg="addSp delSp modSp add mod modClrScheme chgLayout">
        <pc:chgData name="Daniel Khashabi" userId="62390808-c838-45e6-be59-d6fd0d208bc8" providerId="ADAL" clId="{DBE0F76A-AFEE-AC44-BA32-16BF03539868}" dt="2023-02-16T13:49:58.158" v="7760"/>
        <pc:sldMkLst>
          <pc:docMk/>
          <pc:sldMk cId="309053171" sldId="347"/>
        </pc:sldMkLst>
        <pc:spChg chg="add del mod ord">
          <ac:chgData name="Daniel Khashabi" userId="62390808-c838-45e6-be59-d6fd0d208bc8" providerId="ADAL" clId="{DBE0F76A-AFEE-AC44-BA32-16BF03539868}" dt="2023-02-16T04:30:32.446" v="7314" actId="478"/>
          <ac:spMkLst>
            <pc:docMk/>
            <pc:sldMk cId="309053171" sldId="347"/>
            <ac:spMk id="2" creationId="{FA0EE11E-AF10-65DA-8B5F-BAE5B0713106}"/>
          </ac:spMkLst>
        </pc:spChg>
        <pc:spChg chg="mod">
          <ac:chgData name="Daniel Khashabi" userId="62390808-c838-45e6-be59-d6fd0d208bc8" providerId="ADAL" clId="{DBE0F76A-AFEE-AC44-BA32-16BF03539868}" dt="2023-02-16T13:49:58.158" v="7760"/>
          <ac:spMkLst>
            <pc:docMk/>
            <pc:sldMk cId="309053171" sldId="347"/>
            <ac:spMk id="3" creationId="{7F1321DB-4186-A34E-BBF0-70EF5EC32BA5}"/>
          </ac:spMkLst>
        </pc:spChg>
        <pc:spChg chg="mod">
          <ac:chgData name="Daniel Khashabi" userId="62390808-c838-45e6-be59-d6fd0d208bc8" providerId="ADAL" clId="{DBE0F76A-AFEE-AC44-BA32-16BF03539868}" dt="2023-02-16T13:49:58.158" v="7760"/>
          <ac:spMkLst>
            <pc:docMk/>
            <pc:sldMk cId="309053171" sldId="347"/>
            <ac:spMk id="4" creationId="{F5CE9E9A-F735-5D4A-8A09-4BABFB2D5DA5}"/>
          </ac:spMkLst>
        </pc:spChg>
        <pc:spChg chg="del">
          <ac:chgData name="Daniel Khashabi" userId="62390808-c838-45e6-be59-d6fd0d208bc8" providerId="ADAL" clId="{DBE0F76A-AFEE-AC44-BA32-16BF03539868}" dt="2023-02-16T04:31:39.773" v="7325" actId="478"/>
          <ac:spMkLst>
            <pc:docMk/>
            <pc:sldMk cId="309053171" sldId="347"/>
            <ac:spMk id="7" creationId="{2B634E59-4B85-4C4B-8984-E10B47A0B100}"/>
          </ac:spMkLst>
        </pc:spChg>
        <pc:spChg chg="mod">
          <ac:chgData name="Daniel Khashabi" userId="62390808-c838-45e6-be59-d6fd0d208bc8" providerId="ADAL" clId="{DBE0F76A-AFEE-AC44-BA32-16BF03539868}" dt="2023-02-16T04:33:59.885" v="7426"/>
          <ac:spMkLst>
            <pc:docMk/>
            <pc:sldMk cId="309053171" sldId="347"/>
            <ac:spMk id="50" creationId="{98A0229A-0E65-994A-A48A-9E766E214C56}"/>
          </ac:spMkLst>
        </pc:spChg>
        <pc:spChg chg="mod">
          <ac:chgData name="Daniel Khashabi" userId="62390808-c838-45e6-be59-d6fd0d208bc8" providerId="ADAL" clId="{DBE0F76A-AFEE-AC44-BA32-16BF03539868}" dt="2023-02-16T04:33:59.885" v="7426"/>
          <ac:spMkLst>
            <pc:docMk/>
            <pc:sldMk cId="309053171" sldId="347"/>
            <ac:spMk id="51" creationId="{3649502E-21DD-1642-971F-BACEABB4E04C}"/>
          </ac:spMkLst>
        </pc:spChg>
        <pc:spChg chg="mod">
          <ac:chgData name="Daniel Khashabi" userId="62390808-c838-45e6-be59-d6fd0d208bc8" providerId="ADAL" clId="{DBE0F76A-AFEE-AC44-BA32-16BF03539868}" dt="2023-02-16T13:49:58.158" v="7760"/>
          <ac:spMkLst>
            <pc:docMk/>
            <pc:sldMk cId="309053171" sldId="347"/>
            <ac:spMk id="70" creationId="{DE101D8D-392D-CE48-A76F-F593C13CFB77}"/>
          </ac:spMkLst>
        </pc:spChg>
        <pc:spChg chg="mod">
          <ac:chgData name="Daniel Khashabi" userId="62390808-c838-45e6-be59-d6fd0d208bc8" providerId="ADAL" clId="{DBE0F76A-AFEE-AC44-BA32-16BF03539868}" dt="2023-02-16T13:49:58.158" v="7760"/>
          <ac:spMkLst>
            <pc:docMk/>
            <pc:sldMk cId="309053171" sldId="347"/>
            <ac:spMk id="71" creationId="{AF057BF2-9D6B-E249-8FBC-3B1D5B8A5CA3}"/>
          </ac:spMkLst>
        </pc:spChg>
        <pc:spChg chg="mod">
          <ac:chgData name="Daniel Khashabi" userId="62390808-c838-45e6-be59-d6fd0d208bc8" providerId="ADAL" clId="{DBE0F76A-AFEE-AC44-BA32-16BF03539868}" dt="2023-02-16T13:49:58.158" v="7760"/>
          <ac:spMkLst>
            <pc:docMk/>
            <pc:sldMk cId="309053171" sldId="347"/>
            <ac:spMk id="72" creationId="{730C91DC-46B3-DD42-BA91-16A98A899679}"/>
          </ac:spMkLst>
        </pc:spChg>
        <pc:spChg chg="mod">
          <ac:chgData name="Daniel Khashabi" userId="62390808-c838-45e6-be59-d6fd0d208bc8" providerId="ADAL" clId="{DBE0F76A-AFEE-AC44-BA32-16BF03539868}" dt="2023-02-16T13:49:58.158" v="7760"/>
          <ac:spMkLst>
            <pc:docMk/>
            <pc:sldMk cId="309053171" sldId="347"/>
            <ac:spMk id="74" creationId="{1A38F944-FD9F-1C42-9EF7-BA5E3DB86EBA}"/>
          </ac:spMkLst>
        </pc:spChg>
        <pc:spChg chg="mod">
          <ac:chgData name="Daniel Khashabi" userId="62390808-c838-45e6-be59-d6fd0d208bc8" providerId="ADAL" clId="{DBE0F76A-AFEE-AC44-BA32-16BF03539868}" dt="2023-02-16T13:49:58.158" v="7760"/>
          <ac:spMkLst>
            <pc:docMk/>
            <pc:sldMk cId="309053171" sldId="347"/>
            <ac:spMk id="75" creationId="{91549E43-B913-244E-90FF-EB6ADE692919}"/>
          </ac:spMkLst>
        </pc:spChg>
        <pc:spChg chg="mod">
          <ac:chgData name="Daniel Khashabi" userId="62390808-c838-45e6-be59-d6fd0d208bc8" providerId="ADAL" clId="{DBE0F76A-AFEE-AC44-BA32-16BF03539868}" dt="2023-02-16T13:49:58.158" v="7760"/>
          <ac:spMkLst>
            <pc:docMk/>
            <pc:sldMk cId="309053171" sldId="347"/>
            <ac:spMk id="76" creationId="{CFE7F9AF-8FB9-9E47-AA7C-B819DD96BD45}"/>
          </ac:spMkLst>
        </pc:spChg>
        <pc:spChg chg="mod">
          <ac:chgData name="Daniel Khashabi" userId="62390808-c838-45e6-be59-d6fd0d208bc8" providerId="ADAL" clId="{DBE0F76A-AFEE-AC44-BA32-16BF03539868}" dt="2023-02-16T13:49:58.158" v="7760"/>
          <ac:spMkLst>
            <pc:docMk/>
            <pc:sldMk cId="309053171" sldId="347"/>
            <ac:spMk id="77" creationId="{D1072A62-0E13-3843-8D0C-3A62E6BC9417}"/>
          </ac:spMkLst>
        </pc:spChg>
        <pc:spChg chg="mod">
          <ac:chgData name="Daniel Khashabi" userId="62390808-c838-45e6-be59-d6fd0d208bc8" providerId="ADAL" clId="{DBE0F76A-AFEE-AC44-BA32-16BF03539868}" dt="2023-02-16T13:49:58.158" v="7760"/>
          <ac:spMkLst>
            <pc:docMk/>
            <pc:sldMk cId="309053171" sldId="347"/>
            <ac:spMk id="78" creationId="{B5867DDE-FEA5-0049-9461-EB1FFEB88969}"/>
          </ac:spMkLst>
        </pc:spChg>
        <pc:spChg chg="mod">
          <ac:chgData name="Daniel Khashabi" userId="62390808-c838-45e6-be59-d6fd0d208bc8" providerId="ADAL" clId="{DBE0F76A-AFEE-AC44-BA32-16BF03539868}" dt="2023-02-16T13:49:58.158" v="7760"/>
          <ac:spMkLst>
            <pc:docMk/>
            <pc:sldMk cId="309053171" sldId="347"/>
            <ac:spMk id="79" creationId="{24DFF809-EE42-C349-914D-4808EEE0B2B2}"/>
          </ac:spMkLst>
        </pc:spChg>
        <pc:spChg chg="mod">
          <ac:chgData name="Daniel Khashabi" userId="62390808-c838-45e6-be59-d6fd0d208bc8" providerId="ADAL" clId="{DBE0F76A-AFEE-AC44-BA32-16BF03539868}" dt="2023-02-16T04:33:59.885" v="7426"/>
          <ac:spMkLst>
            <pc:docMk/>
            <pc:sldMk cId="309053171" sldId="347"/>
            <ac:spMk id="81" creationId="{0699B2A3-3B8E-414D-A3AF-577E06CECE10}"/>
          </ac:spMkLst>
        </pc:spChg>
        <pc:spChg chg="mod">
          <ac:chgData name="Daniel Khashabi" userId="62390808-c838-45e6-be59-d6fd0d208bc8" providerId="ADAL" clId="{DBE0F76A-AFEE-AC44-BA32-16BF03539868}" dt="2023-02-16T13:49:58.158" v="7760"/>
          <ac:spMkLst>
            <pc:docMk/>
            <pc:sldMk cId="309053171" sldId="347"/>
            <ac:spMk id="82" creationId="{485BEC44-F260-1145-8583-E09A6D1ADDA0}"/>
          </ac:spMkLst>
        </pc:spChg>
        <pc:spChg chg="mod">
          <ac:chgData name="Daniel Khashabi" userId="62390808-c838-45e6-be59-d6fd0d208bc8" providerId="ADAL" clId="{DBE0F76A-AFEE-AC44-BA32-16BF03539868}" dt="2023-02-16T13:49:58.158" v="7760"/>
          <ac:spMkLst>
            <pc:docMk/>
            <pc:sldMk cId="309053171" sldId="347"/>
            <ac:spMk id="83" creationId="{D285D089-1C0C-6344-B7EA-A631D2F645B7}"/>
          </ac:spMkLst>
        </pc:spChg>
        <pc:spChg chg="mod">
          <ac:chgData name="Daniel Khashabi" userId="62390808-c838-45e6-be59-d6fd0d208bc8" providerId="ADAL" clId="{DBE0F76A-AFEE-AC44-BA32-16BF03539868}" dt="2023-02-16T13:49:58.158" v="7760"/>
          <ac:spMkLst>
            <pc:docMk/>
            <pc:sldMk cId="309053171" sldId="347"/>
            <ac:spMk id="84" creationId="{E248521C-7AB4-A74B-BB41-9E9DBC05502F}"/>
          </ac:spMkLst>
        </pc:spChg>
        <pc:spChg chg="mod">
          <ac:chgData name="Daniel Khashabi" userId="62390808-c838-45e6-be59-d6fd0d208bc8" providerId="ADAL" clId="{DBE0F76A-AFEE-AC44-BA32-16BF03539868}" dt="2023-02-16T13:49:58.158" v="7760"/>
          <ac:spMkLst>
            <pc:docMk/>
            <pc:sldMk cId="309053171" sldId="347"/>
            <ac:spMk id="85" creationId="{A542D303-3E89-B948-BAE1-9C28B4C7900E}"/>
          </ac:spMkLst>
        </pc:spChg>
        <pc:spChg chg="mod">
          <ac:chgData name="Daniel Khashabi" userId="62390808-c838-45e6-be59-d6fd0d208bc8" providerId="ADAL" clId="{DBE0F76A-AFEE-AC44-BA32-16BF03539868}" dt="2023-02-16T13:49:58.158" v="7760"/>
          <ac:spMkLst>
            <pc:docMk/>
            <pc:sldMk cId="309053171" sldId="347"/>
            <ac:spMk id="86" creationId="{3557CEDB-9609-5C4E-BE7A-9A1922D84558}"/>
          </ac:spMkLst>
        </pc:spChg>
        <pc:spChg chg="mod">
          <ac:chgData name="Daniel Khashabi" userId="62390808-c838-45e6-be59-d6fd0d208bc8" providerId="ADAL" clId="{DBE0F76A-AFEE-AC44-BA32-16BF03539868}" dt="2023-02-16T13:49:58.158" v="7760"/>
          <ac:spMkLst>
            <pc:docMk/>
            <pc:sldMk cId="309053171" sldId="347"/>
            <ac:spMk id="87" creationId="{FD0CC76B-5E71-8C4B-B186-6D1471C8CD67}"/>
          </ac:spMkLst>
        </pc:spChg>
        <pc:spChg chg="mod">
          <ac:chgData name="Daniel Khashabi" userId="62390808-c838-45e6-be59-d6fd0d208bc8" providerId="ADAL" clId="{DBE0F76A-AFEE-AC44-BA32-16BF03539868}" dt="2023-02-16T13:49:58.158" v="7760"/>
          <ac:spMkLst>
            <pc:docMk/>
            <pc:sldMk cId="309053171" sldId="347"/>
            <ac:spMk id="93" creationId="{2E61486C-7C7C-CF4A-BF55-2488DDD06CBA}"/>
          </ac:spMkLst>
        </pc:spChg>
        <pc:spChg chg="mod">
          <ac:chgData name="Daniel Khashabi" userId="62390808-c838-45e6-be59-d6fd0d208bc8" providerId="ADAL" clId="{DBE0F76A-AFEE-AC44-BA32-16BF03539868}" dt="2023-02-16T13:49:58.158" v="7760"/>
          <ac:spMkLst>
            <pc:docMk/>
            <pc:sldMk cId="309053171" sldId="347"/>
            <ac:spMk id="94" creationId="{FAED948E-E8BC-B542-96E5-C16F47F16A92}"/>
          </ac:spMkLst>
        </pc:spChg>
        <pc:spChg chg="mod">
          <ac:chgData name="Daniel Khashabi" userId="62390808-c838-45e6-be59-d6fd0d208bc8" providerId="ADAL" clId="{DBE0F76A-AFEE-AC44-BA32-16BF03539868}" dt="2023-02-16T13:49:58.158" v="7760"/>
          <ac:spMkLst>
            <pc:docMk/>
            <pc:sldMk cId="309053171" sldId="347"/>
            <ac:spMk id="95" creationId="{B62B8F78-5C39-C145-B3C5-F9490727FE2B}"/>
          </ac:spMkLst>
        </pc:spChg>
        <pc:spChg chg="mod">
          <ac:chgData name="Daniel Khashabi" userId="62390808-c838-45e6-be59-d6fd0d208bc8" providerId="ADAL" clId="{DBE0F76A-AFEE-AC44-BA32-16BF03539868}" dt="2023-02-16T04:33:59.885" v="7426"/>
          <ac:spMkLst>
            <pc:docMk/>
            <pc:sldMk cId="309053171" sldId="347"/>
            <ac:spMk id="96" creationId="{20A6FC83-57DF-014A-87E0-1B5614DFB884}"/>
          </ac:spMkLst>
        </pc:spChg>
        <pc:spChg chg="mod">
          <ac:chgData name="Daniel Khashabi" userId="62390808-c838-45e6-be59-d6fd0d208bc8" providerId="ADAL" clId="{DBE0F76A-AFEE-AC44-BA32-16BF03539868}" dt="2023-02-16T04:33:59.885" v="7426"/>
          <ac:spMkLst>
            <pc:docMk/>
            <pc:sldMk cId="309053171" sldId="347"/>
            <ac:spMk id="97" creationId="{6D6C0EF3-9A48-6042-84AB-D28C74DA20AD}"/>
          </ac:spMkLst>
        </pc:spChg>
        <pc:spChg chg="mod">
          <ac:chgData name="Daniel Khashabi" userId="62390808-c838-45e6-be59-d6fd0d208bc8" providerId="ADAL" clId="{DBE0F76A-AFEE-AC44-BA32-16BF03539868}" dt="2023-02-16T13:49:58.158" v="7760"/>
          <ac:spMkLst>
            <pc:docMk/>
            <pc:sldMk cId="309053171" sldId="347"/>
            <ac:spMk id="99" creationId="{B0204399-681E-6C49-9E5C-CC0F2EBC7595}"/>
          </ac:spMkLst>
        </pc:spChg>
        <pc:spChg chg="mod">
          <ac:chgData name="Daniel Khashabi" userId="62390808-c838-45e6-be59-d6fd0d208bc8" providerId="ADAL" clId="{DBE0F76A-AFEE-AC44-BA32-16BF03539868}" dt="2023-02-16T13:49:58.158" v="7760"/>
          <ac:spMkLst>
            <pc:docMk/>
            <pc:sldMk cId="309053171" sldId="347"/>
            <ac:spMk id="100" creationId="{C88A8753-B2AE-C347-8881-9E9BFB6849E7}"/>
          </ac:spMkLst>
        </pc:spChg>
        <pc:spChg chg="mod">
          <ac:chgData name="Daniel Khashabi" userId="62390808-c838-45e6-be59-d6fd0d208bc8" providerId="ADAL" clId="{DBE0F76A-AFEE-AC44-BA32-16BF03539868}" dt="2023-02-16T13:49:58.158" v="7760"/>
          <ac:spMkLst>
            <pc:docMk/>
            <pc:sldMk cId="309053171" sldId="347"/>
            <ac:spMk id="101" creationId="{289A04BF-85E0-834E-BAB6-DBB4550B3940}"/>
          </ac:spMkLst>
        </pc:spChg>
        <pc:spChg chg="mod">
          <ac:chgData name="Daniel Khashabi" userId="62390808-c838-45e6-be59-d6fd0d208bc8" providerId="ADAL" clId="{DBE0F76A-AFEE-AC44-BA32-16BF03539868}" dt="2023-02-16T13:49:58.158" v="7760"/>
          <ac:spMkLst>
            <pc:docMk/>
            <pc:sldMk cId="309053171" sldId="347"/>
            <ac:spMk id="102" creationId="{631EE394-6E66-9F4F-AB28-9A96FE7CAF8B}"/>
          </ac:spMkLst>
        </pc:spChg>
        <pc:spChg chg="mod">
          <ac:chgData name="Daniel Khashabi" userId="62390808-c838-45e6-be59-d6fd0d208bc8" providerId="ADAL" clId="{DBE0F76A-AFEE-AC44-BA32-16BF03539868}" dt="2023-02-16T13:49:58.158" v="7760"/>
          <ac:spMkLst>
            <pc:docMk/>
            <pc:sldMk cId="309053171" sldId="347"/>
            <ac:spMk id="103" creationId="{6C486C2D-68DA-A54D-A5C4-4B5B0B3B8B73}"/>
          </ac:spMkLst>
        </pc:spChg>
        <pc:spChg chg="mod">
          <ac:chgData name="Daniel Khashabi" userId="62390808-c838-45e6-be59-d6fd0d208bc8" providerId="ADAL" clId="{DBE0F76A-AFEE-AC44-BA32-16BF03539868}" dt="2023-02-16T13:49:58.158" v="7760"/>
          <ac:spMkLst>
            <pc:docMk/>
            <pc:sldMk cId="309053171" sldId="347"/>
            <ac:spMk id="104" creationId="{F70F58BE-CCAE-F645-A328-47C1EAC54035}"/>
          </ac:spMkLst>
        </pc:spChg>
        <pc:spChg chg="mod">
          <ac:chgData name="Daniel Khashabi" userId="62390808-c838-45e6-be59-d6fd0d208bc8" providerId="ADAL" clId="{DBE0F76A-AFEE-AC44-BA32-16BF03539868}" dt="2023-02-16T13:49:58.158" v="7760"/>
          <ac:spMkLst>
            <pc:docMk/>
            <pc:sldMk cId="309053171" sldId="347"/>
            <ac:spMk id="105" creationId="{FE219746-6458-2648-BFF2-1638E7F0E56F}"/>
          </ac:spMkLst>
        </pc:spChg>
        <pc:spChg chg="mod">
          <ac:chgData name="Daniel Khashabi" userId="62390808-c838-45e6-be59-d6fd0d208bc8" providerId="ADAL" clId="{DBE0F76A-AFEE-AC44-BA32-16BF03539868}" dt="2023-02-16T13:49:58.158" v="7760"/>
          <ac:spMkLst>
            <pc:docMk/>
            <pc:sldMk cId="309053171" sldId="347"/>
            <ac:spMk id="106" creationId="{CC39E4D5-0122-404D-AF07-8A0976CE0F90}"/>
          </ac:spMkLst>
        </pc:spChg>
        <pc:spChg chg="mod">
          <ac:chgData name="Daniel Khashabi" userId="62390808-c838-45e6-be59-d6fd0d208bc8" providerId="ADAL" clId="{DBE0F76A-AFEE-AC44-BA32-16BF03539868}" dt="2023-02-16T13:49:58.158" v="7760"/>
          <ac:spMkLst>
            <pc:docMk/>
            <pc:sldMk cId="309053171" sldId="347"/>
            <ac:spMk id="107" creationId="{869B3C99-29C1-8B4B-96BE-A1AF2836059F}"/>
          </ac:spMkLst>
        </pc:spChg>
        <pc:spChg chg="mod">
          <ac:chgData name="Daniel Khashabi" userId="62390808-c838-45e6-be59-d6fd0d208bc8" providerId="ADAL" clId="{DBE0F76A-AFEE-AC44-BA32-16BF03539868}" dt="2023-02-16T13:49:58.158" v="7760"/>
          <ac:spMkLst>
            <pc:docMk/>
            <pc:sldMk cId="309053171" sldId="347"/>
            <ac:spMk id="109" creationId="{7B63A695-A0C7-D649-B5DD-122BBCB3D254}"/>
          </ac:spMkLst>
        </pc:spChg>
        <pc:spChg chg="mod">
          <ac:chgData name="Daniel Khashabi" userId="62390808-c838-45e6-be59-d6fd0d208bc8" providerId="ADAL" clId="{DBE0F76A-AFEE-AC44-BA32-16BF03539868}" dt="2023-02-16T13:49:58.158" v="7760"/>
          <ac:spMkLst>
            <pc:docMk/>
            <pc:sldMk cId="309053171" sldId="347"/>
            <ac:spMk id="110" creationId="{F0DCA6BB-A31D-DC41-A4C9-C2923C3B6F21}"/>
          </ac:spMkLst>
        </pc:spChg>
        <pc:spChg chg="mod">
          <ac:chgData name="Daniel Khashabi" userId="62390808-c838-45e6-be59-d6fd0d208bc8" providerId="ADAL" clId="{DBE0F76A-AFEE-AC44-BA32-16BF03539868}" dt="2023-02-16T13:49:58.158" v="7760"/>
          <ac:spMkLst>
            <pc:docMk/>
            <pc:sldMk cId="309053171" sldId="347"/>
            <ac:spMk id="111" creationId="{F5A97E85-0225-1E46-A085-02FCCC792A02}"/>
          </ac:spMkLst>
        </pc:spChg>
        <pc:spChg chg="mod">
          <ac:chgData name="Daniel Khashabi" userId="62390808-c838-45e6-be59-d6fd0d208bc8" providerId="ADAL" clId="{DBE0F76A-AFEE-AC44-BA32-16BF03539868}" dt="2023-02-16T13:49:58.158" v="7760"/>
          <ac:spMkLst>
            <pc:docMk/>
            <pc:sldMk cId="309053171" sldId="347"/>
            <ac:spMk id="112" creationId="{97C5A434-FA81-A04D-A77B-DC0A945AB849}"/>
          </ac:spMkLst>
        </pc:spChg>
        <pc:spChg chg="mod">
          <ac:chgData name="Daniel Khashabi" userId="62390808-c838-45e6-be59-d6fd0d208bc8" providerId="ADAL" clId="{DBE0F76A-AFEE-AC44-BA32-16BF03539868}" dt="2023-02-16T13:49:58.158" v="7760"/>
          <ac:spMkLst>
            <pc:docMk/>
            <pc:sldMk cId="309053171" sldId="347"/>
            <ac:spMk id="113" creationId="{0C6578E8-0778-B145-8F5F-1C179B55F37C}"/>
          </ac:spMkLst>
        </pc:spChg>
        <pc:spChg chg="mod">
          <ac:chgData name="Daniel Khashabi" userId="62390808-c838-45e6-be59-d6fd0d208bc8" providerId="ADAL" clId="{DBE0F76A-AFEE-AC44-BA32-16BF03539868}" dt="2023-02-16T13:49:58.158" v="7760"/>
          <ac:spMkLst>
            <pc:docMk/>
            <pc:sldMk cId="309053171" sldId="347"/>
            <ac:spMk id="114" creationId="{34DA400A-6EAC-B244-90C9-E2C76E3CE8B1}"/>
          </ac:spMkLst>
        </pc:spChg>
        <pc:spChg chg="mod">
          <ac:chgData name="Daniel Khashabi" userId="62390808-c838-45e6-be59-d6fd0d208bc8" providerId="ADAL" clId="{DBE0F76A-AFEE-AC44-BA32-16BF03539868}" dt="2023-02-16T13:49:58.158" v="7760"/>
          <ac:spMkLst>
            <pc:docMk/>
            <pc:sldMk cId="309053171" sldId="347"/>
            <ac:spMk id="115" creationId="{2D7BF61E-70E5-7B42-A443-1515BC3FC19A}"/>
          </ac:spMkLst>
        </pc:spChg>
        <pc:spChg chg="mod">
          <ac:chgData name="Daniel Khashabi" userId="62390808-c838-45e6-be59-d6fd0d208bc8" providerId="ADAL" clId="{DBE0F76A-AFEE-AC44-BA32-16BF03539868}" dt="2023-02-16T13:49:58.158" v="7760"/>
          <ac:spMkLst>
            <pc:docMk/>
            <pc:sldMk cId="309053171" sldId="347"/>
            <ac:spMk id="116" creationId="{08D29459-9A76-6445-B967-14977057901D}"/>
          </ac:spMkLst>
        </pc:spChg>
        <pc:spChg chg="mod">
          <ac:chgData name="Daniel Khashabi" userId="62390808-c838-45e6-be59-d6fd0d208bc8" providerId="ADAL" clId="{DBE0F76A-AFEE-AC44-BA32-16BF03539868}" dt="2023-02-16T13:49:58.158" v="7760"/>
          <ac:spMkLst>
            <pc:docMk/>
            <pc:sldMk cId="309053171" sldId="347"/>
            <ac:spMk id="117" creationId="{9CF46DE8-0686-8347-99CE-36822CB5A4C5}"/>
          </ac:spMkLst>
        </pc:spChg>
        <pc:spChg chg="mod">
          <ac:chgData name="Daniel Khashabi" userId="62390808-c838-45e6-be59-d6fd0d208bc8" providerId="ADAL" clId="{DBE0F76A-AFEE-AC44-BA32-16BF03539868}" dt="2023-02-16T04:33:59.885" v="7426"/>
          <ac:spMkLst>
            <pc:docMk/>
            <pc:sldMk cId="309053171" sldId="347"/>
            <ac:spMk id="118" creationId="{73EEE44B-3585-894E-B4F8-4CE38DFFE62D}"/>
          </ac:spMkLst>
        </pc:spChg>
        <pc:spChg chg="mod">
          <ac:chgData name="Daniel Khashabi" userId="62390808-c838-45e6-be59-d6fd0d208bc8" providerId="ADAL" clId="{DBE0F76A-AFEE-AC44-BA32-16BF03539868}" dt="2023-02-16T04:33:59.885" v="7426"/>
          <ac:spMkLst>
            <pc:docMk/>
            <pc:sldMk cId="309053171" sldId="347"/>
            <ac:spMk id="119" creationId="{F0F7AF7B-3877-754A-9EAE-7D971B6F9519}"/>
          </ac:spMkLst>
        </pc:spChg>
        <pc:spChg chg="mod">
          <ac:chgData name="Daniel Khashabi" userId="62390808-c838-45e6-be59-d6fd0d208bc8" providerId="ADAL" clId="{DBE0F76A-AFEE-AC44-BA32-16BF03539868}" dt="2023-02-16T04:33:59.885" v="7426"/>
          <ac:spMkLst>
            <pc:docMk/>
            <pc:sldMk cId="309053171" sldId="347"/>
            <ac:spMk id="120" creationId="{2306E4C0-F05A-F845-8BE0-877B27D6A7C2}"/>
          </ac:spMkLst>
        </pc:spChg>
        <pc:spChg chg="mod">
          <ac:chgData name="Daniel Khashabi" userId="62390808-c838-45e6-be59-d6fd0d208bc8" providerId="ADAL" clId="{DBE0F76A-AFEE-AC44-BA32-16BF03539868}" dt="2023-02-16T04:33:59.885" v="7426"/>
          <ac:spMkLst>
            <pc:docMk/>
            <pc:sldMk cId="309053171" sldId="347"/>
            <ac:spMk id="121" creationId="{10F64FC8-263A-284C-9D8D-935EEAE1673B}"/>
          </ac:spMkLst>
        </pc:spChg>
        <pc:spChg chg="mod">
          <ac:chgData name="Daniel Khashabi" userId="62390808-c838-45e6-be59-d6fd0d208bc8" providerId="ADAL" clId="{DBE0F76A-AFEE-AC44-BA32-16BF03539868}" dt="2023-02-16T04:33:59.885" v="7426"/>
          <ac:spMkLst>
            <pc:docMk/>
            <pc:sldMk cId="309053171" sldId="347"/>
            <ac:spMk id="122" creationId="{032CA8D9-D28E-3E4C-9DB1-A36EB1549B7F}"/>
          </ac:spMkLst>
        </pc:spChg>
        <pc:spChg chg="mod">
          <ac:chgData name="Daniel Khashabi" userId="62390808-c838-45e6-be59-d6fd0d208bc8" providerId="ADAL" clId="{DBE0F76A-AFEE-AC44-BA32-16BF03539868}" dt="2023-02-16T04:33:59.885" v="7426"/>
          <ac:spMkLst>
            <pc:docMk/>
            <pc:sldMk cId="309053171" sldId="347"/>
            <ac:spMk id="123" creationId="{7713F022-7829-8C4F-9B6C-433BC351D75F}"/>
          </ac:spMkLst>
        </pc:spChg>
        <pc:spChg chg="mod">
          <ac:chgData name="Daniel Khashabi" userId="62390808-c838-45e6-be59-d6fd0d208bc8" providerId="ADAL" clId="{DBE0F76A-AFEE-AC44-BA32-16BF03539868}" dt="2023-02-16T04:33:59.885" v="7426"/>
          <ac:spMkLst>
            <pc:docMk/>
            <pc:sldMk cId="309053171" sldId="347"/>
            <ac:spMk id="124" creationId="{55FCA79F-24EF-C34B-915B-6914F4B5E84B}"/>
          </ac:spMkLst>
        </pc:spChg>
        <pc:spChg chg="mod">
          <ac:chgData name="Daniel Khashabi" userId="62390808-c838-45e6-be59-d6fd0d208bc8" providerId="ADAL" clId="{DBE0F76A-AFEE-AC44-BA32-16BF03539868}" dt="2023-02-16T04:33:59.885" v="7426"/>
          <ac:spMkLst>
            <pc:docMk/>
            <pc:sldMk cId="309053171" sldId="347"/>
            <ac:spMk id="125" creationId="{BC7611C4-233A-2F45-BEC2-4400044BAC8A}"/>
          </ac:spMkLst>
        </pc:spChg>
        <pc:spChg chg="mod">
          <ac:chgData name="Daniel Khashabi" userId="62390808-c838-45e6-be59-d6fd0d208bc8" providerId="ADAL" clId="{DBE0F76A-AFEE-AC44-BA32-16BF03539868}" dt="2023-02-16T04:33:59.885" v="7426"/>
          <ac:spMkLst>
            <pc:docMk/>
            <pc:sldMk cId="309053171" sldId="347"/>
            <ac:spMk id="126" creationId="{F1A17C69-A9A6-794D-974B-0B1554D43578}"/>
          </ac:spMkLst>
        </pc:spChg>
        <pc:spChg chg="mod">
          <ac:chgData name="Daniel Khashabi" userId="62390808-c838-45e6-be59-d6fd0d208bc8" providerId="ADAL" clId="{DBE0F76A-AFEE-AC44-BA32-16BF03539868}" dt="2023-02-16T04:33:59.885" v="7426"/>
          <ac:spMkLst>
            <pc:docMk/>
            <pc:sldMk cId="309053171" sldId="347"/>
            <ac:spMk id="127" creationId="{ABB99C6F-4251-8D4A-92FB-7B9E6F7FC710}"/>
          </ac:spMkLst>
        </pc:spChg>
        <pc:spChg chg="mod">
          <ac:chgData name="Daniel Khashabi" userId="62390808-c838-45e6-be59-d6fd0d208bc8" providerId="ADAL" clId="{DBE0F76A-AFEE-AC44-BA32-16BF03539868}" dt="2023-02-16T13:49:58.158" v="7760"/>
          <ac:spMkLst>
            <pc:docMk/>
            <pc:sldMk cId="309053171" sldId="347"/>
            <ac:spMk id="128" creationId="{FC42F688-1875-1640-8EF4-9174D41FA30E}"/>
          </ac:spMkLst>
        </pc:spChg>
        <pc:spChg chg="mod">
          <ac:chgData name="Daniel Khashabi" userId="62390808-c838-45e6-be59-d6fd0d208bc8" providerId="ADAL" clId="{DBE0F76A-AFEE-AC44-BA32-16BF03539868}" dt="2023-02-16T13:49:58.158" v="7760"/>
          <ac:spMkLst>
            <pc:docMk/>
            <pc:sldMk cId="309053171" sldId="347"/>
            <ac:spMk id="129" creationId="{E55E6BDD-EA4B-A043-AFA7-C42DD8E37FCB}"/>
          </ac:spMkLst>
        </pc:spChg>
        <pc:spChg chg="mod">
          <ac:chgData name="Daniel Khashabi" userId="62390808-c838-45e6-be59-d6fd0d208bc8" providerId="ADAL" clId="{DBE0F76A-AFEE-AC44-BA32-16BF03539868}" dt="2023-02-16T13:49:58.158" v="7760"/>
          <ac:spMkLst>
            <pc:docMk/>
            <pc:sldMk cId="309053171" sldId="347"/>
            <ac:spMk id="130" creationId="{FE0E91F0-F729-1B4F-B6C1-50E8A51EB607}"/>
          </ac:spMkLst>
        </pc:spChg>
        <pc:spChg chg="mod">
          <ac:chgData name="Daniel Khashabi" userId="62390808-c838-45e6-be59-d6fd0d208bc8" providerId="ADAL" clId="{DBE0F76A-AFEE-AC44-BA32-16BF03539868}" dt="2023-02-16T13:49:58.158" v="7760"/>
          <ac:spMkLst>
            <pc:docMk/>
            <pc:sldMk cId="309053171" sldId="347"/>
            <ac:spMk id="131" creationId="{42AD90BE-AA48-0F40-AB3F-8D0482E17372}"/>
          </ac:spMkLst>
        </pc:spChg>
        <pc:spChg chg="mod">
          <ac:chgData name="Daniel Khashabi" userId="62390808-c838-45e6-be59-d6fd0d208bc8" providerId="ADAL" clId="{DBE0F76A-AFEE-AC44-BA32-16BF03539868}" dt="2023-02-16T04:33:59.885" v="7426"/>
          <ac:spMkLst>
            <pc:docMk/>
            <pc:sldMk cId="309053171" sldId="347"/>
            <ac:spMk id="132" creationId="{045CF04F-8C4F-1D41-B4B6-6533B0E09396}"/>
          </ac:spMkLst>
        </pc:spChg>
        <pc:spChg chg="mod ord">
          <ac:chgData name="Daniel Khashabi" userId="62390808-c838-45e6-be59-d6fd0d208bc8" providerId="ADAL" clId="{DBE0F76A-AFEE-AC44-BA32-16BF03539868}" dt="2023-02-16T04:32:45.532" v="7403"/>
          <ac:spMkLst>
            <pc:docMk/>
            <pc:sldMk cId="309053171" sldId="347"/>
            <ac:spMk id="133" creationId="{7ED3D6CD-1A43-0044-AAB6-CC4D7E49D3F7}"/>
          </ac:spMkLst>
        </pc:spChg>
        <pc:spChg chg="mod">
          <ac:chgData name="Daniel Khashabi" userId="62390808-c838-45e6-be59-d6fd0d208bc8" providerId="ADAL" clId="{DBE0F76A-AFEE-AC44-BA32-16BF03539868}" dt="2023-02-16T13:49:58.158" v="7760"/>
          <ac:spMkLst>
            <pc:docMk/>
            <pc:sldMk cId="309053171" sldId="347"/>
            <ac:spMk id="134" creationId="{46596CA9-10F3-A348-B851-73AE628BD503}"/>
          </ac:spMkLst>
        </pc:spChg>
        <pc:spChg chg="del">
          <ac:chgData name="Daniel Khashabi" userId="62390808-c838-45e6-be59-d6fd0d208bc8" providerId="ADAL" clId="{DBE0F76A-AFEE-AC44-BA32-16BF03539868}" dt="2023-02-16T04:31:41.616" v="7326" actId="478"/>
          <ac:spMkLst>
            <pc:docMk/>
            <pc:sldMk cId="309053171" sldId="347"/>
            <ac:spMk id="135" creationId="{2F996211-4607-8A41-8AD0-9A4564B7E4B2}"/>
          </ac:spMkLst>
        </pc:spChg>
        <pc:spChg chg="mod ord">
          <ac:chgData name="Daniel Khashabi" userId="62390808-c838-45e6-be59-d6fd0d208bc8" providerId="ADAL" clId="{DBE0F76A-AFEE-AC44-BA32-16BF03539868}" dt="2023-02-16T13:49:58.158" v="7760"/>
          <ac:spMkLst>
            <pc:docMk/>
            <pc:sldMk cId="309053171" sldId="347"/>
            <ac:spMk id="136" creationId="{D10EE0DD-76AB-814E-A653-D4A427FB6EE2}"/>
          </ac:spMkLst>
        </pc:spChg>
        <pc:spChg chg="mod">
          <ac:chgData name="Daniel Khashabi" userId="62390808-c838-45e6-be59-d6fd0d208bc8" providerId="ADAL" clId="{DBE0F76A-AFEE-AC44-BA32-16BF03539868}" dt="2023-02-16T13:49:58.158" v="7760"/>
          <ac:spMkLst>
            <pc:docMk/>
            <pc:sldMk cId="309053171" sldId="347"/>
            <ac:spMk id="143" creationId="{B7508439-8FAA-E04E-BA0F-01A24E2DBBD8}"/>
          </ac:spMkLst>
        </pc:spChg>
        <pc:spChg chg="mod">
          <ac:chgData name="Daniel Khashabi" userId="62390808-c838-45e6-be59-d6fd0d208bc8" providerId="ADAL" clId="{DBE0F76A-AFEE-AC44-BA32-16BF03539868}" dt="2023-02-16T13:49:58.158" v="7760"/>
          <ac:spMkLst>
            <pc:docMk/>
            <pc:sldMk cId="309053171" sldId="347"/>
            <ac:spMk id="144" creationId="{FBD654FA-5BA2-8D45-9F65-B0BC4FE0FB02}"/>
          </ac:spMkLst>
        </pc:spChg>
        <pc:spChg chg="mod">
          <ac:chgData name="Daniel Khashabi" userId="62390808-c838-45e6-be59-d6fd0d208bc8" providerId="ADAL" clId="{DBE0F76A-AFEE-AC44-BA32-16BF03539868}" dt="2023-02-16T13:49:58.158" v="7760"/>
          <ac:spMkLst>
            <pc:docMk/>
            <pc:sldMk cId="309053171" sldId="347"/>
            <ac:spMk id="145" creationId="{0B24ED8E-F118-FC4E-B1C7-672F6CA030F7}"/>
          </ac:spMkLst>
        </pc:spChg>
        <pc:spChg chg="mod">
          <ac:chgData name="Daniel Khashabi" userId="62390808-c838-45e6-be59-d6fd0d208bc8" providerId="ADAL" clId="{DBE0F76A-AFEE-AC44-BA32-16BF03539868}" dt="2023-02-16T13:49:58.158" v="7760"/>
          <ac:spMkLst>
            <pc:docMk/>
            <pc:sldMk cId="309053171" sldId="347"/>
            <ac:spMk id="146" creationId="{D6F63CC7-15CD-D349-8859-66124BD874ED}"/>
          </ac:spMkLst>
        </pc:spChg>
        <pc:spChg chg="mod">
          <ac:chgData name="Daniel Khashabi" userId="62390808-c838-45e6-be59-d6fd0d208bc8" providerId="ADAL" clId="{DBE0F76A-AFEE-AC44-BA32-16BF03539868}" dt="2023-02-16T13:49:58.158" v="7760"/>
          <ac:spMkLst>
            <pc:docMk/>
            <pc:sldMk cId="309053171" sldId="347"/>
            <ac:spMk id="147" creationId="{C556F6AF-5963-504F-989A-FB40DB623E05}"/>
          </ac:spMkLst>
        </pc:spChg>
        <pc:spChg chg="mod">
          <ac:chgData name="Daniel Khashabi" userId="62390808-c838-45e6-be59-d6fd0d208bc8" providerId="ADAL" clId="{DBE0F76A-AFEE-AC44-BA32-16BF03539868}" dt="2023-02-16T13:49:58.158" v="7760"/>
          <ac:spMkLst>
            <pc:docMk/>
            <pc:sldMk cId="309053171" sldId="347"/>
            <ac:spMk id="148" creationId="{7EAD415F-63DE-EB43-A7A2-F45C61798465}"/>
          </ac:spMkLst>
        </pc:spChg>
        <pc:spChg chg="mod">
          <ac:chgData name="Daniel Khashabi" userId="62390808-c838-45e6-be59-d6fd0d208bc8" providerId="ADAL" clId="{DBE0F76A-AFEE-AC44-BA32-16BF03539868}" dt="2023-02-16T13:49:58.158" v="7760"/>
          <ac:spMkLst>
            <pc:docMk/>
            <pc:sldMk cId="309053171" sldId="347"/>
            <ac:spMk id="149" creationId="{F92B470B-D922-F042-867E-B1AF31F53814}"/>
          </ac:spMkLst>
        </pc:spChg>
        <pc:spChg chg="mod">
          <ac:chgData name="Daniel Khashabi" userId="62390808-c838-45e6-be59-d6fd0d208bc8" providerId="ADAL" clId="{DBE0F76A-AFEE-AC44-BA32-16BF03539868}" dt="2023-02-16T13:49:58.158" v="7760"/>
          <ac:spMkLst>
            <pc:docMk/>
            <pc:sldMk cId="309053171" sldId="347"/>
            <ac:spMk id="150" creationId="{D5C803EA-95C9-8F46-8E1F-70FC48EA99C3}"/>
          </ac:spMkLst>
        </pc:spChg>
        <pc:spChg chg="mod">
          <ac:chgData name="Daniel Khashabi" userId="62390808-c838-45e6-be59-d6fd0d208bc8" providerId="ADAL" clId="{DBE0F76A-AFEE-AC44-BA32-16BF03539868}" dt="2023-02-16T13:49:58.158" v="7760"/>
          <ac:spMkLst>
            <pc:docMk/>
            <pc:sldMk cId="309053171" sldId="347"/>
            <ac:spMk id="151" creationId="{C9A0AFE1-2C23-C746-A807-955038252BA2}"/>
          </ac:spMkLst>
        </pc:spChg>
        <pc:spChg chg="mod">
          <ac:chgData name="Daniel Khashabi" userId="62390808-c838-45e6-be59-d6fd0d208bc8" providerId="ADAL" clId="{DBE0F76A-AFEE-AC44-BA32-16BF03539868}" dt="2023-02-16T13:49:58.158" v="7760"/>
          <ac:spMkLst>
            <pc:docMk/>
            <pc:sldMk cId="309053171" sldId="347"/>
            <ac:spMk id="153" creationId="{4DCD0D15-2948-5C49-B702-B424B826CFBA}"/>
          </ac:spMkLst>
        </pc:spChg>
        <pc:spChg chg="mod">
          <ac:chgData name="Daniel Khashabi" userId="62390808-c838-45e6-be59-d6fd0d208bc8" providerId="ADAL" clId="{DBE0F76A-AFEE-AC44-BA32-16BF03539868}" dt="2023-02-16T13:49:58.158" v="7760"/>
          <ac:spMkLst>
            <pc:docMk/>
            <pc:sldMk cId="309053171" sldId="347"/>
            <ac:spMk id="154" creationId="{F60421B2-6847-DA43-8335-25E8978671EB}"/>
          </ac:spMkLst>
        </pc:spChg>
        <pc:spChg chg="mod">
          <ac:chgData name="Daniel Khashabi" userId="62390808-c838-45e6-be59-d6fd0d208bc8" providerId="ADAL" clId="{DBE0F76A-AFEE-AC44-BA32-16BF03539868}" dt="2023-02-16T13:49:58.158" v="7760"/>
          <ac:spMkLst>
            <pc:docMk/>
            <pc:sldMk cId="309053171" sldId="347"/>
            <ac:spMk id="155" creationId="{D869AB43-57B9-9F48-95FC-2969B414915A}"/>
          </ac:spMkLst>
        </pc:spChg>
        <pc:spChg chg="mod">
          <ac:chgData name="Daniel Khashabi" userId="62390808-c838-45e6-be59-d6fd0d208bc8" providerId="ADAL" clId="{DBE0F76A-AFEE-AC44-BA32-16BF03539868}" dt="2023-02-16T13:49:58.158" v="7760"/>
          <ac:spMkLst>
            <pc:docMk/>
            <pc:sldMk cId="309053171" sldId="347"/>
            <ac:spMk id="156" creationId="{F3AA86DF-7ED5-E845-B126-E8D66DFA4416}"/>
          </ac:spMkLst>
        </pc:spChg>
        <pc:spChg chg="mod">
          <ac:chgData name="Daniel Khashabi" userId="62390808-c838-45e6-be59-d6fd0d208bc8" providerId="ADAL" clId="{DBE0F76A-AFEE-AC44-BA32-16BF03539868}" dt="2023-02-16T13:49:58.158" v="7760"/>
          <ac:spMkLst>
            <pc:docMk/>
            <pc:sldMk cId="309053171" sldId="347"/>
            <ac:spMk id="157" creationId="{049529E1-0B4F-164B-AE6E-CC1335477CBF}"/>
          </ac:spMkLst>
        </pc:spChg>
        <pc:spChg chg="mod">
          <ac:chgData name="Daniel Khashabi" userId="62390808-c838-45e6-be59-d6fd0d208bc8" providerId="ADAL" clId="{DBE0F76A-AFEE-AC44-BA32-16BF03539868}" dt="2023-02-16T13:49:58.158" v="7760"/>
          <ac:spMkLst>
            <pc:docMk/>
            <pc:sldMk cId="309053171" sldId="347"/>
            <ac:spMk id="158" creationId="{0DAD38EF-F205-2144-90B1-15E45B3FE01A}"/>
          </ac:spMkLst>
        </pc:spChg>
        <pc:spChg chg="mod">
          <ac:chgData name="Daniel Khashabi" userId="62390808-c838-45e6-be59-d6fd0d208bc8" providerId="ADAL" clId="{DBE0F76A-AFEE-AC44-BA32-16BF03539868}" dt="2023-02-16T13:49:58.158" v="7760"/>
          <ac:spMkLst>
            <pc:docMk/>
            <pc:sldMk cId="309053171" sldId="347"/>
            <ac:spMk id="159" creationId="{9475EEB9-A7EE-8F45-8FD8-2D84E2F5222E}"/>
          </ac:spMkLst>
        </pc:spChg>
        <pc:spChg chg="mod">
          <ac:chgData name="Daniel Khashabi" userId="62390808-c838-45e6-be59-d6fd0d208bc8" providerId="ADAL" clId="{DBE0F76A-AFEE-AC44-BA32-16BF03539868}" dt="2023-02-16T13:49:58.158" v="7760"/>
          <ac:spMkLst>
            <pc:docMk/>
            <pc:sldMk cId="309053171" sldId="347"/>
            <ac:spMk id="160" creationId="{12A95AFB-626B-0B4E-8C17-06CD0B92655F}"/>
          </ac:spMkLst>
        </pc:spChg>
        <pc:spChg chg="mod">
          <ac:chgData name="Daniel Khashabi" userId="62390808-c838-45e6-be59-d6fd0d208bc8" providerId="ADAL" clId="{DBE0F76A-AFEE-AC44-BA32-16BF03539868}" dt="2023-02-16T13:49:58.158" v="7760"/>
          <ac:spMkLst>
            <pc:docMk/>
            <pc:sldMk cId="309053171" sldId="347"/>
            <ac:spMk id="161" creationId="{92042E64-F626-D042-ACC7-AC101D5D4346}"/>
          </ac:spMkLst>
        </pc:spChg>
        <pc:spChg chg="mod">
          <ac:chgData name="Daniel Khashabi" userId="62390808-c838-45e6-be59-d6fd0d208bc8" providerId="ADAL" clId="{DBE0F76A-AFEE-AC44-BA32-16BF03539868}" dt="2023-02-16T04:33:59.885" v="7426"/>
          <ac:spMkLst>
            <pc:docMk/>
            <pc:sldMk cId="309053171" sldId="347"/>
            <ac:spMk id="162" creationId="{4CA7D8E9-F94A-3648-80B9-DCC422F2403B}"/>
          </ac:spMkLst>
        </pc:spChg>
        <pc:spChg chg="mod">
          <ac:chgData name="Daniel Khashabi" userId="62390808-c838-45e6-be59-d6fd0d208bc8" providerId="ADAL" clId="{DBE0F76A-AFEE-AC44-BA32-16BF03539868}" dt="2023-02-16T04:33:59.885" v="7426"/>
          <ac:spMkLst>
            <pc:docMk/>
            <pc:sldMk cId="309053171" sldId="347"/>
            <ac:spMk id="163" creationId="{CF14063D-2F76-D341-8575-DFC58CC43FAD}"/>
          </ac:spMkLst>
        </pc:spChg>
        <pc:spChg chg="mod">
          <ac:chgData name="Daniel Khashabi" userId="62390808-c838-45e6-be59-d6fd0d208bc8" providerId="ADAL" clId="{DBE0F76A-AFEE-AC44-BA32-16BF03539868}" dt="2023-02-16T13:49:58.158" v="7760"/>
          <ac:spMkLst>
            <pc:docMk/>
            <pc:sldMk cId="309053171" sldId="347"/>
            <ac:spMk id="165" creationId="{4B2C5528-7DE4-E54A-96DB-162EE83E11FA}"/>
          </ac:spMkLst>
        </pc:spChg>
        <pc:spChg chg="mod">
          <ac:chgData name="Daniel Khashabi" userId="62390808-c838-45e6-be59-d6fd0d208bc8" providerId="ADAL" clId="{DBE0F76A-AFEE-AC44-BA32-16BF03539868}" dt="2023-02-16T13:49:58.158" v="7760"/>
          <ac:spMkLst>
            <pc:docMk/>
            <pc:sldMk cId="309053171" sldId="347"/>
            <ac:spMk id="166" creationId="{BF5D1DDD-E243-4945-9BE6-AF554F5D1DEF}"/>
          </ac:spMkLst>
        </pc:spChg>
        <pc:spChg chg="mod">
          <ac:chgData name="Daniel Khashabi" userId="62390808-c838-45e6-be59-d6fd0d208bc8" providerId="ADAL" clId="{DBE0F76A-AFEE-AC44-BA32-16BF03539868}" dt="2023-02-16T13:49:58.158" v="7760"/>
          <ac:spMkLst>
            <pc:docMk/>
            <pc:sldMk cId="309053171" sldId="347"/>
            <ac:spMk id="167" creationId="{4D0DA892-9667-8647-A4CD-A690575703B5}"/>
          </ac:spMkLst>
        </pc:spChg>
        <pc:spChg chg="mod">
          <ac:chgData name="Daniel Khashabi" userId="62390808-c838-45e6-be59-d6fd0d208bc8" providerId="ADAL" clId="{DBE0F76A-AFEE-AC44-BA32-16BF03539868}" dt="2023-02-16T13:49:58.158" v="7760"/>
          <ac:spMkLst>
            <pc:docMk/>
            <pc:sldMk cId="309053171" sldId="347"/>
            <ac:spMk id="168" creationId="{528EA094-A252-2E4A-BE09-4884AFCC8157}"/>
          </ac:spMkLst>
        </pc:spChg>
        <pc:spChg chg="mod">
          <ac:chgData name="Daniel Khashabi" userId="62390808-c838-45e6-be59-d6fd0d208bc8" providerId="ADAL" clId="{DBE0F76A-AFEE-AC44-BA32-16BF03539868}" dt="2023-02-16T13:49:58.158" v="7760"/>
          <ac:spMkLst>
            <pc:docMk/>
            <pc:sldMk cId="309053171" sldId="347"/>
            <ac:spMk id="169" creationId="{4121D2CD-4B48-F94A-A77C-9CE89F641011}"/>
          </ac:spMkLst>
        </pc:spChg>
        <pc:spChg chg="mod">
          <ac:chgData name="Daniel Khashabi" userId="62390808-c838-45e6-be59-d6fd0d208bc8" providerId="ADAL" clId="{DBE0F76A-AFEE-AC44-BA32-16BF03539868}" dt="2023-02-16T13:49:58.158" v="7760"/>
          <ac:spMkLst>
            <pc:docMk/>
            <pc:sldMk cId="309053171" sldId="347"/>
            <ac:spMk id="170" creationId="{79B2685C-C313-E343-87AF-3A16BC55BC2F}"/>
          </ac:spMkLst>
        </pc:spChg>
        <pc:spChg chg="mod">
          <ac:chgData name="Daniel Khashabi" userId="62390808-c838-45e6-be59-d6fd0d208bc8" providerId="ADAL" clId="{DBE0F76A-AFEE-AC44-BA32-16BF03539868}" dt="2023-02-16T13:49:58.158" v="7760"/>
          <ac:spMkLst>
            <pc:docMk/>
            <pc:sldMk cId="309053171" sldId="347"/>
            <ac:spMk id="171" creationId="{5E40E88B-7C0C-B34A-8126-6254BCF5337D}"/>
          </ac:spMkLst>
        </pc:spChg>
        <pc:spChg chg="mod">
          <ac:chgData name="Daniel Khashabi" userId="62390808-c838-45e6-be59-d6fd0d208bc8" providerId="ADAL" clId="{DBE0F76A-AFEE-AC44-BA32-16BF03539868}" dt="2023-02-16T13:49:58.158" v="7760"/>
          <ac:spMkLst>
            <pc:docMk/>
            <pc:sldMk cId="309053171" sldId="347"/>
            <ac:spMk id="172" creationId="{DCB38E08-B9A3-C14F-896A-0F8077D8FB68}"/>
          </ac:spMkLst>
        </pc:spChg>
        <pc:spChg chg="mod">
          <ac:chgData name="Daniel Khashabi" userId="62390808-c838-45e6-be59-d6fd0d208bc8" providerId="ADAL" clId="{DBE0F76A-AFEE-AC44-BA32-16BF03539868}" dt="2023-02-16T13:49:58.158" v="7760"/>
          <ac:spMkLst>
            <pc:docMk/>
            <pc:sldMk cId="309053171" sldId="347"/>
            <ac:spMk id="173" creationId="{43EFC05D-5D9E-8545-80ED-5EE5833436EC}"/>
          </ac:spMkLst>
        </pc:spChg>
        <pc:spChg chg="mod">
          <ac:chgData name="Daniel Khashabi" userId="62390808-c838-45e6-be59-d6fd0d208bc8" providerId="ADAL" clId="{DBE0F76A-AFEE-AC44-BA32-16BF03539868}" dt="2023-02-16T13:49:58.158" v="7760"/>
          <ac:spMkLst>
            <pc:docMk/>
            <pc:sldMk cId="309053171" sldId="347"/>
            <ac:spMk id="175" creationId="{6F64A017-A35A-AC44-96D0-72EFC040B4F7}"/>
          </ac:spMkLst>
        </pc:spChg>
        <pc:spChg chg="mod">
          <ac:chgData name="Daniel Khashabi" userId="62390808-c838-45e6-be59-d6fd0d208bc8" providerId="ADAL" clId="{DBE0F76A-AFEE-AC44-BA32-16BF03539868}" dt="2023-02-16T13:49:58.158" v="7760"/>
          <ac:spMkLst>
            <pc:docMk/>
            <pc:sldMk cId="309053171" sldId="347"/>
            <ac:spMk id="176" creationId="{EB7699D4-5CF1-4945-AF53-9FF925C376BB}"/>
          </ac:spMkLst>
        </pc:spChg>
        <pc:spChg chg="mod">
          <ac:chgData name="Daniel Khashabi" userId="62390808-c838-45e6-be59-d6fd0d208bc8" providerId="ADAL" clId="{DBE0F76A-AFEE-AC44-BA32-16BF03539868}" dt="2023-02-16T13:49:58.158" v="7760"/>
          <ac:spMkLst>
            <pc:docMk/>
            <pc:sldMk cId="309053171" sldId="347"/>
            <ac:spMk id="177" creationId="{A9006280-6B35-5544-98E4-1B21ED7235B5}"/>
          </ac:spMkLst>
        </pc:spChg>
        <pc:spChg chg="mod">
          <ac:chgData name="Daniel Khashabi" userId="62390808-c838-45e6-be59-d6fd0d208bc8" providerId="ADAL" clId="{DBE0F76A-AFEE-AC44-BA32-16BF03539868}" dt="2023-02-16T13:49:58.158" v="7760"/>
          <ac:spMkLst>
            <pc:docMk/>
            <pc:sldMk cId="309053171" sldId="347"/>
            <ac:spMk id="178" creationId="{AC7C371E-2D08-BF45-8B8E-6FC13CFD5BF4}"/>
          </ac:spMkLst>
        </pc:spChg>
        <pc:spChg chg="mod">
          <ac:chgData name="Daniel Khashabi" userId="62390808-c838-45e6-be59-d6fd0d208bc8" providerId="ADAL" clId="{DBE0F76A-AFEE-AC44-BA32-16BF03539868}" dt="2023-02-16T13:49:58.158" v="7760"/>
          <ac:spMkLst>
            <pc:docMk/>
            <pc:sldMk cId="309053171" sldId="347"/>
            <ac:spMk id="179" creationId="{6A2513D4-883B-AC4F-83C4-340258810AA5}"/>
          </ac:spMkLst>
        </pc:spChg>
        <pc:spChg chg="mod">
          <ac:chgData name="Daniel Khashabi" userId="62390808-c838-45e6-be59-d6fd0d208bc8" providerId="ADAL" clId="{DBE0F76A-AFEE-AC44-BA32-16BF03539868}" dt="2023-02-16T13:49:58.158" v="7760"/>
          <ac:spMkLst>
            <pc:docMk/>
            <pc:sldMk cId="309053171" sldId="347"/>
            <ac:spMk id="180" creationId="{8A3B99E0-E6A1-A84A-BE61-0FEC270CA7BD}"/>
          </ac:spMkLst>
        </pc:spChg>
        <pc:spChg chg="mod">
          <ac:chgData name="Daniel Khashabi" userId="62390808-c838-45e6-be59-d6fd0d208bc8" providerId="ADAL" clId="{DBE0F76A-AFEE-AC44-BA32-16BF03539868}" dt="2023-02-16T13:49:58.158" v="7760"/>
          <ac:spMkLst>
            <pc:docMk/>
            <pc:sldMk cId="309053171" sldId="347"/>
            <ac:spMk id="181" creationId="{FE339CDF-6D63-3347-A831-5E801BE3FDE7}"/>
          </ac:spMkLst>
        </pc:spChg>
        <pc:spChg chg="mod">
          <ac:chgData name="Daniel Khashabi" userId="62390808-c838-45e6-be59-d6fd0d208bc8" providerId="ADAL" clId="{DBE0F76A-AFEE-AC44-BA32-16BF03539868}" dt="2023-02-16T13:49:58.158" v="7760"/>
          <ac:spMkLst>
            <pc:docMk/>
            <pc:sldMk cId="309053171" sldId="347"/>
            <ac:spMk id="182" creationId="{31F218F5-7CAA-C947-9E0B-F41992B1BD98}"/>
          </ac:spMkLst>
        </pc:spChg>
        <pc:spChg chg="mod">
          <ac:chgData name="Daniel Khashabi" userId="62390808-c838-45e6-be59-d6fd0d208bc8" providerId="ADAL" clId="{DBE0F76A-AFEE-AC44-BA32-16BF03539868}" dt="2023-02-16T13:49:58.158" v="7760"/>
          <ac:spMkLst>
            <pc:docMk/>
            <pc:sldMk cId="309053171" sldId="347"/>
            <ac:spMk id="183" creationId="{6A153770-56BC-7549-92C1-9994774C09A8}"/>
          </ac:spMkLst>
        </pc:spChg>
        <pc:spChg chg="mod">
          <ac:chgData name="Daniel Khashabi" userId="62390808-c838-45e6-be59-d6fd0d208bc8" providerId="ADAL" clId="{DBE0F76A-AFEE-AC44-BA32-16BF03539868}" dt="2023-02-16T04:33:59.885" v="7426"/>
          <ac:spMkLst>
            <pc:docMk/>
            <pc:sldMk cId="309053171" sldId="347"/>
            <ac:spMk id="184" creationId="{C3D61AC1-C1EE-0943-AB5B-90F7ED94F749}"/>
          </ac:spMkLst>
        </pc:spChg>
        <pc:spChg chg="mod">
          <ac:chgData name="Daniel Khashabi" userId="62390808-c838-45e6-be59-d6fd0d208bc8" providerId="ADAL" clId="{DBE0F76A-AFEE-AC44-BA32-16BF03539868}" dt="2023-02-16T04:33:59.885" v="7426"/>
          <ac:spMkLst>
            <pc:docMk/>
            <pc:sldMk cId="309053171" sldId="347"/>
            <ac:spMk id="185" creationId="{DED50EDE-4C5F-3D40-A8FA-BBCFA6B19B18}"/>
          </ac:spMkLst>
        </pc:spChg>
        <pc:spChg chg="mod">
          <ac:chgData name="Daniel Khashabi" userId="62390808-c838-45e6-be59-d6fd0d208bc8" providerId="ADAL" clId="{DBE0F76A-AFEE-AC44-BA32-16BF03539868}" dt="2023-02-16T13:49:58.158" v="7760"/>
          <ac:spMkLst>
            <pc:docMk/>
            <pc:sldMk cId="309053171" sldId="347"/>
            <ac:spMk id="194" creationId="{EDFF357D-A43A-9946-9C8C-C5208D9A46EA}"/>
          </ac:spMkLst>
        </pc:spChg>
        <pc:spChg chg="mod">
          <ac:chgData name="Daniel Khashabi" userId="62390808-c838-45e6-be59-d6fd0d208bc8" providerId="ADAL" clId="{DBE0F76A-AFEE-AC44-BA32-16BF03539868}" dt="2023-02-16T04:33:59.885" v="7426"/>
          <ac:spMkLst>
            <pc:docMk/>
            <pc:sldMk cId="309053171" sldId="347"/>
            <ac:spMk id="195" creationId="{A70D1C02-7CBD-A74A-904A-2A285E9154CD}"/>
          </ac:spMkLst>
        </pc:spChg>
        <pc:spChg chg="mod">
          <ac:chgData name="Daniel Khashabi" userId="62390808-c838-45e6-be59-d6fd0d208bc8" providerId="ADAL" clId="{DBE0F76A-AFEE-AC44-BA32-16BF03539868}" dt="2023-02-16T13:49:58.158" v="7760"/>
          <ac:spMkLst>
            <pc:docMk/>
            <pc:sldMk cId="309053171" sldId="347"/>
            <ac:spMk id="198" creationId="{AD99BFF2-26F2-1741-9FED-CA0B281A12B2}"/>
          </ac:spMkLst>
        </pc:spChg>
        <pc:spChg chg="mod">
          <ac:chgData name="Daniel Khashabi" userId="62390808-c838-45e6-be59-d6fd0d208bc8" providerId="ADAL" clId="{DBE0F76A-AFEE-AC44-BA32-16BF03539868}" dt="2023-02-16T04:33:59.885" v="7426"/>
          <ac:spMkLst>
            <pc:docMk/>
            <pc:sldMk cId="309053171" sldId="347"/>
            <ac:spMk id="199" creationId="{A521D06C-64AB-2344-9BA1-32D193F0C512}"/>
          </ac:spMkLst>
        </pc:spChg>
        <pc:spChg chg="mod">
          <ac:chgData name="Daniel Khashabi" userId="62390808-c838-45e6-be59-d6fd0d208bc8" providerId="ADAL" clId="{DBE0F76A-AFEE-AC44-BA32-16BF03539868}" dt="2023-02-16T13:49:58.158" v="7760"/>
          <ac:spMkLst>
            <pc:docMk/>
            <pc:sldMk cId="309053171" sldId="347"/>
            <ac:spMk id="200" creationId="{BD12B914-5DFB-1C4F-BC8A-44B371B0E731}"/>
          </ac:spMkLst>
        </pc:spChg>
        <pc:spChg chg="mod">
          <ac:chgData name="Daniel Khashabi" userId="62390808-c838-45e6-be59-d6fd0d208bc8" providerId="ADAL" clId="{DBE0F76A-AFEE-AC44-BA32-16BF03539868}" dt="2023-02-16T04:33:59.885" v="7426"/>
          <ac:spMkLst>
            <pc:docMk/>
            <pc:sldMk cId="309053171" sldId="347"/>
            <ac:spMk id="201" creationId="{051A29E5-B48A-4C41-8B73-97B7587ED5BE}"/>
          </ac:spMkLst>
        </pc:spChg>
      </pc:sldChg>
      <pc:sldChg chg="addSp delSp modSp add mod modClrScheme chgLayout">
        <pc:chgData name="Daniel Khashabi" userId="62390808-c838-45e6-be59-d6fd0d208bc8" providerId="ADAL" clId="{DBE0F76A-AFEE-AC44-BA32-16BF03539868}" dt="2023-02-16T13:49:58.158" v="7760"/>
        <pc:sldMkLst>
          <pc:docMk/>
          <pc:sldMk cId="986875128" sldId="349"/>
        </pc:sldMkLst>
        <pc:spChg chg="add del mod ord">
          <ac:chgData name="Daniel Khashabi" userId="62390808-c838-45e6-be59-d6fd0d208bc8" providerId="ADAL" clId="{DBE0F76A-AFEE-AC44-BA32-16BF03539868}" dt="2023-02-16T04:29:38.273" v="7311" actId="478"/>
          <ac:spMkLst>
            <pc:docMk/>
            <pc:sldMk cId="986875128" sldId="349"/>
            <ac:spMk id="2" creationId="{C8A1A04E-8D87-267C-D612-9CF4B2CAB33F}"/>
          </ac:spMkLst>
        </pc:spChg>
        <pc:spChg chg="mod">
          <ac:chgData name="Daniel Khashabi" userId="62390808-c838-45e6-be59-d6fd0d208bc8" providerId="ADAL" clId="{DBE0F76A-AFEE-AC44-BA32-16BF03539868}" dt="2023-02-16T04:33:59.885" v="7426"/>
          <ac:spMkLst>
            <pc:docMk/>
            <pc:sldMk cId="986875128" sldId="349"/>
            <ac:spMk id="50" creationId="{98A0229A-0E65-994A-A48A-9E766E214C56}"/>
          </ac:spMkLst>
        </pc:spChg>
        <pc:spChg chg="mod">
          <ac:chgData name="Daniel Khashabi" userId="62390808-c838-45e6-be59-d6fd0d208bc8" providerId="ADAL" clId="{DBE0F76A-AFEE-AC44-BA32-16BF03539868}" dt="2023-02-16T04:33:59.885" v="7426"/>
          <ac:spMkLst>
            <pc:docMk/>
            <pc:sldMk cId="986875128" sldId="349"/>
            <ac:spMk id="51" creationId="{3649502E-21DD-1642-971F-BACEABB4E04C}"/>
          </ac:spMkLst>
        </pc:spChg>
        <pc:spChg chg="mod">
          <ac:chgData name="Daniel Khashabi" userId="62390808-c838-45e6-be59-d6fd0d208bc8" providerId="ADAL" clId="{DBE0F76A-AFEE-AC44-BA32-16BF03539868}" dt="2023-02-16T13:49:58.158" v="7760"/>
          <ac:spMkLst>
            <pc:docMk/>
            <pc:sldMk cId="986875128" sldId="349"/>
            <ac:spMk id="70" creationId="{DE101D8D-392D-CE48-A76F-F593C13CFB77}"/>
          </ac:spMkLst>
        </pc:spChg>
        <pc:spChg chg="mod">
          <ac:chgData name="Daniel Khashabi" userId="62390808-c838-45e6-be59-d6fd0d208bc8" providerId="ADAL" clId="{DBE0F76A-AFEE-AC44-BA32-16BF03539868}" dt="2023-02-16T13:49:58.158" v="7760"/>
          <ac:spMkLst>
            <pc:docMk/>
            <pc:sldMk cId="986875128" sldId="349"/>
            <ac:spMk id="71" creationId="{AF057BF2-9D6B-E249-8FBC-3B1D5B8A5CA3}"/>
          </ac:spMkLst>
        </pc:spChg>
        <pc:spChg chg="mod">
          <ac:chgData name="Daniel Khashabi" userId="62390808-c838-45e6-be59-d6fd0d208bc8" providerId="ADAL" clId="{DBE0F76A-AFEE-AC44-BA32-16BF03539868}" dt="2023-02-16T13:49:58.158" v="7760"/>
          <ac:spMkLst>
            <pc:docMk/>
            <pc:sldMk cId="986875128" sldId="349"/>
            <ac:spMk id="72" creationId="{730C91DC-46B3-DD42-BA91-16A98A899679}"/>
          </ac:spMkLst>
        </pc:spChg>
        <pc:spChg chg="mod">
          <ac:chgData name="Daniel Khashabi" userId="62390808-c838-45e6-be59-d6fd0d208bc8" providerId="ADAL" clId="{DBE0F76A-AFEE-AC44-BA32-16BF03539868}" dt="2023-02-16T13:49:58.158" v="7760"/>
          <ac:spMkLst>
            <pc:docMk/>
            <pc:sldMk cId="986875128" sldId="349"/>
            <ac:spMk id="74" creationId="{1A38F944-FD9F-1C42-9EF7-BA5E3DB86EBA}"/>
          </ac:spMkLst>
        </pc:spChg>
        <pc:spChg chg="mod">
          <ac:chgData name="Daniel Khashabi" userId="62390808-c838-45e6-be59-d6fd0d208bc8" providerId="ADAL" clId="{DBE0F76A-AFEE-AC44-BA32-16BF03539868}" dt="2023-02-16T13:49:58.158" v="7760"/>
          <ac:spMkLst>
            <pc:docMk/>
            <pc:sldMk cId="986875128" sldId="349"/>
            <ac:spMk id="75" creationId="{91549E43-B913-244E-90FF-EB6ADE692919}"/>
          </ac:spMkLst>
        </pc:spChg>
        <pc:spChg chg="mod">
          <ac:chgData name="Daniel Khashabi" userId="62390808-c838-45e6-be59-d6fd0d208bc8" providerId="ADAL" clId="{DBE0F76A-AFEE-AC44-BA32-16BF03539868}" dt="2023-02-16T13:49:58.158" v="7760"/>
          <ac:spMkLst>
            <pc:docMk/>
            <pc:sldMk cId="986875128" sldId="349"/>
            <ac:spMk id="76" creationId="{CFE7F9AF-8FB9-9E47-AA7C-B819DD96BD45}"/>
          </ac:spMkLst>
        </pc:spChg>
        <pc:spChg chg="mod">
          <ac:chgData name="Daniel Khashabi" userId="62390808-c838-45e6-be59-d6fd0d208bc8" providerId="ADAL" clId="{DBE0F76A-AFEE-AC44-BA32-16BF03539868}" dt="2023-02-16T13:49:58.158" v="7760"/>
          <ac:spMkLst>
            <pc:docMk/>
            <pc:sldMk cId="986875128" sldId="349"/>
            <ac:spMk id="77" creationId="{D1072A62-0E13-3843-8D0C-3A62E6BC9417}"/>
          </ac:spMkLst>
        </pc:spChg>
        <pc:spChg chg="mod">
          <ac:chgData name="Daniel Khashabi" userId="62390808-c838-45e6-be59-d6fd0d208bc8" providerId="ADAL" clId="{DBE0F76A-AFEE-AC44-BA32-16BF03539868}" dt="2023-02-16T13:49:58.158" v="7760"/>
          <ac:spMkLst>
            <pc:docMk/>
            <pc:sldMk cId="986875128" sldId="349"/>
            <ac:spMk id="78" creationId="{B5867DDE-FEA5-0049-9461-EB1FFEB88969}"/>
          </ac:spMkLst>
        </pc:spChg>
        <pc:spChg chg="mod">
          <ac:chgData name="Daniel Khashabi" userId="62390808-c838-45e6-be59-d6fd0d208bc8" providerId="ADAL" clId="{DBE0F76A-AFEE-AC44-BA32-16BF03539868}" dt="2023-02-16T13:49:58.158" v="7760"/>
          <ac:spMkLst>
            <pc:docMk/>
            <pc:sldMk cId="986875128" sldId="349"/>
            <ac:spMk id="79" creationId="{24DFF809-EE42-C349-914D-4808EEE0B2B2}"/>
          </ac:spMkLst>
        </pc:spChg>
        <pc:spChg chg="mod">
          <ac:chgData name="Daniel Khashabi" userId="62390808-c838-45e6-be59-d6fd0d208bc8" providerId="ADAL" clId="{DBE0F76A-AFEE-AC44-BA32-16BF03539868}" dt="2023-02-16T04:33:59.885" v="7426"/>
          <ac:spMkLst>
            <pc:docMk/>
            <pc:sldMk cId="986875128" sldId="349"/>
            <ac:spMk id="81" creationId="{0699B2A3-3B8E-414D-A3AF-577E06CECE10}"/>
          </ac:spMkLst>
        </pc:spChg>
        <pc:spChg chg="mod">
          <ac:chgData name="Daniel Khashabi" userId="62390808-c838-45e6-be59-d6fd0d208bc8" providerId="ADAL" clId="{DBE0F76A-AFEE-AC44-BA32-16BF03539868}" dt="2023-02-16T13:49:58.158" v="7760"/>
          <ac:spMkLst>
            <pc:docMk/>
            <pc:sldMk cId="986875128" sldId="349"/>
            <ac:spMk id="82" creationId="{485BEC44-F260-1145-8583-E09A6D1ADDA0}"/>
          </ac:spMkLst>
        </pc:spChg>
        <pc:spChg chg="mod">
          <ac:chgData name="Daniel Khashabi" userId="62390808-c838-45e6-be59-d6fd0d208bc8" providerId="ADAL" clId="{DBE0F76A-AFEE-AC44-BA32-16BF03539868}" dt="2023-02-16T13:49:58.158" v="7760"/>
          <ac:spMkLst>
            <pc:docMk/>
            <pc:sldMk cId="986875128" sldId="349"/>
            <ac:spMk id="83" creationId="{D285D089-1C0C-6344-B7EA-A631D2F645B7}"/>
          </ac:spMkLst>
        </pc:spChg>
        <pc:spChg chg="mod">
          <ac:chgData name="Daniel Khashabi" userId="62390808-c838-45e6-be59-d6fd0d208bc8" providerId="ADAL" clId="{DBE0F76A-AFEE-AC44-BA32-16BF03539868}" dt="2023-02-16T13:49:58.158" v="7760"/>
          <ac:spMkLst>
            <pc:docMk/>
            <pc:sldMk cId="986875128" sldId="349"/>
            <ac:spMk id="84" creationId="{E248521C-7AB4-A74B-BB41-9E9DBC05502F}"/>
          </ac:spMkLst>
        </pc:spChg>
        <pc:spChg chg="mod">
          <ac:chgData name="Daniel Khashabi" userId="62390808-c838-45e6-be59-d6fd0d208bc8" providerId="ADAL" clId="{DBE0F76A-AFEE-AC44-BA32-16BF03539868}" dt="2023-02-16T13:49:58.158" v="7760"/>
          <ac:spMkLst>
            <pc:docMk/>
            <pc:sldMk cId="986875128" sldId="349"/>
            <ac:spMk id="85" creationId="{A542D303-3E89-B948-BAE1-9C28B4C7900E}"/>
          </ac:spMkLst>
        </pc:spChg>
        <pc:spChg chg="mod">
          <ac:chgData name="Daniel Khashabi" userId="62390808-c838-45e6-be59-d6fd0d208bc8" providerId="ADAL" clId="{DBE0F76A-AFEE-AC44-BA32-16BF03539868}" dt="2023-02-16T13:49:58.158" v="7760"/>
          <ac:spMkLst>
            <pc:docMk/>
            <pc:sldMk cId="986875128" sldId="349"/>
            <ac:spMk id="86" creationId="{3557CEDB-9609-5C4E-BE7A-9A1922D84558}"/>
          </ac:spMkLst>
        </pc:spChg>
        <pc:spChg chg="mod">
          <ac:chgData name="Daniel Khashabi" userId="62390808-c838-45e6-be59-d6fd0d208bc8" providerId="ADAL" clId="{DBE0F76A-AFEE-AC44-BA32-16BF03539868}" dt="2023-02-16T13:49:58.158" v="7760"/>
          <ac:spMkLst>
            <pc:docMk/>
            <pc:sldMk cId="986875128" sldId="349"/>
            <ac:spMk id="87" creationId="{FD0CC76B-5E71-8C4B-B186-6D1471C8CD67}"/>
          </ac:spMkLst>
        </pc:spChg>
        <pc:spChg chg="mod">
          <ac:chgData name="Daniel Khashabi" userId="62390808-c838-45e6-be59-d6fd0d208bc8" providerId="ADAL" clId="{DBE0F76A-AFEE-AC44-BA32-16BF03539868}" dt="2023-02-16T13:49:58.158" v="7760"/>
          <ac:spMkLst>
            <pc:docMk/>
            <pc:sldMk cId="986875128" sldId="349"/>
            <ac:spMk id="93" creationId="{2E61486C-7C7C-CF4A-BF55-2488DDD06CBA}"/>
          </ac:spMkLst>
        </pc:spChg>
        <pc:spChg chg="mod">
          <ac:chgData name="Daniel Khashabi" userId="62390808-c838-45e6-be59-d6fd0d208bc8" providerId="ADAL" clId="{DBE0F76A-AFEE-AC44-BA32-16BF03539868}" dt="2023-02-16T13:49:58.158" v="7760"/>
          <ac:spMkLst>
            <pc:docMk/>
            <pc:sldMk cId="986875128" sldId="349"/>
            <ac:spMk id="94" creationId="{FAED948E-E8BC-B542-96E5-C16F47F16A92}"/>
          </ac:spMkLst>
        </pc:spChg>
        <pc:spChg chg="mod">
          <ac:chgData name="Daniel Khashabi" userId="62390808-c838-45e6-be59-d6fd0d208bc8" providerId="ADAL" clId="{DBE0F76A-AFEE-AC44-BA32-16BF03539868}" dt="2023-02-16T13:49:58.158" v="7760"/>
          <ac:spMkLst>
            <pc:docMk/>
            <pc:sldMk cId="986875128" sldId="349"/>
            <ac:spMk id="95" creationId="{B62B8F78-5C39-C145-B3C5-F9490727FE2B}"/>
          </ac:spMkLst>
        </pc:spChg>
        <pc:spChg chg="mod">
          <ac:chgData name="Daniel Khashabi" userId="62390808-c838-45e6-be59-d6fd0d208bc8" providerId="ADAL" clId="{DBE0F76A-AFEE-AC44-BA32-16BF03539868}" dt="2023-02-16T04:33:59.885" v="7426"/>
          <ac:spMkLst>
            <pc:docMk/>
            <pc:sldMk cId="986875128" sldId="349"/>
            <ac:spMk id="96" creationId="{20A6FC83-57DF-014A-87E0-1B5614DFB884}"/>
          </ac:spMkLst>
        </pc:spChg>
        <pc:spChg chg="mod">
          <ac:chgData name="Daniel Khashabi" userId="62390808-c838-45e6-be59-d6fd0d208bc8" providerId="ADAL" clId="{DBE0F76A-AFEE-AC44-BA32-16BF03539868}" dt="2023-02-16T04:33:59.885" v="7426"/>
          <ac:spMkLst>
            <pc:docMk/>
            <pc:sldMk cId="986875128" sldId="349"/>
            <ac:spMk id="97" creationId="{6D6C0EF3-9A48-6042-84AB-D28C74DA20AD}"/>
          </ac:spMkLst>
        </pc:spChg>
        <pc:spChg chg="mod">
          <ac:chgData name="Daniel Khashabi" userId="62390808-c838-45e6-be59-d6fd0d208bc8" providerId="ADAL" clId="{DBE0F76A-AFEE-AC44-BA32-16BF03539868}" dt="2023-02-16T04:33:59.885" v="7426"/>
          <ac:spMkLst>
            <pc:docMk/>
            <pc:sldMk cId="986875128" sldId="349"/>
            <ac:spMk id="98" creationId="{276A6F90-89C1-8046-A06E-32E388A4C982}"/>
          </ac:spMkLst>
        </pc:spChg>
        <pc:spChg chg="mod">
          <ac:chgData name="Daniel Khashabi" userId="62390808-c838-45e6-be59-d6fd0d208bc8" providerId="ADAL" clId="{DBE0F76A-AFEE-AC44-BA32-16BF03539868}" dt="2023-02-16T13:49:58.158" v="7760"/>
          <ac:spMkLst>
            <pc:docMk/>
            <pc:sldMk cId="986875128" sldId="349"/>
            <ac:spMk id="99" creationId="{B0204399-681E-6C49-9E5C-CC0F2EBC7595}"/>
          </ac:spMkLst>
        </pc:spChg>
        <pc:spChg chg="mod">
          <ac:chgData name="Daniel Khashabi" userId="62390808-c838-45e6-be59-d6fd0d208bc8" providerId="ADAL" clId="{DBE0F76A-AFEE-AC44-BA32-16BF03539868}" dt="2023-02-16T13:49:58.158" v="7760"/>
          <ac:spMkLst>
            <pc:docMk/>
            <pc:sldMk cId="986875128" sldId="349"/>
            <ac:spMk id="100" creationId="{C88A8753-B2AE-C347-8881-9E9BFB6849E7}"/>
          </ac:spMkLst>
        </pc:spChg>
        <pc:spChg chg="mod">
          <ac:chgData name="Daniel Khashabi" userId="62390808-c838-45e6-be59-d6fd0d208bc8" providerId="ADAL" clId="{DBE0F76A-AFEE-AC44-BA32-16BF03539868}" dt="2023-02-16T13:49:58.158" v="7760"/>
          <ac:spMkLst>
            <pc:docMk/>
            <pc:sldMk cId="986875128" sldId="349"/>
            <ac:spMk id="101" creationId="{289A04BF-85E0-834E-BAB6-DBB4550B3940}"/>
          </ac:spMkLst>
        </pc:spChg>
        <pc:spChg chg="mod">
          <ac:chgData name="Daniel Khashabi" userId="62390808-c838-45e6-be59-d6fd0d208bc8" providerId="ADAL" clId="{DBE0F76A-AFEE-AC44-BA32-16BF03539868}" dt="2023-02-16T13:49:58.158" v="7760"/>
          <ac:spMkLst>
            <pc:docMk/>
            <pc:sldMk cId="986875128" sldId="349"/>
            <ac:spMk id="102" creationId="{631EE394-6E66-9F4F-AB28-9A96FE7CAF8B}"/>
          </ac:spMkLst>
        </pc:spChg>
        <pc:spChg chg="mod">
          <ac:chgData name="Daniel Khashabi" userId="62390808-c838-45e6-be59-d6fd0d208bc8" providerId="ADAL" clId="{DBE0F76A-AFEE-AC44-BA32-16BF03539868}" dt="2023-02-16T13:49:58.158" v="7760"/>
          <ac:spMkLst>
            <pc:docMk/>
            <pc:sldMk cId="986875128" sldId="349"/>
            <ac:spMk id="103" creationId="{6C486C2D-68DA-A54D-A5C4-4B5B0B3B8B73}"/>
          </ac:spMkLst>
        </pc:spChg>
        <pc:spChg chg="mod">
          <ac:chgData name="Daniel Khashabi" userId="62390808-c838-45e6-be59-d6fd0d208bc8" providerId="ADAL" clId="{DBE0F76A-AFEE-AC44-BA32-16BF03539868}" dt="2023-02-16T13:49:58.158" v="7760"/>
          <ac:spMkLst>
            <pc:docMk/>
            <pc:sldMk cId="986875128" sldId="349"/>
            <ac:spMk id="104" creationId="{F70F58BE-CCAE-F645-A328-47C1EAC54035}"/>
          </ac:spMkLst>
        </pc:spChg>
        <pc:spChg chg="mod">
          <ac:chgData name="Daniel Khashabi" userId="62390808-c838-45e6-be59-d6fd0d208bc8" providerId="ADAL" clId="{DBE0F76A-AFEE-AC44-BA32-16BF03539868}" dt="2023-02-16T13:49:58.158" v="7760"/>
          <ac:spMkLst>
            <pc:docMk/>
            <pc:sldMk cId="986875128" sldId="349"/>
            <ac:spMk id="105" creationId="{FE219746-6458-2648-BFF2-1638E7F0E56F}"/>
          </ac:spMkLst>
        </pc:spChg>
        <pc:spChg chg="mod">
          <ac:chgData name="Daniel Khashabi" userId="62390808-c838-45e6-be59-d6fd0d208bc8" providerId="ADAL" clId="{DBE0F76A-AFEE-AC44-BA32-16BF03539868}" dt="2023-02-16T13:49:58.158" v="7760"/>
          <ac:spMkLst>
            <pc:docMk/>
            <pc:sldMk cId="986875128" sldId="349"/>
            <ac:spMk id="106" creationId="{CC39E4D5-0122-404D-AF07-8A0976CE0F90}"/>
          </ac:spMkLst>
        </pc:spChg>
        <pc:spChg chg="mod">
          <ac:chgData name="Daniel Khashabi" userId="62390808-c838-45e6-be59-d6fd0d208bc8" providerId="ADAL" clId="{DBE0F76A-AFEE-AC44-BA32-16BF03539868}" dt="2023-02-16T13:49:58.158" v="7760"/>
          <ac:spMkLst>
            <pc:docMk/>
            <pc:sldMk cId="986875128" sldId="349"/>
            <ac:spMk id="107" creationId="{869B3C99-29C1-8B4B-96BE-A1AF2836059F}"/>
          </ac:spMkLst>
        </pc:spChg>
        <pc:spChg chg="mod">
          <ac:chgData name="Daniel Khashabi" userId="62390808-c838-45e6-be59-d6fd0d208bc8" providerId="ADAL" clId="{DBE0F76A-AFEE-AC44-BA32-16BF03539868}" dt="2023-02-16T13:49:58.158" v="7760"/>
          <ac:spMkLst>
            <pc:docMk/>
            <pc:sldMk cId="986875128" sldId="349"/>
            <ac:spMk id="108" creationId="{64A89667-1B61-D84C-8396-266EF010A525}"/>
          </ac:spMkLst>
        </pc:spChg>
        <pc:spChg chg="mod">
          <ac:chgData name="Daniel Khashabi" userId="62390808-c838-45e6-be59-d6fd0d208bc8" providerId="ADAL" clId="{DBE0F76A-AFEE-AC44-BA32-16BF03539868}" dt="2023-02-16T13:49:58.158" v="7760"/>
          <ac:spMkLst>
            <pc:docMk/>
            <pc:sldMk cId="986875128" sldId="349"/>
            <ac:spMk id="109" creationId="{7B63A695-A0C7-D649-B5DD-122BBCB3D254}"/>
          </ac:spMkLst>
        </pc:spChg>
        <pc:spChg chg="mod">
          <ac:chgData name="Daniel Khashabi" userId="62390808-c838-45e6-be59-d6fd0d208bc8" providerId="ADAL" clId="{DBE0F76A-AFEE-AC44-BA32-16BF03539868}" dt="2023-02-16T13:49:58.158" v="7760"/>
          <ac:spMkLst>
            <pc:docMk/>
            <pc:sldMk cId="986875128" sldId="349"/>
            <ac:spMk id="110" creationId="{F0DCA6BB-A31D-DC41-A4C9-C2923C3B6F21}"/>
          </ac:spMkLst>
        </pc:spChg>
        <pc:spChg chg="mod">
          <ac:chgData name="Daniel Khashabi" userId="62390808-c838-45e6-be59-d6fd0d208bc8" providerId="ADAL" clId="{DBE0F76A-AFEE-AC44-BA32-16BF03539868}" dt="2023-02-16T13:49:58.158" v="7760"/>
          <ac:spMkLst>
            <pc:docMk/>
            <pc:sldMk cId="986875128" sldId="349"/>
            <ac:spMk id="111" creationId="{F5A97E85-0225-1E46-A085-02FCCC792A02}"/>
          </ac:spMkLst>
        </pc:spChg>
        <pc:spChg chg="mod">
          <ac:chgData name="Daniel Khashabi" userId="62390808-c838-45e6-be59-d6fd0d208bc8" providerId="ADAL" clId="{DBE0F76A-AFEE-AC44-BA32-16BF03539868}" dt="2023-02-16T13:49:58.158" v="7760"/>
          <ac:spMkLst>
            <pc:docMk/>
            <pc:sldMk cId="986875128" sldId="349"/>
            <ac:spMk id="112" creationId="{97C5A434-FA81-A04D-A77B-DC0A945AB849}"/>
          </ac:spMkLst>
        </pc:spChg>
        <pc:spChg chg="mod">
          <ac:chgData name="Daniel Khashabi" userId="62390808-c838-45e6-be59-d6fd0d208bc8" providerId="ADAL" clId="{DBE0F76A-AFEE-AC44-BA32-16BF03539868}" dt="2023-02-16T13:49:58.158" v="7760"/>
          <ac:spMkLst>
            <pc:docMk/>
            <pc:sldMk cId="986875128" sldId="349"/>
            <ac:spMk id="113" creationId="{0C6578E8-0778-B145-8F5F-1C179B55F37C}"/>
          </ac:spMkLst>
        </pc:spChg>
        <pc:spChg chg="mod">
          <ac:chgData name="Daniel Khashabi" userId="62390808-c838-45e6-be59-d6fd0d208bc8" providerId="ADAL" clId="{DBE0F76A-AFEE-AC44-BA32-16BF03539868}" dt="2023-02-16T13:49:58.158" v="7760"/>
          <ac:spMkLst>
            <pc:docMk/>
            <pc:sldMk cId="986875128" sldId="349"/>
            <ac:spMk id="114" creationId="{34DA400A-6EAC-B244-90C9-E2C76E3CE8B1}"/>
          </ac:spMkLst>
        </pc:spChg>
        <pc:spChg chg="mod">
          <ac:chgData name="Daniel Khashabi" userId="62390808-c838-45e6-be59-d6fd0d208bc8" providerId="ADAL" clId="{DBE0F76A-AFEE-AC44-BA32-16BF03539868}" dt="2023-02-16T13:49:58.158" v="7760"/>
          <ac:spMkLst>
            <pc:docMk/>
            <pc:sldMk cId="986875128" sldId="349"/>
            <ac:spMk id="115" creationId="{2D7BF61E-70E5-7B42-A443-1515BC3FC19A}"/>
          </ac:spMkLst>
        </pc:spChg>
        <pc:spChg chg="mod">
          <ac:chgData name="Daniel Khashabi" userId="62390808-c838-45e6-be59-d6fd0d208bc8" providerId="ADAL" clId="{DBE0F76A-AFEE-AC44-BA32-16BF03539868}" dt="2023-02-16T13:49:58.158" v="7760"/>
          <ac:spMkLst>
            <pc:docMk/>
            <pc:sldMk cId="986875128" sldId="349"/>
            <ac:spMk id="116" creationId="{08D29459-9A76-6445-B967-14977057901D}"/>
          </ac:spMkLst>
        </pc:spChg>
        <pc:spChg chg="mod">
          <ac:chgData name="Daniel Khashabi" userId="62390808-c838-45e6-be59-d6fd0d208bc8" providerId="ADAL" clId="{DBE0F76A-AFEE-AC44-BA32-16BF03539868}" dt="2023-02-16T13:49:58.158" v="7760"/>
          <ac:spMkLst>
            <pc:docMk/>
            <pc:sldMk cId="986875128" sldId="349"/>
            <ac:spMk id="117" creationId="{9CF46DE8-0686-8347-99CE-36822CB5A4C5}"/>
          </ac:spMkLst>
        </pc:spChg>
        <pc:spChg chg="mod">
          <ac:chgData name="Daniel Khashabi" userId="62390808-c838-45e6-be59-d6fd0d208bc8" providerId="ADAL" clId="{DBE0F76A-AFEE-AC44-BA32-16BF03539868}" dt="2023-02-16T04:33:59.885" v="7426"/>
          <ac:spMkLst>
            <pc:docMk/>
            <pc:sldMk cId="986875128" sldId="349"/>
            <ac:spMk id="118" creationId="{73EEE44B-3585-894E-B4F8-4CE38DFFE62D}"/>
          </ac:spMkLst>
        </pc:spChg>
        <pc:spChg chg="mod">
          <ac:chgData name="Daniel Khashabi" userId="62390808-c838-45e6-be59-d6fd0d208bc8" providerId="ADAL" clId="{DBE0F76A-AFEE-AC44-BA32-16BF03539868}" dt="2023-02-16T04:33:59.885" v="7426"/>
          <ac:spMkLst>
            <pc:docMk/>
            <pc:sldMk cId="986875128" sldId="349"/>
            <ac:spMk id="119" creationId="{F0F7AF7B-3877-754A-9EAE-7D971B6F9519}"/>
          </ac:spMkLst>
        </pc:spChg>
        <pc:spChg chg="mod ord">
          <ac:chgData name="Daniel Khashabi" userId="62390808-c838-45e6-be59-d6fd0d208bc8" providerId="ADAL" clId="{DBE0F76A-AFEE-AC44-BA32-16BF03539868}" dt="2023-02-16T13:49:58.158" v="7760"/>
          <ac:spMkLst>
            <pc:docMk/>
            <pc:sldMk cId="986875128" sldId="349"/>
            <ac:spMk id="120" creationId="{56F3AE29-30C1-2049-8B1B-D7B60347AD5A}"/>
          </ac:spMkLst>
        </pc:spChg>
        <pc:spChg chg="del">
          <ac:chgData name="Daniel Khashabi" userId="62390808-c838-45e6-be59-d6fd0d208bc8" providerId="ADAL" clId="{DBE0F76A-AFEE-AC44-BA32-16BF03539868}" dt="2023-02-16T04:29:36.370" v="7310" actId="478"/>
          <ac:spMkLst>
            <pc:docMk/>
            <pc:sldMk cId="986875128" sldId="349"/>
            <ac:spMk id="122" creationId="{FF5E74C9-A5CD-6F40-A4BA-762E8454B052}"/>
          </ac:spMkLst>
        </pc:spChg>
        <pc:spChg chg="mod ord">
          <ac:chgData name="Daniel Khashabi" userId="62390808-c838-45e6-be59-d6fd0d208bc8" providerId="ADAL" clId="{DBE0F76A-AFEE-AC44-BA32-16BF03539868}" dt="2023-02-16T04:32:41.671" v="7401"/>
          <ac:spMkLst>
            <pc:docMk/>
            <pc:sldMk cId="986875128" sldId="349"/>
            <ac:spMk id="123" creationId="{1844A5FD-77DB-C640-8384-2AC1B5ABB54C}"/>
          </ac:spMkLst>
        </pc:spChg>
        <pc:spChg chg="mod">
          <ac:chgData name="Daniel Khashabi" userId="62390808-c838-45e6-be59-d6fd0d208bc8" providerId="ADAL" clId="{DBE0F76A-AFEE-AC44-BA32-16BF03539868}" dt="2023-02-16T13:49:58.158" v="7760"/>
          <ac:spMkLst>
            <pc:docMk/>
            <pc:sldMk cId="986875128" sldId="349"/>
            <ac:spMk id="124" creationId="{4E79B6EB-C451-D04B-B1B0-087954287C6F}"/>
          </ac:spMkLst>
        </pc:spChg>
        <pc:spChg chg="mod">
          <ac:chgData name="Daniel Khashabi" userId="62390808-c838-45e6-be59-d6fd0d208bc8" providerId="ADAL" clId="{DBE0F76A-AFEE-AC44-BA32-16BF03539868}" dt="2023-02-16T13:49:58.158" v="7760"/>
          <ac:spMkLst>
            <pc:docMk/>
            <pc:sldMk cId="986875128" sldId="349"/>
            <ac:spMk id="125" creationId="{D39D8EA6-94BF-C944-90F0-487881524E96}"/>
          </ac:spMkLst>
        </pc:spChg>
        <pc:spChg chg="mod">
          <ac:chgData name="Daniel Khashabi" userId="62390808-c838-45e6-be59-d6fd0d208bc8" providerId="ADAL" clId="{DBE0F76A-AFEE-AC44-BA32-16BF03539868}" dt="2023-02-16T13:49:58.158" v="7760"/>
          <ac:spMkLst>
            <pc:docMk/>
            <pc:sldMk cId="986875128" sldId="349"/>
            <ac:spMk id="126" creationId="{B61BD32E-0168-5441-9282-F21A55FE1604}"/>
          </ac:spMkLst>
        </pc:spChg>
        <pc:spChg chg="mod">
          <ac:chgData name="Daniel Khashabi" userId="62390808-c838-45e6-be59-d6fd0d208bc8" providerId="ADAL" clId="{DBE0F76A-AFEE-AC44-BA32-16BF03539868}" dt="2023-02-16T13:49:58.158" v="7760"/>
          <ac:spMkLst>
            <pc:docMk/>
            <pc:sldMk cId="986875128" sldId="349"/>
            <ac:spMk id="127" creationId="{5063524F-251F-C44B-AA39-5AA181F58DDD}"/>
          </ac:spMkLst>
        </pc:spChg>
        <pc:spChg chg="mod">
          <ac:chgData name="Daniel Khashabi" userId="62390808-c838-45e6-be59-d6fd0d208bc8" providerId="ADAL" clId="{DBE0F76A-AFEE-AC44-BA32-16BF03539868}" dt="2023-02-16T04:33:59.885" v="7426"/>
          <ac:spMkLst>
            <pc:docMk/>
            <pc:sldMk cId="986875128" sldId="349"/>
            <ac:spMk id="128" creationId="{731B846A-C5A9-5A4B-9377-7E1921B50F8E}"/>
          </ac:spMkLst>
        </pc:spChg>
        <pc:spChg chg="mod">
          <ac:chgData name="Daniel Khashabi" userId="62390808-c838-45e6-be59-d6fd0d208bc8" providerId="ADAL" clId="{DBE0F76A-AFEE-AC44-BA32-16BF03539868}" dt="2023-02-16T04:33:59.885" v="7426"/>
          <ac:spMkLst>
            <pc:docMk/>
            <pc:sldMk cId="986875128" sldId="349"/>
            <ac:spMk id="129" creationId="{0E613D49-C154-6840-B48E-9022C64E7B06}"/>
          </ac:spMkLst>
        </pc:spChg>
        <pc:spChg chg="mod">
          <ac:chgData name="Daniel Khashabi" userId="62390808-c838-45e6-be59-d6fd0d208bc8" providerId="ADAL" clId="{DBE0F76A-AFEE-AC44-BA32-16BF03539868}" dt="2023-02-16T04:33:59.885" v="7426"/>
          <ac:spMkLst>
            <pc:docMk/>
            <pc:sldMk cId="986875128" sldId="349"/>
            <ac:spMk id="130" creationId="{4DC2E29A-5B02-B947-AAE1-1EF7A80E15E2}"/>
          </ac:spMkLst>
        </pc:spChg>
        <pc:spChg chg="mod">
          <ac:chgData name="Daniel Khashabi" userId="62390808-c838-45e6-be59-d6fd0d208bc8" providerId="ADAL" clId="{DBE0F76A-AFEE-AC44-BA32-16BF03539868}" dt="2023-02-16T04:33:59.885" v="7426"/>
          <ac:spMkLst>
            <pc:docMk/>
            <pc:sldMk cId="986875128" sldId="349"/>
            <ac:spMk id="131" creationId="{884FC12A-0129-4F4F-9451-AADE3FF0302A}"/>
          </ac:spMkLst>
        </pc:spChg>
        <pc:spChg chg="mod">
          <ac:chgData name="Daniel Khashabi" userId="62390808-c838-45e6-be59-d6fd0d208bc8" providerId="ADAL" clId="{DBE0F76A-AFEE-AC44-BA32-16BF03539868}" dt="2023-02-16T04:33:59.885" v="7426"/>
          <ac:spMkLst>
            <pc:docMk/>
            <pc:sldMk cId="986875128" sldId="349"/>
            <ac:spMk id="132" creationId="{563A26FC-F8F6-534F-BEE4-B53D1382B65B}"/>
          </ac:spMkLst>
        </pc:spChg>
        <pc:spChg chg="mod">
          <ac:chgData name="Daniel Khashabi" userId="62390808-c838-45e6-be59-d6fd0d208bc8" providerId="ADAL" clId="{DBE0F76A-AFEE-AC44-BA32-16BF03539868}" dt="2023-02-16T13:49:58.158" v="7760"/>
          <ac:spMkLst>
            <pc:docMk/>
            <pc:sldMk cId="986875128" sldId="349"/>
            <ac:spMk id="133" creationId="{BA5EB9BF-1C8D-6345-B5F3-45C1DD035B13}"/>
          </ac:spMkLst>
        </pc:spChg>
        <pc:spChg chg="del">
          <ac:chgData name="Daniel Khashabi" userId="62390808-c838-45e6-be59-d6fd0d208bc8" providerId="ADAL" clId="{DBE0F76A-AFEE-AC44-BA32-16BF03539868}" dt="2023-02-16T04:29:32.291" v="7309" actId="478"/>
          <ac:spMkLst>
            <pc:docMk/>
            <pc:sldMk cId="986875128" sldId="349"/>
            <ac:spMk id="134" creationId="{4DB7475E-3020-9749-A975-5DE94989783B}"/>
          </ac:spMkLst>
        </pc:spChg>
        <pc:spChg chg="mod">
          <ac:chgData name="Daniel Khashabi" userId="62390808-c838-45e6-be59-d6fd0d208bc8" providerId="ADAL" clId="{DBE0F76A-AFEE-AC44-BA32-16BF03539868}" dt="2023-02-16T13:49:58.158" v="7760"/>
          <ac:spMkLst>
            <pc:docMk/>
            <pc:sldMk cId="986875128" sldId="349"/>
            <ac:spMk id="143" creationId="{B7508439-8FAA-E04E-BA0F-01A24E2DBBD8}"/>
          </ac:spMkLst>
        </pc:spChg>
        <pc:spChg chg="mod">
          <ac:chgData name="Daniel Khashabi" userId="62390808-c838-45e6-be59-d6fd0d208bc8" providerId="ADAL" clId="{DBE0F76A-AFEE-AC44-BA32-16BF03539868}" dt="2023-02-16T13:49:58.158" v="7760"/>
          <ac:spMkLst>
            <pc:docMk/>
            <pc:sldMk cId="986875128" sldId="349"/>
            <ac:spMk id="144" creationId="{FBD654FA-5BA2-8D45-9F65-B0BC4FE0FB02}"/>
          </ac:spMkLst>
        </pc:spChg>
        <pc:spChg chg="mod">
          <ac:chgData name="Daniel Khashabi" userId="62390808-c838-45e6-be59-d6fd0d208bc8" providerId="ADAL" clId="{DBE0F76A-AFEE-AC44-BA32-16BF03539868}" dt="2023-02-16T13:49:58.158" v="7760"/>
          <ac:spMkLst>
            <pc:docMk/>
            <pc:sldMk cId="986875128" sldId="349"/>
            <ac:spMk id="145" creationId="{0B24ED8E-F118-FC4E-B1C7-672F6CA030F7}"/>
          </ac:spMkLst>
        </pc:spChg>
        <pc:spChg chg="mod">
          <ac:chgData name="Daniel Khashabi" userId="62390808-c838-45e6-be59-d6fd0d208bc8" providerId="ADAL" clId="{DBE0F76A-AFEE-AC44-BA32-16BF03539868}" dt="2023-02-16T13:49:58.158" v="7760"/>
          <ac:spMkLst>
            <pc:docMk/>
            <pc:sldMk cId="986875128" sldId="349"/>
            <ac:spMk id="146" creationId="{D6F63CC7-15CD-D349-8859-66124BD874ED}"/>
          </ac:spMkLst>
        </pc:spChg>
        <pc:spChg chg="mod">
          <ac:chgData name="Daniel Khashabi" userId="62390808-c838-45e6-be59-d6fd0d208bc8" providerId="ADAL" clId="{DBE0F76A-AFEE-AC44-BA32-16BF03539868}" dt="2023-02-16T13:49:58.158" v="7760"/>
          <ac:spMkLst>
            <pc:docMk/>
            <pc:sldMk cId="986875128" sldId="349"/>
            <ac:spMk id="147" creationId="{C556F6AF-5963-504F-989A-FB40DB623E05}"/>
          </ac:spMkLst>
        </pc:spChg>
        <pc:spChg chg="mod">
          <ac:chgData name="Daniel Khashabi" userId="62390808-c838-45e6-be59-d6fd0d208bc8" providerId="ADAL" clId="{DBE0F76A-AFEE-AC44-BA32-16BF03539868}" dt="2023-02-16T13:49:58.158" v="7760"/>
          <ac:spMkLst>
            <pc:docMk/>
            <pc:sldMk cId="986875128" sldId="349"/>
            <ac:spMk id="148" creationId="{7EAD415F-63DE-EB43-A7A2-F45C61798465}"/>
          </ac:spMkLst>
        </pc:spChg>
        <pc:spChg chg="mod">
          <ac:chgData name="Daniel Khashabi" userId="62390808-c838-45e6-be59-d6fd0d208bc8" providerId="ADAL" clId="{DBE0F76A-AFEE-AC44-BA32-16BF03539868}" dt="2023-02-16T13:49:58.158" v="7760"/>
          <ac:spMkLst>
            <pc:docMk/>
            <pc:sldMk cId="986875128" sldId="349"/>
            <ac:spMk id="149" creationId="{F92B470B-D922-F042-867E-B1AF31F53814}"/>
          </ac:spMkLst>
        </pc:spChg>
        <pc:spChg chg="mod">
          <ac:chgData name="Daniel Khashabi" userId="62390808-c838-45e6-be59-d6fd0d208bc8" providerId="ADAL" clId="{DBE0F76A-AFEE-AC44-BA32-16BF03539868}" dt="2023-02-16T13:49:58.158" v="7760"/>
          <ac:spMkLst>
            <pc:docMk/>
            <pc:sldMk cId="986875128" sldId="349"/>
            <ac:spMk id="150" creationId="{D5C803EA-95C9-8F46-8E1F-70FC48EA99C3}"/>
          </ac:spMkLst>
        </pc:spChg>
        <pc:spChg chg="mod">
          <ac:chgData name="Daniel Khashabi" userId="62390808-c838-45e6-be59-d6fd0d208bc8" providerId="ADAL" clId="{DBE0F76A-AFEE-AC44-BA32-16BF03539868}" dt="2023-02-16T13:49:58.158" v="7760"/>
          <ac:spMkLst>
            <pc:docMk/>
            <pc:sldMk cId="986875128" sldId="349"/>
            <ac:spMk id="151" creationId="{C9A0AFE1-2C23-C746-A807-955038252BA2}"/>
          </ac:spMkLst>
        </pc:spChg>
        <pc:spChg chg="mod">
          <ac:chgData name="Daniel Khashabi" userId="62390808-c838-45e6-be59-d6fd0d208bc8" providerId="ADAL" clId="{DBE0F76A-AFEE-AC44-BA32-16BF03539868}" dt="2023-02-16T13:49:58.158" v="7760"/>
          <ac:spMkLst>
            <pc:docMk/>
            <pc:sldMk cId="986875128" sldId="349"/>
            <ac:spMk id="153" creationId="{4DCD0D15-2948-5C49-B702-B424B826CFBA}"/>
          </ac:spMkLst>
        </pc:spChg>
        <pc:spChg chg="mod">
          <ac:chgData name="Daniel Khashabi" userId="62390808-c838-45e6-be59-d6fd0d208bc8" providerId="ADAL" clId="{DBE0F76A-AFEE-AC44-BA32-16BF03539868}" dt="2023-02-16T13:49:58.158" v="7760"/>
          <ac:spMkLst>
            <pc:docMk/>
            <pc:sldMk cId="986875128" sldId="349"/>
            <ac:spMk id="154" creationId="{F60421B2-6847-DA43-8335-25E8978671EB}"/>
          </ac:spMkLst>
        </pc:spChg>
        <pc:spChg chg="mod">
          <ac:chgData name="Daniel Khashabi" userId="62390808-c838-45e6-be59-d6fd0d208bc8" providerId="ADAL" clId="{DBE0F76A-AFEE-AC44-BA32-16BF03539868}" dt="2023-02-16T13:49:58.158" v="7760"/>
          <ac:spMkLst>
            <pc:docMk/>
            <pc:sldMk cId="986875128" sldId="349"/>
            <ac:spMk id="155" creationId="{D869AB43-57B9-9F48-95FC-2969B414915A}"/>
          </ac:spMkLst>
        </pc:spChg>
        <pc:spChg chg="mod">
          <ac:chgData name="Daniel Khashabi" userId="62390808-c838-45e6-be59-d6fd0d208bc8" providerId="ADAL" clId="{DBE0F76A-AFEE-AC44-BA32-16BF03539868}" dt="2023-02-16T13:49:58.158" v="7760"/>
          <ac:spMkLst>
            <pc:docMk/>
            <pc:sldMk cId="986875128" sldId="349"/>
            <ac:spMk id="156" creationId="{F3AA86DF-7ED5-E845-B126-E8D66DFA4416}"/>
          </ac:spMkLst>
        </pc:spChg>
        <pc:spChg chg="mod">
          <ac:chgData name="Daniel Khashabi" userId="62390808-c838-45e6-be59-d6fd0d208bc8" providerId="ADAL" clId="{DBE0F76A-AFEE-AC44-BA32-16BF03539868}" dt="2023-02-16T13:49:58.158" v="7760"/>
          <ac:spMkLst>
            <pc:docMk/>
            <pc:sldMk cId="986875128" sldId="349"/>
            <ac:spMk id="157" creationId="{049529E1-0B4F-164B-AE6E-CC1335477CBF}"/>
          </ac:spMkLst>
        </pc:spChg>
        <pc:spChg chg="mod">
          <ac:chgData name="Daniel Khashabi" userId="62390808-c838-45e6-be59-d6fd0d208bc8" providerId="ADAL" clId="{DBE0F76A-AFEE-AC44-BA32-16BF03539868}" dt="2023-02-16T13:49:58.158" v="7760"/>
          <ac:spMkLst>
            <pc:docMk/>
            <pc:sldMk cId="986875128" sldId="349"/>
            <ac:spMk id="158" creationId="{0DAD38EF-F205-2144-90B1-15E45B3FE01A}"/>
          </ac:spMkLst>
        </pc:spChg>
        <pc:spChg chg="mod">
          <ac:chgData name="Daniel Khashabi" userId="62390808-c838-45e6-be59-d6fd0d208bc8" providerId="ADAL" clId="{DBE0F76A-AFEE-AC44-BA32-16BF03539868}" dt="2023-02-16T13:49:58.158" v="7760"/>
          <ac:spMkLst>
            <pc:docMk/>
            <pc:sldMk cId="986875128" sldId="349"/>
            <ac:spMk id="159" creationId="{9475EEB9-A7EE-8F45-8FD8-2D84E2F5222E}"/>
          </ac:spMkLst>
        </pc:spChg>
        <pc:spChg chg="mod">
          <ac:chgData name="Daniel Khashabi" userId="62390808-c838-45e6-be59-d6fd0d208bc8" providerId="ADAL" clId="{DBE0F76A-AFEE-AC44-BA32-16BF03539868}" dt="2023-02-16T13:49:58.158" v="7760"/>
          <ac:spMkLst>
            <pc:docMk/>
            <pc:sldMk cId="986875128" sldId="349"/>
            <ac:spMk id="160" creationId="{12A95AFB-626B-0B4E-8C17-06CD0B92655F}"/>
          </ac:spMkLst>
        </pc:spChg>
        <pc:spChg chg="mod">
          <ac:chgData name="Daniel Khashabi" userId="62390808-c838-45e6-be59-d6fd0d208bc8" providerId="ADAL" clId="{DBE0F76A-AFEE-AC44-BA32-16BF03539868}" dt="2023-02-16T13:49:58.158" v="7760"/>
          <ac:spMkLst>
            <pc:docMk/>
            <pc:sldMk cId="986875128" sldId="349"/>
            <ac:spMk id="161" creationId="{92042E64-F626-D042-ACC7-AC101D5D4346}"/>
          </ac:spMkLst>
        </pc:spChg>
        <pc:spChg chg="mod">
          <ac:chgData name="Daniel Khashabi" userId="62390808-c838-45e6-be59-d6fd0d208bc8" providerId="ADAL" clId="{DBE0F76A-AFEE-AC44-BA32-16BF03539868}" dt="2023-02-16T04:33:59.885" v="7426"/>
          <ac:spMkLst>
            <pc:docMk/>
            <pc:sldMk cId="986875128" sldId="349"/>
            <ac:spMk id="162" creationId="{4CA7D8E9-F94A-3648-80B9-DCC422F2403B}"/>
          </ac:spMkLst>
        </pc:spChg>
        <pc:spChg chg="mod">
          <ac:chgData name="Daniel Khashabi" userId="62390808-c838-45e6-be59-d6fd0d208bc8" providerId="ADAL" clId="{DBE0F76A-AFEE-AC44-BA32-16BF03539868}" dt="2023-02-16T04:33:59.885" v="7426"/>
          <ac:spMkLst>
            <pc:docMk/>
            <pc:sldMk cId="986875128" sldId="349"/>
            <ac:spMk id="163" creationId="{CF14063D-2F76-D341-8575-DFC58CC43FAD}"/>
          </ac:spMkLst>
        </pc:spChg>
        <pc:spChg chg="mod">
          <ac:chgData name="Daniel Khashabi" userId="62390808-c838-45e6-be59-d6fd0d208bc8" providerId="ADAL" clId="{DBE0F76A-AFEE-AC44-BA32-16BF03539868}" dt="2023-02-16T13:49:58.158" v="7760"/>
          <ac:spMkLst>
            <pc:docMk/>
            <pc:sldMk cId="986875128" sldId="349"/>
            <ac:spMk id="165" creationId="{4B2C5528-7DE4-E54A-96DB-162EE83E11FA}"/>
          </ac:spMkLst>
        </pc:spChg>
        <pc:spChg chg="mod">
          <ac:chgData name="Daniel Khashabi" userId="62390808-c838-45e6-be59-d6fd0d208bc8" providerId="ADAL" clId="{DBE0F76A-AFEE-AC44-BA32-16BF03539868}" dt="2023-02-16T13:49:58.158" v="7760"/>
          <ac:spMkLst>
            <pc:docMk/>
            <pc:sldMk cId="986875128" sldId="349"/>
            <ac:spMk id="166" creationId="{BF5D1DDD-E243-4945-9BE6-AF554F5D1DEF}"/>
          </ac:spMkLst>
        </pc:spChg>
        <pc:spChg chg="mod">
          <ac:chgData name="Daniel Khashabi" userId="62390808-c838-45e6-be59-d6fd0d208bc8" providerId="ADAL" clId="{DBE0F76A-AFEE-AC44-BA32-16BF03539868}" dt="2023-02-16T13:49:58.158" v="7760"/>
          <ac:spMkLst>
            <pc:docMk/>
            <pc:sldMk cId="986875128" sldId="349"/>
            <ac:spMk id="167" creationId="{4D0DA892-9667-8647-A4CD-A690575703B5}"/>
          </ac:spMkLst>
        </pc:spChg>
        <pc:spChg chg="mod">
          <ac:chgData name="Daniel Khashabi" userId="62390808-c838-45e6-be59-d6fd0d208bc8" providerId="ADAL" clId="{DBE0F76A-AFEE-AC44-BA32-16BF03539868}" dt="2023-02-16T13:49:58.158" v="7760"/>
          <ac:spMkLst>
            <pc:docMk/>
            <pc:sldMk cId="986875128" sldId="349"/>
            <ac:spMk id="168" creationId="{528EA094-A252-2E4A-BE09-4884AFCC8157}"/>
          </ac:spMkLst>
        </pc:spChg>
        <pc:spChg chg="mod">
          <ac:chgData name="Daniel Khashabi" userId="62390808-c838-45e6-be59-d6fd0d208bc8" providerId="ADAL" clId="{DBE0F76A-AFEE-AC44-BA32-16BF03539868}" dt="2023-02-16T13:49:58.158" v="7760"/>
          <ac:spMkLst>
            <pc:docMk/>
            <pc:sldMk cId="986875128" sldId="349"/>
            <ac:spMk id="169" creationId="{4121D2CD-4B48-F94A-A77C-9CE89F641011}"/>
          </ac:spMkLst>
        </pc:spChg>
        <pc:spChg chg="mod">
          <ac:chgData name="Daniel Khashabi" userId="62390808-c838-45e6-be59-d6fd0d208bc8" providerId="ADAL" clId="{DBE0F76A-AFEE-AC44-BA32-16BF03539868}" dt="2023-02-16T13:49:58.158" v="7760"/>
          <ac:spMkLst>
            <pc:docMk/>
            <pc:sldMk cId="986875128" sldId="349"/>
            <ac:spMk id="170" creationId="{79B2685C-C313-E343-87AF-3A16BC55BC2F}"/>
          </ac:spMkLst>
        </pc:spChg>
        <pc:spChg chg="mod">
          <ac:chgData name="Daniel Khashabi" userId="62390808-c838-45e6-be59-d6fd0d208bc8" providerId="ADAL" clId="{DBE0F76A-AFEE-AC44-BA32-16BF03539868}" dt="2023-02-16T13:49:58.158" v="7760"/>
          <ac:spMkLst>
            <pc:docMk/>
            <pc:sldMk cId="986875128" sldId="349"/>
            <ac:spMk id="171" creationId="{5E40E88B-7C0C-B34A-8126-6254BCF5337D}"/>
          </ac:spMkLst>
        </pc:spChg>
        <pc:spChg chg="mod">
          <ac:chgData name="Daniel Khashabi" userId="62390808-c838-45e6-be59-d6fd0d208bc8" providerId="ADAL" clId="{DBE0F76A-AFEE-AC44-BA32-16BF03539868}" dt="2023-02-16T13:49:58.158" v="7760"/>
          <ac:spMkLst>
            <pc:docMk/>
            <pc:sldMk cId="986875128" sldId="349"/>
            <ac:spMk id="172" creationId="{DCB38E08-B9A3-C14F-896A-0F8077D8FB68}"/>
          </ac:spMkLst>
        </pc:spChg>
        <pc:spChg chg="mod">
          <ac:chgData name="Daniel Khashabi" userId="62390808-c838-45e6-be59-d6fd0d208bc8" providerId="ADAL" clId="{DBE0F76A-AFEE-AC44-BA32-16BF03539868}" dt="2023-02-16T13:49:58.158" v="7760"/>
          <ac:spMkLst>
            <pc:docMk/>
            <pc:sldMk cId="986875128" sldId="349"/>
            <ac:spMk id="173" creationId="{43EFC05D-5D9E-8545-80ED-5EE5833436EC}"/>
          </ac:spMkLst>
        </pc:spChg>
        <pc:spChg chg="mod">
          <ac:chgData name="Daniel Khashabi" userId="62390808-c838-45e6-be59-d6fd0d208bc8" providerId="ADAL" clId="{DBE0F76A-AFEE-AC44-BA32-16BF03539868}" dt="2023-02-16T13:49:58.158" v="7760"/>
          <ac:spMkLst>
            <pc:docMk/>
            <pc:sldMk cId="986875128" sldId="349"/>
            <ac:spMk id="175" creationId="{6F64A017-A35A-AC44-96D0-72EFC040B4F7}"/>
          </ac:spMkLst>
        </pc:spChg>
        <pc:spChg chg="mod">
          <ac:chgData name="Daniel Khashabi" userId="62390808-c838-45e6-be59-d6fd0d208bc8" providerId="ADAL" clId="{DBE0F76A-AFEE-AC44-BA32-16BF03539868}" dt="2023-02-16T13:49:58.158" v="7760"/>
          <ac:spMkLst>
            <pc:docMk/>
            <pc:sldMk cId="986875128" sldId="349"/>
            <ac:spMk id="176" creationId="{EB7699D4-5CF1-4945-AF53-9FF925C376BB}"/>
          </ac:spMkLst>
        </pc:spChg>
        <pc:spChg chg="mod">
          <ac:chgData name="Daniel Khashabi" userId="62390808-c838-45e6-be59-d6fd0d208bc8" providerId="ADAL" clId="{DBE0F76A-AFEE-AC44-BA32-16BF03539868}" dt="2023-02-16T13:49:58.158" v="7760"/>
          <ac:spMkLst>
            <pc:docMk/>
            <pc:sldMk cId="986875128" sldId="349"/>
            <ac:spMk id="177" creationId="{A9006280-6B35-5544-98E4-1B21ED7235B5}"/>
          </ac:spMkLst>
        </pc:spChg>
        <pc:spChg chg="mod">
          <ac:chgData name="Daniel Khashabi" userId="62390808-c838-45e6-be59-d6fd0d208bc8" providerId="ADAL" clId="{DBE0F76A-AFEE-AC44-BA32-16BF03539868}" dt="2023-02-16T13:49:58.158" v="7760"/>
          <ac:spMkLst>
            <pc:docMk/>
            <pc:sldMk cId="986875128" sldId="349"/>
            <ac:spMk id="178" creationId="{AC7C371E-2D08-BF45-8B8E-6FC13CFD5BF4}"/>
          </ac:spMkLst>
        </pc:spChg>
        <pc:spChg chg="mod">
          <ac:chgData name="Daniel Khashabi" userId="62390808-c838-45e6-be59-d6fd0d208bc8" providerId="ADAL" clId="{DBE0F76A-AFEE-AC44-BA32-16BF03539868}" dt="2023-02-16T13:49:58.158" v="7760"/>
          <ac:spMkLst>
            <pc:docMk/>
            <pc:sldMk cId="986875128" sldId="349"/>
            <ac:spMk id="179" creationId="{6A2513D4-883B-AC4F-83C4-340258810AA5}"/>
          </ac:spMkLst>
        </pc:spChg>
        <pc:spChg chg="mod">
          <ac:chgData name="Daniel Khashabi" userId="62390808-c838-45e6-be59-d6fd0d208bc8" providerId="ADAL" clId="{DBE0F76A-AFEE-AC44-BA32-16BF03539868}" dt="2023-02-16T13:49:58.158" v="7760"/>
          <ac:spMkLst>
            <pc:docMk/>
            <pc:sldMk cId="986875128" sldId="349"/>
            <ac:spMk id="180" creationId="{8A3B99E0-E6A1-A84A-BE61-0FEC270CA7BD}"/>
          </ac:spMkLst>
        </pc:spChg>
        <pc:spChg chg="mod">
          <ac:chgData name="Daniel Khashabi" userId="62390808-c838-45e6-be59-d6fd0d208bc8" providerId="ADAL" clId="{DBE0F76A-AFEE-AC44-BA32-16BF03539868}" dt="2023-02-16T13:49:58.158" v="7760"/>
          <ac:spMkLst>
            <pc:docMk/>
            <pc:sldMk cId="986875128" sldId="349"/>
            <ac:spMk id="181" creationId="{FE339CDF-6D63-3347-A831-5E801BE3FDE7}"/>
          </ac:spMkLst>
        </pc:spChg>
        <pc:spChg chg="mod">
          <ac:chgData name="Daniel Khashabi" userId="62390808-c838-45e6-be59-d6fd0d208bc8" providerId="ADAL" clId="{DBE0F76A-AFEE-AC44-BA32-16BF03539868}" dt="2023-02-16T13:49:58.158" v="7760"/>
          <ac:spMkLst>
            <pc:docMk/>
            <pc:sldMk cId="986875128" sldId="349"/>
            <ac:spMk id="182" creationId="{31F218F5-7CAA-C947-9E0B-F41992B1BD98}"/>
          </ac:spMkLst>
        </pc:spChg>
        <pc:spChg chg="mod">
          <ac:chgData name="Daniel Khashabi" userId="62390808-c838-45e6-be59-d6fd0d208bc8" providerId="ADAL" clId="{DBE0F76A-AFEE-AC44-BA32-16BF03539868}" dt="2023-02-16T13:49:58.158" v="7760"/>
          <ac:spMkLst>
            <pc:docMk/>
            <pc:sldMk cId="986875128" sldId="349"/>
            <ac:spMk id="183" creationId="{6A153770-56BC-7549-92C1-9994774C09A8}"/>
          </ac:spMkLst>
        </pc:spChg>
        <pc:spChg chg="mod">
          <ac:chgData name="Daniel Khashabi" userId="62390808-c838-45e6-be59-d6fd0d208bc8" providerId="ADAL" clId="{DBE0F76A-AFEE-AC44-BA32-16BF03539868}" dt="2023-02-16T04:33:59.885" v="7426"/>
          <ac:spMkLst>
            <pc:docMk/>
            <pc:sldMk cId="986875128" sldId="349"/>
            <ac:spMk id="184" creationId="{C3D61AC1-C1EE-0943-AB5B-90F7ED94F749}"/>
          </ac:spMkLst>
        </pc:spChg>
        <pc:spChg chg="mod">
          <ac:chgData name="Daniel Khashabi" userId="62390808-c838-45e6-be59-d6fd0d208bc8" providerId="ADAL" clId="{DBE0F76A-AFEE-AC44-BA32-16BF03539868}" dt="2023-02-16T04:33:59.885" v="7426"/>
          <ac:spMkLst>
            <pc:docMk/>
            <pc:sldMk cId="986875128" sldId="349"/>
            <ac:spMk id="185" creationId="{DED50EDE-4C5F-3D40-A8FA-BBCFA6B19B18}"/>
          </ac:spMkLst>
        </pc:spChg>
        <pc:spChg chg="mod">
          <ac:chgData name="Daniel Khashabi" userId="62390808-c838-45e6-be59-d6fd0d208bc8" providerId="ADAL" clId="{DBE0F76A-AFEE-AC44-BA32-16BF03539868}" dt="2023-02-16T04:33:59.885" v="7426"/>
          <ac:spMkLst>
            <pc:docMk/>
            <pc:sldMk cId="986875128" sldId="349"/>
            <ac:spMk id="187" creationId="{920AC903-63CF-244F-AF78-1E015F906B08}"/>
          </ac:spMkLst>
        </pc:spChg>
        <pc:spChg chg="mod">
          <ac:chgData name="Daniel Khashabi" userId="62390808-c838-45e6-be59-d6fd0d208bc8" providerId="ADAL" clId="{DBE0F76A-AFEE-AC44-BA32-16BF03539868}" dt="2023-02-16T04:33:59.885" v="7426"/>
          <ac:spMkLst>
            <pc:docMk/>
            <pc:sldMk cId="986875128" sldId="349"/>
            <ac:spMk id="188" creationId="{DD14B316-FA21-B445-B5C6-076462AB394B}"/>
          </ac:spMkLst>
        </pc:spChg>
        <pc:spChg chg="mod">
          <ac:chgData name="Daniel Khashabi" userId="62390808-c838-45e6-be59-d6fd0d208bc8" providerId="ADAL" clId="{DBE0F76A-AFEE-AC44-BA32-16BF03539868}" dt="2023-02-16T04:33:59.885" v="7426"/>
          <ac:spMkLst>
            <pc:docMk/>
            <pc:sldMk cId="986875128" sldId="349"/>
            <ac:spMk id="189" creationId="{5125CD9F-D43E-3943-B513-29350E305625}"/>
          </ac:spMkLst>
        </pc:spChg>
        <pc:spChg chg="mod">
          <ac:chgData name="Daniel Khashabi" userId="62390808-c838-45e6-be59-d6fd0d208bc8" providerId="ADAL" clId="{DBE0F76A-AFEE-AC44-BA32-16BF03539868}" dt="2023-02-16T04:33:59.885" v="7426"/>
          <ac:spMkLst>
            <pc:docMk/>
            <pc:sldMk cId="986875128" sldId="349"/>
            <ac:spMk id="190" creationId="{D2F72133-FA23-E542-8D6A-F6C8993EF0A4}"/>
          </ac:spMkLst>
        </pc:spChg>
        <pc:spChg chg="mod">
          <ac:chgData name="Daniel Khashabi" userId="62390808-c838-45e6-be59-d6fd0d208bc8" providerId="ADAL" clId="{DBE0F76A-AFEE-AC44-BA32-16BF03539868}" dt="2023-02-16T04:33:59.885" v="7426"/>
          <ac:spMkLst>
            <pc:docMk/>
            <pc:sldMk cId="986875128" sldId="349"/>
            <ac:spMk id="191" creationId="{A5C72C0C-196F-D14D-B7C7-B894A9473A57}"/>
          </ac:spMkLst>
        </pc:spChg>
        <pc:spChg chg="mod">
          <ac:chgData name="Daniel Khashabi" userId="62390808-c838-45e6-be59-d6fd0d208bc8" providerId="ADAL" clId="{DBE0F76A-AFEE-AC44-BA32-16BF03539868}" dt="2023-02-16T04:33:59.885" v="7426"/>
          <ac:spMkLst>
            <pc:docMk/>
            <pc:sldMk cId="986875128" sldId="349"/>
            <ac:spMk id="192" creationId="{FA120483-D21E-3A49-B318-1CB36CEEDB5A}"/>
          </ac:spMkLst>
        </pc:spChg>
        <pc:spChg chg="mod">
          <ac:chgData name="Daniel Khashabi" userId="62390808-c838-45e6-be59-d6fd0d208bc8" providerId="ADAL" clId="{DBE0F76A-AFEE-AC44-BA32-16BF03539868}" dt="2023-02-16T04:33:59.885" v="7426"/>
          <ac:spMkLst>
            <pc:docMk/>
            <pc:sldMk cId="986875128" sldId="349"/>
            <ac:spMk id="193" creationId="{A0550B78-C097-A540-9272-EF3B08EE4E78}"/>
          </ac:spMkLst>
        </pc:spChg>
        <pc:spChg chg="mod">
          <ac:chgData name="Daniel Khashabi" userId="62390808-c838-45e6-be59-d6fd0d208bc8" providerId="ADAL" clId="{DBE0F76A-AFEE-AC44-BA32-16BF03539868}" dt="2023-02-16T13:49:58.158" v="7760"/>
          <ac:spMkLst>
            <pc:docMk/>
            <pc:sldMk cId="986875128" sldId="349"/>
            <ac:spMk id="194" creationId="{EDFF357D-A43A-9946-9C8C-C5208D9A46EA}"/>
          </ac:spMkLst>
        </pc:spChg>
        <pc:spChg chg="mod">
          <ac:chgData name="Daniel Khashabi" userId="62390808-c838-45e6-be59-d6fd0d208bc8" providerId="ADAL" clId="{DBE0F76A-AFEE-AC44-BA32-16BF03539868}" dt="2023-02-16T04:33:59.885" v="7426"/>
          <ac:spMkLst>
            <pc:docMk/>
            <pc:sldMk cId="986875128" sldId="349"/>
            <ac:spMk id="195" creationId="{A70D1C02-7CBD-A74A-904A-2A285E9154CD}"/>
          </ac:spMkLst>
        </pc:spChg>
        <pc:spChg chg="mod">
          <ac:chgData name="Daniel Khashabi" userId="62390808-c838-45e6-be59-d6fd0d208bc8" providerId="ADAL" clId="{DBE0F76A-AFEE-AC44-BA32-16BF03539868}" dt="2023-02-16T13:49:58.158" v="7760"/>
          <ac:spMkLst>
            <pc:docMk/>
            <pc:sldMk cId="986875128" sldId="349"/>
            <ac:spMk id="198" creationId="{AD99BFF2-26F2-1741-9FED-CA0B281A12B2}"/>
          </ac:spMkLst>
        </pc:spChg>
        <pc:spChg chg="mod">
          <ac:chgData name="Daniel Khashabi" userId="62390808-c838-45e6-be59-d6fd0d208bc8" providerId="ADAL" clId="{DBE0F76A-AFEE-AC44-BA32-16BF03539868}" dt="2023-02-16T04:33:59.885" v="7426"/>
          <ac:spMkLst>
            <pc:docMk/>
            <pc:sldMk cId="986875128" sldId="349"/>
            <ac:spMk id="199" creationId="{A521D06C-64AB-2344-9BA1-32D193F0C512}"/>
          </ac:spMkLst>
        </pc:spChg>
        <pc:spChg chg="mod">
          <ac:chgData name="Daniel Khashabi" userId="62390808-c838-45e6-be59-d6fd0d208bc8" providerId="ADAL" clId="{DBE0F76A-AFEE-AC44-BA32-16BF03539868}" dt="2023-02-16T13:49:58.158" v="7760"/>
          <ac:spMkLst>
            <pc:docMk/>
            <pc:sldMk cId="986875128" sldId="349"/>
            <ac:spMk id="200" creationId="{BD12B914-5DFB-1C4F-BC8A-44B371B0E731}"/>
          </ac:spMkLst>
        </pc:spChg>
        <pc:spChg chg="mod">
          <ac:chgData name="Daniel Khashabi" userId="62390808-c838-45e6-be59-d6fd0d208bc8" providerId="ADAL" clId="{DBE0F76A-AFEE-AC44-BA32-16BF03539868}" dt="2023-02-16T04:33:59.885" v="7426"/>
          <ac:spMkLst>
            <pc:docMk/>
            <pc:sldMk cId="986875128" sldId="349"/>
            <ac:spMk id="201" creationId="{051A29E5-B48A-4C41-8B73-97B7587ED5BE}"/>
          </ac:spMkLst>
        </pc:spChg>
      </pc:sldChg>
      <pc:sldChg chg="addSp delSp modSp add mod modClrScheme chgLayout">
        <pc:chgData name="Daniel Khashabi" userId="62390808-c838-45e6-be59-d6fd0d208bc8" providerId="ADAL" clId="{DBE0F76A-AFEE-AC44-BA32-16BF03539868}" dt="2023-02-16T13:49:58.158" v="7760"/>
        <pc:sldMkLst>
          <pc:docMk/>
          <pc:sldMk cId="3171510250" sldId="350"/>
        </pc:sldMkLst>
        <pc:spChg chg="add del mod ord">
          <ac:chgData name="Daniel Khashabi" userId="62390808-c838-45e6-be59-d6fd0d208bc8" providerId="ADAL" clId="{DBE0F76A-AFEE-AC44-BA32-16BF03539868}" dt="2023-02-16T04:29:28.088" v="7307" actId="478"/>
          <ac:spMkLst>
            <pc:docMk/>
            <pc:sldMk cId="3171510250" sldId="350"/>
            <ac:spMk id="2" creationId="{79B99B7B-4218-78EA-9A88-DE33A3393853}"/>
          </ac:spMkLst>
        </pc:spChg>
        <pc:spChg chg="mod">
          <ac:chgData name="Daniel Khashabi" userId="62390808-c838-45e6-be59-d6fd0d208bc8" providerId="ADAL" clId="{DBE0F76A-AFEE-AC44-BA32-16BF03539868}" dt="2023-02-16T04:33:59.885" v="7426"/>
          <ac:spMkLst>
            <pc:docMk/>
            <pc:sldMk cId="3171510250" sldId="350"/>
            <ac:spMk id="50" creationId="{98A0229A-0E65-994A-A48A-9E766E214C56}"/>
          </ac:spMkLst>
        </pc:spChg>
        <pc:spChg chg="mod">
          <ac:chgData name="Daniel Khashabi" userId="62390808-c838-45e6-be59-d6fd0d208bc8" providerId="ADAL" clId="{DBE0F76A-AFEE-AC44-BA32-16BF03539868}" dt="2023-02-16T04:33:59.885" v="7426"/>
          <ac:spMkLst>
            <pc:docMk/>
            <pc:sldMk cId="3171510250" sldId="350"/>
            <ac:spMk id="51" creationId="{3649502E-21DD-1642-971F-BACEABB4E04C}"/>
          </ac:spMkLst>
        </pc:spChg>
        <pc:spChg chg="mod">
          <ac:chgData name="Daniel Khashabi" userId="62390808-c838-45e6-be59-d6fd0d208bc8" providerId="ADAL" clId="{DBE0F76A-AFEE-AC44-BA32-16BF03539868}" dt="2023-02-16T13:49:58.158" v="7760"/>
          <ac:spMkLst>
            <pc:docMk/>
            <pc:sldMk cId="3171510250" sldId="350"/>
            <ac:spMk id="70" creationId="{DE101D8D-392D-CE48-A76F-F593C13CFB77}"/>
          </ac:spMkLst>
        </pc:spChg>
        <pc:spChg chg="mod">
          <ac:chgData name="Daniel Khashabi" userId="62390808-c838-45e6-be59-d6fd0d208bc8" providerId="ADAL" clId="{DBE0F76A-AFEE-AC44-BA32-16BF03539868}" dt="2023-02-16T13:49:58.158" v="7760"/>
          <ac:spMkLst>
            <pc:docMk/>
            <pc:sldMk cId="3171510250" sldId="350"/>
            <ac:spMk id="71" creationId="{AF057BF2-9D6B-E249-8FBC-3B1D5B8A5CA3}"/>
          </ac:spMkLst>
        </pc:spChg>
        <pc:spChg chg="mod">
          <ac:chgData name="Daniel Khashabi" userId="62390808-c838-45e6-be59-d6fd0d208bc8" providerId="ADAL" clId="{DBE0F76A-AFEE-AC44-BA32-16BF03539868}" dt="2023-02-16T13:49:58.158" v="7760"/>
          <ac:spMkLst>
            <pc:docMk/>
            <pc:sldMk cId="3171510250" sldId="350"/>
            <ac:spMk id="72" creationId="{730C91DC-46B3-DD42-BA91-16A98A899679}"/>
          </ac:spMkLst>
        </pc:spChg>
        <pc:spChg chg="mod">
          <ac:chgData name="Daniel Khashabi" userId="62390808-c838-45e6-be59-d6fd0d208bc8" providerId="ADAL" clId="{DBE0F76A-AFEE-AC44-BA32-16BF03539868}" dt="2023-02-16T13:49:58.158" v="7760"/>
          <ac:spMkLst>
            <pc:docMk/>
            <pc:sldMk cId="3171510250" sldId="350"/>
            <ac:spMk id="74" creationId="{1A38F944-FD9F-1C42-9EF7-BA5E3DB86EBA}"/>
          </ac:spMkLst>
        </pc:spChg>
        <pc:spChg chg="mod">
          <ac:chgData name="Daniel Khashabi" userId="62390808-c838-45e6-be59-d6fd0d208bc8" providerId="ADAL" clId="{DBE0F76A-AFEE-AC44-BA32-16BF03539868}" dt="2023-02-16T13:49:58.158" v="7760"/>
          <ac:spMkLst>
            <pc:docMk/>
            <pc:sldMk cId="3171510250" sldId="350"/>
            <ac:spMk id="75" creationId="{91549E43-B913-244E-90FF-EB6ADE692919}"/>
          </ac:spMkLst>
        </pc:spChg>
        <pc:spChg chg="mod">
          <ac:chgData name="Daniel Khashabi" userId="62390808-c838-45e6-be59-d6fd0d208bc8" providerId="ADAL" clId="{DBE0F76A-AFEE-AC44-BA32-16BF03539868}" dt="2023-02-16T13:49:58.158" v="7760"/>
          <ac:spMkLst>
            <pc:docMk/>
            <pc:sldMk cId="3171510250" sldId="350"/>
            <ac:spMk id="76" creationId="{CFE7F9AF-8FB9-9E47-AA7C-B819DD96BD45}"/>
          </ac:spMkLst>
        </pc:spChg>
        <pc:spChg chg="mod">
          <ac:chgData name="Daniel Khashabi" userId="62390808-c838-45e6-be59-d6fd0d208bc8" providerId="ADAL" clId="{DBE0F76A-AFEE-AC44-BA32-16BF03539868}" dt="2023-02-16T13:49:58.158" v="7760"/>
          <ac:spMkLst>
            <pc:docMk/>
            <pc:sldMk cId="3171510250" sldId="350"/>
            <ac:spMk id="77" creationId="{D1072A62-0E13-3843-8D0C-3A62E6BC9417}"/>
          </ac:spMkLst>
        </pc:spChg>
        <pc:spChg chg="mod">
          <ac:chgData name="Daniel Khashabi" userId="62390808-c838-45e6-be59-d6fd0d208bc8" providerId="ADAL" clId="{DBE0F76A-AFEE-AC44-BA32-16BF03539868}" dt="2023-02-16T13:49:58.158" v="7760"/>
          <ac:spMkLst>
            <pc:docMk/>
            <pc:sldMk cId="3171510250" sldId="350"/>
            <ac:spMk id="78" creationId="{B5867DDE-FEA5-0049-9461-EB1FFEB88969}"/>
          </ac:spMkLst>
        </pc:spChg>
        <pc:spChg chg="mod">
          <ac:chgData name="Daniel Khashabi" userId="62390808-c838-45e6-be59-d6fd0d208bc8" providerId="ADAL" clId="{DBE0F76A-AFEE-AC44-BA32-16BF03539868}" dt="2023-02-16T13:49:58.158" v="7760"/>
          <ac:spMkLst>
            <pc:docMk/>
            <pc:sldMk cId="3171510250" sldId="350"/>
            <ac:spMk id="79" creationId="{24DFF809-EE42-C349-914D-4808EEE0B2B2}"/>
          </ac:spMkLst>
        </pc:spChg>
        <pc:spChg chg="mod">
          <ac:chgData name="Daniel Khashabi" userId="62390808-c838-45e6-be59-d6fd0d208bc8" providerId="ADAL" clId="{DBE0F76A-AFEE-AC44-BA32-16BF03539868}" dt="2023-02-16T04:33:59.885" v="7426"/>
          <ac:spMkLst>
            <pc:docMk/>
            <pc:sldMk cId="3171510250" sldId="350"/>
            <ac:spMk id="81" creationId="{0699B2A3-3B8E-414D-A3AF-577E06CECE10}"/>
          </ac:spMkLst>
        </pc:spChg>
        <pc:spChg chg="mod">
          <ac:chgData name="Daniel Khashabi" userId="62390808-c838-45e6-be59-d6fd0d208bc8" providerId="ADAL" clId="{DBE0F76A-AFEE-AC44-BA32-16BF03539868}" dt="2023-02-16T13:49:58.158" v="7760"/>
          <ac:spMkLst>
            <pc:docMk/>
            <pc:sldMk cId="3171510250" sldId="350"/>
            <ac:spMk id="82" creationId="{485BEC44-F260-1145-8583-E09A6D1ADDA0}"/>
          </ac:spMkLst>
        </pc:spChg>
        <pc:spChg chg="mod">
          <ac:chgData name="Daniel Khashabi" userId="62390808-c838-45e6-be59-d6fd0d208bc8" providerId="ADAL" clId="{DBE0F76A-AFEE-AC44-BA32-16BF03539868}" dt="2023-02-16T13:49:58.158" v="7760"/>
          <ac:spMkLst>
            <pc:docMk/>
            <pc:sldMk cId="3171510250" sldId="350"/>
            <ac:spMk id="83" creationId="{D285D089-1C0C-6344-B7EA-A631D2F645B7}"/>
          </ac:spMkLst>
        </pc:spChg>
        <pc:spChg chg="mod">
          <ac:chgData name="Daniel Khashabi" userId="62390808-c838-45e6-be59-d6fd0d208bc8" providerId="ADAL" clId="{DBE0F76A-AFEE-AC44-BA32-16BF03539868}" dt="2023-02-16T13:49:58.158" v="7760"/>
          <ac:spMkLst>
            <pc:docMk/>
            <pc:sldMk cId="3171510250" sldId="350"/>
            <ac:spMk id="84" creationId="{E248521C-7AB4-A74B-BB41-9E9DBC05502F}"/>
          </ac:spMkLst>
        </pc:spChg>
        <pc:spChg chg="mod">
          <ac:chgData name="Daniel Khashabi" userId="62390808-c838-45e6-be59-d6fd0d208bc8" providerId="ADAL" clId="{DBE0F76A-AFEE-AC44-BA32-16BF03539868}" dt="2023-02-16T13:49:58.158" v="7760"/>
          <ac:spMkLst>
            <pc:docMk/>
            <pc:sldMk cId="3171510250" sldId="350"/>
            <ac:spMk id="85" creationId="{A542D303-3E89-B948-BAE1-9C28B4C7900E}"/>
          </ac:spMkLst>
        </pc:spChg>
        <pc:spChg chg="mod">
          <ac:chgData name="Daniel Khashabi" userId="62390808-c838-45e6-be59-d6fd0d208bc8" providerId="ADAL" clId="{DBE0F76A-AFEE-AC44-BA32-16BF03539868}" dt="2023-02-16T13:49:58.158" v="7760"/>
          <ac:spMkLst>
            <pc:docMk/>
            <pc:sldMk cId="3171510250" sldId="350"/>
            <ac:spMk id="86" creationId="{3557CEDB-9609-5C4E-BE7A-9A1922D84558}"/>
          </ac:spMkLst>
        </pc:spChg>
        <pc:spChg chg="mod">
          <ac:chgData name="Daniel Khashabi" userId="62390808-c838-45e6-be59-d6fd0d208bc8" providerId="ADAL" clId="{DBE0F76A-AFEE-AC44-BA32-16BF03539868}" dt="2023-02-16T13:49:58.158" v="7760"/>
          <ac:spMkLst>
            <pc:docMk/>
            <pc:sldMk cId="3171510250" sldId="350"/>
            <ac:spMk id="87" creationId="{FD0CC76B-5E71-8C4B-B186-6D1471C8CD67}"/>
          </ac:spMkLst>
        </pc:spChg>
        <pc:spChg chg="mod ord">
          <ac:chgData name="Daniel Khashabi" userId="62390808-c838-45e6-be59-d6fd0d208bc8" providerId="ADAL" clId="{DBE0F76A-AFEE-AC44-BA32-16BF03539868}" dt="2023-02-16T13:49:58.158" v="7760"/>
          <ac:spMkLst>
            <pc:docMk/>
            <pc:sldMk cId="3171510250" sldId="350"/>
            <ac:spMk id="88" creationId="{6FFC4304-AD1B-D647-9A16-9E31B2720BA6}"/>
          </ac:spMkLst>
        </pc:spChg>
        <pc:spChg chg="mod ord">
          <ac:chgData name="Daniel Khashabi" userId="62390808-c838-45e6-be59-d6fd0d208bc8" providerId="ADAL" clId="{DBE0F76A-AFEE-AC44-BA32-16BF03539868}" dt="2023-02-16T04:32:40.063" v="7400"/>
          <ac:spMkLst>
            <pc:docMk/>
            <pc:sldMk cId="3171510250" sldId="350"/>
            <ac:spMk id="90" creationId="{FBDC578E-5F8E-3D4A-820C-A09DC7909CD2}"/>
          </ac:spMkLst>
        </pc:spChg>
        <pc:spChg chg="del">
          <ac:chgData name="Daniel Khashabi" userId="62390808-c838-45e6-be59-d6fd0d208bc8" providerId="ADAL" clId="{DBE0F76A-AFEE-AC44-BA32-16BF03539868}" dt="2023-02-16T04:29:23.736" v="7305" actId="478"/>
          <ac:spMkLst>
            <pc:docMk/>
            <pc:sldMk cId="3171510250" sldId="350"/>
            <ac:spMk id="91" creationId="{0AB4A7CB-8370-2445-B4CA-1C06ECF8C719}"/>
          </ac:spMkLst>
        </pc:spChg>
        <pc:spChg chg="mod">
          <ac:chgData name="Daniel Khashabi" userId="62390808-c838-45e6-be59-d6fd0d208bc8" providerId="ADAL" clId="{DBE0F76A-AFEE-AC44-BA32-16BF03539868}" dt="2023-02-16T13:49:58.158" v="7760"/>
          <ac:spMkLst>
            <pc:docMk/>
            <pc:sldMk cId="3171510250" sldId="350"/>
            <ac:spMk id="93" creationId="{2E61486C-7C7C-CF4A-BF55-2488DDD06CBA}"/>
          </ac:spMkLst>
        </pc:spChg>
        <pc:spChg chg="mod">
          <ac:chgData name="Daniel Khashabi" userId="62390808-c838-45e6-be59-d6fd0d208bc8" providerId="ADAL" clId="{DBE0F76A-AFEE-AC44-BA32-16BF03539868}" dt="2023-02-16T13:49:58.158" v="7760"/>
          <ac:spMkLst>
            <pc:docMk/>
            <pc:sldMk cId="3171510250" sldId="350"/>
            <ac:spMk id="94" creationId="{FAED948E-E8BC-B542-96E5-C16F47F16A92}"/>
          </ac:spMkLst>
        </pc:spChg>
        <pc:spChg chg="mod">
          <ac:chgData name="Daniel Khashabi" userId="62390808-c838-45e6-be59-d6fd0d208bc8" providerId="ADAL" clId="{DBE0F76A-AFEE-AC44-BA32-16BF03539868}" dt="2023-02-16T13:49:58.158" v="7760"/>
          <ac:spMkLst>
            <pc:docMk/>
            <pc:sldMk cId="3171510250" sldId="350"/>
            <ac:spMk id="95" creationId="{B62B8F78-5C39-C145-B3C5-F9490727FE2B}"/>
          </ac:spMkLst>
        </pc:spChg>
        <pc:spChg chg="mod">
          <ac:chgData name="Daniel Khashabi" userId="62390808-c838-45e6-be59-d6fd0d208bc8" providerId="ADAL" clId="{DBE0F76A-AFEE-AC44-BA32-16BF03539868}" dt="2023-02-16T04:33:59.885" v="7426"/>
          <ac:spMkLst>
            <pc:docMk/>
            <pc:sldMk cId="3171510250" sldId="350"/>
            <ac:spMk id="96" creationId="{20A6FC83-57DF-014A-87E0-1B5614DFB884}"/>
          </ac:spMkLst>
        </pc:spChg>
        <pc:spChg chg="mod">
          <ac:chgData name="Daniel Khashabi" userId="62390808-c838-45e6-be59-d6fd0d208bc8" providerId="ADAL" clId="{DBE0F76A-AFEE-AC44-BA32-16BF03539868}" dt="2023-02-16T04:33:59.885" v="7426"/>
          <ac:spMkLst>
            <pc:docMk/>
            <pc:sldMk cId="3171510250" sldId="350"/>
            <ac:spMk id="97" creationId="{6D6C0EF3-9A48-6042-84AB-D28C74DA20AD}"/>
          </ac:spMkLst>
        </pc:spChg>
        <pc:spChg chg="mod">
          <ac:chgData name="Daniel Khashabi" userId="62390808-c838-45e6-be59-d6fd0d208bc8" providerId="ADAL" clId="{DBE0F76A-AFEE-AC44-BA32-16BF03539868}" dt="2023-02-16T04:33:59.885" v="7426"/>
          <ac:spMkLst>
            <pc:docMk/>
            <pc:sldMk cId="3171510250" sldId="350"/>
            <ac:spMk id="98" creationId="{276A6F90-89C1-8046-A06E-32E388A4C982}"/>
          </ac:spMkLst>
        </pc:spChg>
        <pc:spChg chg="mod">
          <ac:chgData name="Daniel Khashabi" userId="62390808-c838-45e6-be59-d6fd0d208bc8" providerId="ADAL" clId="{DBE0F76A-AFEE-AC44-BA32-16BF03539868}" dt="2023-02-16T13:49:58.158" v="7760"/>
          <ac:spMkLst>
            <pc:docMk/>
            <pc:sldMk cId="3171510250" sldId="350"/>
            <ac:spMk id="99" creationId="{B0204399-681E-6C49-9E5C-CC0F2EBC7595}"/>
          </ac:spMkLst>
        </pc:spChg>
        <pc:spChg chg="mod">
          <ac:chgData name="Daniel Khashabi" userId="62390808-c838-45e6-be59-d6fd0d208bc8" providerId="ADAL" clId="{DBE0F76A-AFEE-AC44-BA32-16BF03539868}" dt="2023-02-16T13:49:58.158" v="7760"/>
          <ac:spMkLst>
            <pc:docMk/>
            <pc:sldMk cId="3171510250" sldId="350"/>
            <ac:spMk id="100" creationId="{C88A8753-B2AE-C347-8881-9E9BFB6849E7}"/>
          </ac:spMkLst>
        </pc:spChg>
        <pc:spChg chg="mod">
          <ac:chgData name="Daniel Khashabi" userId="62390808-c838-45e6-be59-d6fd0d208bc8" providerId="ADAL" clId="{DBE0F76A-AFEE-AC44-BA32-16BF03539868}" dt="2023-02-16T13:49:58.158" v="7760"/>
          <ac:spMkLst>
            <pc:docMk/>
            <pc:sldMk cId="3171510250" sldId="350"/>
            <ac:spMk id="101" creationId="{289A04BF-85E0-834E-BAB6-DBB4550B3940}"/>
          </ac:spMkLst>
        </pc:spChg>
        <pc:spChg chg="mod">
          <ac:chgData name="Daniel Khashabi" userId="62390808-c838-45e6-be59-d6fd0d208bc8" providerId="ADAL" clId="{DBE0F76A-AFEE-AC44-BA32-16BF03539868}" dt="2023-02-16T13:49:58.158" v="7760"/>
          <ac:spMkLst>
            <pc:docMk/>
            <pc:sldMk cId="3171510250" sldId="350"/>
            <ac:spMk id="102" creationId="{631EE394-6E66-9F4F-AB28-9A96FE7CAF8B}"/>
          </ac:spMkLst>
        </pc:spChg>
        <pc:spChg chg="mod">
          <ac:chgData name="Daniel Khashabi" userId="62390808-c838-45e6-be59-d6fd0d208bc8" providerId="ADAL" clId="{DBE0F76A-AFEE-AC44-BA32-16BF03539868}" dt="2023-02-16T13:49:58.158" v="7760"/>
          <ac:spMkLst>
            <pc:docMk/>
            <pc:sldMk cId="3171510250" sldId="350"/>
            <ac:spMk id="103" creationId="{6C486C2D-68DA-A54D-A5C4-4B5B0B3B8B73}"/>
          </ac:spMkLst>
        </pc:spChg>
        <pc:spChg chg="mod">
          <ac:chgData name="Daniel Khashabi" userId="62390808-c838-45e6-be59-d6fd0d208bc8" providerId="ADAL" clId="{DBE0F76A-AFEE-AC44-BA32-16BF03539868}" dt="2023-02-16T13:49:58.158" v="7760"/>
          <ac:spMkLst>
            <pc:docMk/>
            <pc:sldMk cId="3171510250" sldId="350"/>
            <ac:spMk id="104" creationId="{F70F58BE-CCAE-F645-A328-47C1EAC54035}"/>
          </ac:spMkLst>
        </pc:spChg>
        <pc:spChg chg="mod">
          <ac:chgData name="Daniel Khashabi" userId="62390808-c838-45e6-be59-d6fd0d208bc8" providerId="ADAL" clId="{DBE0F76A-AFEE-AC44-BA32-16BF03539868}" dt="2023-02-16T13:49:58.158" v="7760"/>
          <ac:spMkLst>
            <pc:docMk/>
            <pc:sldMk cId="3171510250" sldId="350"/>
            <ac:spMk id="105" creationId="{FE219746-6458-2648-BFF2-1638E7F0E56F}"/>
          </ac:spMkLst>
        </pc:spChg>
        <pc:spChg chg="mod">
          <ac:chgData name="Daniel Khashabi" userId="62390808-c838-45e6-be59-d6fd0d208bc8" providerId="ADAL" clId="{DBE0F76A-AFEE-AC44-BA32-16BF03539868}" dt="2023-02-16T13:49:58.158" v="7760"/>
          <ac:spMkLst>
            <pc:docMk/>
            <pc:sldMk cId="3171510250" sldId="350"/>
            <ac:spMk id="106" creationId="{CC39E4D5-0122-404D-AF07-8A0976CE0F90}"/>
          </ac:spMkLst>
        </pc:spChg>
        <pc:spChg chg="mod">
          <ac:chgData name="Daniel Khashabi" userId="62390808-c838-45e6-be59-d6fd0d208bc8" providerId="ADAL" clId="{DBE0F76A-AFEE-AC44-BA32-16BF03539868}" dt="2023-02-16T13:49:58.158" v="7760"/>
          <ac:spMkLst>
            <pc:docMk/>
            <pc:sldMk cId="3171510250" sldId="350"/>
            <ac:spMk id="107" creationId="{869B3C99-29C1-8B4B-96BE-A1AF2836059F}"/>
          </ac:spMkLst>
        </pc:spChg>
        <pc:spChg chg="mod">
          <ac:chgData name="Daniel Khashabi" userId="62390808-c838-45e6-be59-d6fd0d208bc8" providerId="ADAL" clId="{DBE0F76A-AFEE-AC44-BA32-16BF03539868}" dt="2023-02-16T13:49:58.158" v="7760"/>
          <ac:spMkLst>
            <pc:docMk/>
            <pc:sldMk cId="3171510250" sldId="350"/>
            <ac:spMk id="108" creationId="{64A89667-1B61-D84C-8396-266EF010A525}"/>
          </ac:spMkLst>
        </pc:spChg>
        <pc:spChg chg="mod">
          <ac:chgData name="Daniel Khashabi" userId="62390808-c838-45e6-be59-d6fd0d208bc8" providerId="ADAL" clId="{DBE0F76A-AFEE-AC44-BA32-16BF03539868}" dt="2023-02-16T13:49:58.158" v="7760"/>
          <ac:spMkLst>
            <pc:docMk/>
            <pc:sldMk cId="3171510250" sldId="350"/>
            <ac:spMk id="109" creationId="{7B63A695-A0C7-D649-B5DD-122BBCB3D254}"/>
          </ac:spMkLst>
        </pc:spChg>
        <pc:spChg chg="mod">
          <ac:chgData name="Daniel Khashabi" userId="62390808-c838-45e6-be59-d6fd0d208bc8" providerId="ADAL" clId="{DBE0F76A-AFEE-AC44-BA32-16BF03539868}" dt="2023-02-16T13:49:58.158" v="7760"/>
          <ac:spMkLst>
            <pc:docMk/>
            <pc:sldMk cId="3171510250" sldId="350"/>
            <ac:spMk id="110" creationId="{F0DCA6BB-A31D-DC41-A4C9-C2923C3B6F21}"/>
          </ac:spMkLst>
        </pc:spChg>
        <pc:spChg chg="mod">
          <ac:chgData name="Daniel Khashabi" userId="62390808-c838-45e6-be59-d6fd0d208bc8" providerId="ADAL" clId="{DBE0F76A-AFEE-AC44-BA32-16BF03539868}" dt="2023-02-16T13:49:58.158" v="7760"/>
          <ac:spMkLst>
            <pc:docMk/>
            <pc:sldMk cId="3171510250" sldId="350"/>
            <ac:spMk id="111" creationId="{F5A97E85-0225-1E46-A085-02FCCC792A02}"/>
          </ac:spMkLst>
        </pc:spChg>
        <pc:spChg chg="mod">
          <ac:chgData name="Daniel Khashabi" userId="62390808-c838-45e6-be59-d6fd0d208bc8" providerId="ADAL" clId="{DBE0F76A-AFEE-AC44-BA32-16BF03539868}" dt="2023-02-16T13:49:58.158" v="7760"/>
          <ac:spMkLst>
            <pc:docMk/>
            <pc:sldMk cId="3171510250" sldId="350"/>
            <ac:spMk id="112" creationId="{97C5A434-FA81-A04D-A77B-DC0A945AB849}"/>
          </ac:spMkLst>
        </pc:spChg>
        <pc:spChg chg="mod">
          <ac:chgData name="Daniel Khashabi" userId="62390808-c838-45e6-be59-d6fd0d208bc8" providerId="ADAL" clId="{DBE0F76A-AFEE-AC44-BA32-16BF03539868}" dt="2023-02-16T13:49:58.158" v="7760"/>
          <ac:spMkLst>
            <pc:docMk/>
            <pc:sldMk cId="3171510250" sldId="350"/>
            <ac:spMk id="113" creationId="{0C6578E8-0778-B145-8F5F-1C179B55F37C}"/>
          </ac:spMkLst>
        </pc:spChg>
        <pc:spChg chg="mod">
          <ac:chgData name="Daniel Khashabi" userId="62390808-c838-45e6-be59-d6fd0d208bc8" providerId="ADAL" clId="{DBE0F76A-AFEE-AC44-BA32-16BF03539868}" dt="2023-02-16T13:49:58.158" v="7760"/>
          <ac:spMkLst>
            <pc:docMk/>
            <pc:sldMk cId="3171510250" sldId="350"/>
            <ac:spMk id="114" creationId="{34DA400A-6EAC-B244-90C9-E2C76E3CE8B1}"/>
          </ac:spMkLst>
        </pc:spChg>
        <pc:spChg chg="mod">
          <ac:chgData name="Daniel Khashabi" userId="62390808-c838-45e6-be59-d6fd0d208bc8" providerId="ADAL" clId="{DBE0F76A-AFEE-AC44-BA32-16BF03539868}" dt="2023-02-16T13:49:58.158" v="7760"/>
          <ac:spMkLst>
            <pc:docMk/>
            <pc:sldMk cId="3171510250" sldId="350"/>
            <ac:spMk id="115" creationId="{2D7BF61E-70E5-7B42-A443-1515BC3FC19A}"/>
          </ac:spMkLst>
        </pc:spChg>
        <pc:spChg chg="mod">
          <ac:chgData name="Daniel Khashabi" userId="62390808-c838-45e6-be59-d6fd0d208bc8" providerId="ADAL" clId="{DBE0F76A-AFEE-AC44-BA32-16BF03539868}" dt="2023-02-16T13:49:58.158" v="7760"/>
          <ac:spMkLst>
            <pc:docMk/>
            <pc:sldMk cId="3171510250" sldId="350"/>
            <ac:spMk id="116" creationId="{08D29459-9A76-6445-B967-14977057901D}"/>
          </ac:spMkLst>
        </pc:spChg>
        <pc:spChg chg="mod">
          <ac:chgData name="Daniel Khashabi" userId="62390808-c838-45e6-be59-d6fd0d208bc8" providerId="ADAL" clId="{DBE0F76A-AFEE-AC44-BA32-16BF03539868}" dt="2023-02-16T13:49:58.158" v="7760"/>
          <ac:spMkLst>
            <pc:docMk/>
            <pc:sldMk cId="3171510250" sldId="350"/>
            <ac:spMk id="117" creationId="{9CF46DE8-0686-8347-99CE-36822CB5A4C5}"/>
          </ac:spMkLst>
        </pc:spChg>
        <pc:spChg chg="mod">
          <ac:chgData name="Daniel Khashabi" userId="62390808-c838-45e6-be59-d6fd0d208bc8" providerId="ADAL" clId="{DBE0F76A-AFEE-AC44-BA32-16BF03539868}" dt="2023-02-16T04:33:59.885" v="7426"/>
          <ac:spMkLst>
            <pc:docMk/>
            <pc:sldMk cId="3171510250" sldId="350"/>
            <ac:spMk id="118" creationId="{73EEE44B-3585-894E-B4F8-4CE38DFFE62D}"/>
          </ac:spMkLst>
        </pc:spChg>
        <pc:spChg chg="mod">
          <ac:chgData name="Daniel Khashabi" userId="62390808-c838-45e6-be59-d6fd0d208bc8" providerId="ADAL" clId="{DBE0F76A-AFEE-AC44-BA32-16BF03539868}" dt="2023-02-16T04:33:59.885" v="7426"/>
          <ac:spMkLst>
            <pc:docMk/>
            <pc:sldMk cId="3171510250" sldId="350"/>
            <ac:spMk id="119" creationId="{F0F7AF7B-3877-754A-9EAE-7D971B6F9519}"/>
          </ac:spMkLst>
        </pc:spChg>
        <pc:spChg chg="del">
          <ac:chgData name="Daniel Khashabi" userId="62390808-c838-45e6-be59-d6fd0d208bc8" providerId="ADAL" clId="{DBE0F76A-AFEE-AC44-BA32-16BF03539868}" dt="2023-02-16T04:29:25.423" v="7306" actId="478"/>
          <ac:spMkLst>
            <pc:docMk/>
            <pc:sldMk cId="3171510250" sldId="350"/>
            <ac:spMk id="122" creationId="{FF5E74C9-A5CD-6F40-A4BA-762E8454B052}"/>
          </ac:spMkLst>
        </pc:spChg>
        <pc:spChg chg="mod">
          <ac:chgData name="Daniel Khashabi" userId="62390808-c838-45e6-be59-d6fd0d208bc8" providerId="ADAL" clId="{DBE0F76A-AFEE-AC44-BA32-16BF03539868}" dt="2023-02-16T13:49:58.158" v="7760"/>
          <ac:spMkLst>
            <pc:docMk/>
            <pc:sldMk cId="3171510250" sldId="350"/>
            <ac:spMk id="124" creationId="{4E79B6EB-C451-D04B-B1B0-087954287C6F}"/>
          </ac:spMkLst>
        </pc:spChg>
        <pc:spChg chg="mod">
          <ac:chgData name="Daniel Khashabi" userId="62390808-c838-45e6-be59-d6fd0d208bc8" providerId="ADAL" clId="{DBE0F76A-AFEE-AC44-BA32-16BF03539868}" dt="2023-02-16T13:49:58.158" v="7760"/>
          <ac:spMkLst>
            <pc:docMk/>
            <pc:sldMk cId="3171510250" sldId="350"/>
            <ac:spMk id="125" creationId="{D39D8EA6-94BF-C944-90F0-487881524E96}"/>
          </ac:spMkLst>
        </pc:spChg>
        <pc:spChg chg="mod">
          <ac:chgData name="Daniel Khashabi" userId="62390808-c838-45e6-be59-d6fd0d208bc8" providerId="ADAL" clId="{DBE0F76A-AFEE-AC44-BA32-16BF03539868}" dt="2023-02-16T13:49:58.158" v="7760"/>
          <ac:spMkLst>
            <pc:docMk/>
            <pc:sldMk cId="3171510250" sldId="350"/>
            <ac:spMk id="127" creationId="{5063524F-251F-C44B-AA39-5AA181F58DDD}"/>
          </ac:spMkLst>
        </pc:spChg>
        <pc:spChg chg="mod">
          <ac:chgData name="Daniel Khashabi" userId="62390808-c838-45e6-be59-d6fd0d208bc8" providerId="ADAL" clId="{DBE0F76A-AFEE-AC44-BA32-16BF03539868}" dt="2023-02-16T04:33:59.885" v="7426"/>
          <ac:spMkLst>
            <pc:docMk/>
            <pc:sldMk cId="3171510250" sldId="350"/>
            <ac:spMk id="128" creationId="{731B846A-C5A9-5A4B-9377-7E1921B50F8E}"/>
          </ac:spMkLst>
        </pc:spChg>
        <pc:spChg chg="mod">
          <ac:chgData name="Daniel Khashabi" userId="62390808-c838-45e6-be59-d6fd0d208bc8" providerId="ADAL" clId="{DBE0F76A-AFEE-AC44-BA32-16BF03539868}" dt="2023-02-16T04:33:59.885" v="7426"/>
          <ac:spMkLst>
            <pc:docMk/>
            <pc:sldMk cId="3171510250" sldId="350"/>
            <ac:spMk id="129" creationId="{0E613D49-C154-6840-B48E-9022C64E7B06}"/>
          </ac:spMkLst>
        </pc:spChg>
        <pc:spChg chg="mod">
          <ac:chgData name="Daniel Khashabi" userId="62390808-c838-45e6-be59-d6fd0d208bc8" providerId="ADAL" clId="{DBE0F76A-AFEE-AC44-BA32-16BF03539868}" dt="2023-02-16T04:33:59.885" v="7426"/>
          <ac:spMkLst>
            <pc:docMk/>
            <pc:sldMk cId="3171510250" sldId="350"/>
            <ac:spMk id="130" creationId="{4DC2E29A-5B02-B947-AAE1-1EF7A80E15E2}"/>
          </ac:spMkLst>
        </pc:spChg>
        <pc:spChg chg="mod">
          <ac:chgData name="Daniel Khashabi" userId="62390808-c838-45e6-be59-d6fd0d208bc8" providerId="ADAL" clId="{DBE0F76A-AFEE-AC44-BA32-16BF03539868}" dt="2023-02-16T04:33:59.885" v="7426"/>
          <ac:spMkLst>
            <pc:docMk/>
            <pc:sldMk cId="3171510250" sldId="350"/>
            <ac:spMk id="131" creationId="{884FC12A-0129-4F4F-9451-AADE3FF0302A}"/>
          </ac:spMkLst>
        </pc:spChg>
        <pc:spChg chg="mod">
          <ac:chgData name="Daniel Khashabi" userId="62390808-c838-45e6-be59-d6fd0d208bc8" providerId="ADAL" clId="{DBE0F76A-AFEE-AC44-BA32-16BF03539868}" dt="2023-02-16T13:49:58.158" v="7760"/>
          <ac:spMkLst>
            <pc:docMk/>
            <pc:sldMk cId="3171510250" sldId="350"/>
            <ac:spMk id="133" creationId="{89F6E9D3-412D-2C4C-AA84-8A114DCD67BE}"/>
          </ac:spMkLst>
        </pc:spChg>
        <pc:spChg chg="mod">
          <ac:chgData name="Daniel Khashabi" userId="62390808-c838-45e6-be59-d6fd0d208bc8" providerId="ADAL" clId="{DBE0F76A-AFEE-AC44-BA32-16BF03539868}" dt="2023-02-16T13:49:58.158" v="7760"/>
          <ac:spMkLst>
            <pc:docMk/>
            <pc:sldMk cId="3171510250" sldId="350"/>
            <ac:spMk id="143" creationId="{B7508439-8FAA-E04E-BA0F-01A24E2DBBD8}"/>
          </ac:spMkLst>
        </pc:spChg>
        <pc:spChg chg="mod">
          <ac:chgData name="Daniel Khashabi" userId="62390808-c838-45e6-be59-d6fd0d208bc8" providerId="ADAL" clId="{DBE0F76A-AFEE-AC44-BA32-16BF03539868}" dt="2023-02-16T13:49:58.158" v="7760"/>
          <ac:spMkLst>
            <pc:docMk/>
            <pc:sldMk cId="3171510250" sldId="350"/>
            <ac:spMk id="144" creationId="{FBD654FA-5BA2-8D45-9F65-B0BC4FE0FB02}"/>
          </ac:spMkLst>
        </pc:spChg>
        <pc:spChg chg="mod">
          <ac:chgData name="Daniel Khashabi" userId="62390808-c838-45e6-be59-d6fd0d208bc8" providerId="ADAL" clId="{DBE0F76A-AFEE-AC44-BA32-16BF03539868}" dt="2023-02-16T13:49:58.158" v="7760"/>
          <ac:spMkLst>
            <pc:docMk/>
            <pc:sldMk cId="3171510250" sldId="350"/>
            <ac:spMk id="145" creationId="{0B24ED8E-F118-FC4E-B1C7-672F6CA030F7}"/>
          </ac:spMkLst>
        </pc:spChg>
        <pc:spChg chg="mod">
          <ac:chgData name="Daniel Khashabi" userId="62390808-c838-45e6-be59-d6fd0d208bc8" providerId="ADAL" clId="{DBE0F76A-AFEE-AC44-BA32-16BF03539868}" dt="2023-02-16T13:49:58.158" v="7760"/>
          <ac:spMkLst>
            <pc:docMk/>
            <pc:sldMk cId="3171510250" sldId="350"/>
            <ac:spMk id="146" creationId="{D6F63CC7-15CD-D349-8859-66124BD874ED}"/>
          </ac:spMkLst>
        </pc:spChg>
        <pc:spChg chg="mod">
          <ac:chgData name="Daniel Khashabi" userId="62390808-c838-45e6-be59-d6fd0d208bc8" providerId="ADAL" clId="{DBE0F76A-AFEE-AC44-BA32-16BF03539868}" dt="2023-02-16T13:49:58.158" v="7760"/>
          <ac:spMkLst>
            <pc:docMk/>
            <pc:sldMk cId="3171510250" sldId="350"/>
            <ac:spMk id="147" creationId="{C556F6AF-5963-504F-989A-FB40DB623E05}"/>
          </ac:spMkLst>
        </pc:spChg>
        <pc:spChg chg="mod">
          <ac:chgData name="Daniel Khashabi" userId="62390808-c838-45e6-be59-d6fd0d208bc8" providerId="ADAL" clId="{DBE0F76A-AFEE-AC44-BA32-16BF03539868}" dt="2023-02-16T13:49:58.158" v="7760"/>
          <ac:spMkLst>
            <pc:docMk/>
            <pc:sldMk cId="3171510250" sldId="350"/>
            <ac:spMk id="148" creationId="{7EAD415F-63DE-EB43-A7A2-F45C61798465}"/>
          </ac:spMkLst>
        </pc:spChg>
        <pc:spChg chg="mod">
          <ac:chgData name="Daniel Khashabi" userId="62390808-c838-45e6-be59-d6fd0d208bc8" providerId="ADAL" clId="{DBE0F76A-AFEE-AC44-BA32-16BF03539868}" dt="2023-02-16T13:49:58.158" v="7760"/>
          <ac:spMkLst>
            <pc:docMk/>
            <pc:sldMk cId="3171510250" sldId="350"/>
            <ac:spMk id="149" creationId="{F92B470B-D922-F042-867E-B1AF31F53814}"/>
          </ac:spMkLst>
        </pc:spChg>
        <pc:spChg chg="mod">
          <ac:chgData name="Daniel Khashabi" userId="62390808-c838-45e6-be59-d6fd0d208bc8" providerId="ADAL" clId="{DBE0F76A-AFEE-AC44-BA32-16BF03539868}" dt="2023-02-16T13:49:58.158" v="7760"/>
          <ac:spMkLst>
            <pc:docMk/>
            <pc:sldMk cId="3171510250" sldId="350"/>
            <ac:spMk id="150" creationId="{D5C803EA-95C9-8F46-8E1F-70FC48EA99C3}"/>
          </ac:spMkLst>
        </pc:spChg>
        <pc:spChg chg="mod">
          <ac:chgData name="Daniel Khashabi" userId="62390808-c838-45e6-be59-d6fd0d208bc8" providerId="ADAL" clId="{DBE0F76A-AFEE-AC44-BA32-16BF03539868}" dt="2023-02-16T13:49:58.158" v="7760"/>
          <ac:spMkLst>
            <pc:docMk/>
            <pc:sldMk cId="3171510250" sldId="350"/>
            <ac:spMk id="151" creationId="{C9A0AFE1-2C23-C746-A807-955038252BA2}"/>
          </ac:spMkLst>
        </pc:spChg>
        <pc:spChg chg="mod">
          <ac:chgData name="Daniel Khashabi" userId="62390808-c838-45e6-be59-d6fd0d208bc8" providerId="ADAL" clId="{DBE0F76A-AFEE-AC44-BA32-16BF03539868}" dt="2023-02-16T13:49:58.158" v="7760"/>
          <ac:spMkLst>
            <pc:docMk/>
            <pc:sldMk cId="3171510250" sldId="350"/>
            <ac:spMk id="153" creationId="{4DCD0D15-2948-5C49-B702-B424B826CFBA}"/>
          </ac:spMkLst>
        </pc:spChg>
        <pc:spChg chg="mod">
          <ac:chgData name="Daniel Khashabi" userId="62390808-c838-45e6-be59-d6fd0d208bc8" providerId="ADAL" clId="{DBE0F76A-AFEE-AC44-BA32-16BF03539868}" dt="2023-02-16T13:49:58.158" v="7760"/>
          <ac:spMkLst>
            <pc:docMk/>
            <pc:sldMk cId="3171510250" sldId="350"/>
            <ac:spMk id="154" creationId="{F60421B2-6847-DA43-8335-25E8978671EB}"/>
          </ac:spMkLst>
        </pc:spChg>
        <pc:spChg chg="mod">
          <ac:chgData name="Daniel Khashabi" userId="62390808-c838-45e6-be59-d6fd0d208bc8" providerId="ADAL" clId="{DBE0F76A-AFEE-AC44-BA32-16BF03539868}" dt="2023-02-16T13:49:58.158" v="7760"/>
          <ac:spMkLst>
            <pc:docMk/>
            <pc:sldMk cId="3171510250" sldId="350"/>
            <ac:spMk id="155" creationId="{D869AB43-57B9-9F48-95FC-2969B414915A}"/>
          </ac:spMkLst>
        </pc:spChg>
        <pc:spChg chg="mod">
          <ac:chgData name="Daniel Khashabi" userId="62390808-c838-45e6-be59-d6fd0d208bc8" providerId="ADAL" clId="{DBE0F76A-AFEE-AC44-BA32-16BF03539868}" dt="2023-02-16T13:49:58.158" v="7760"/>
          <ac:spMkLst>
            <pc:docMk/>
            <pc:sldMk cId="3171510250" sldId="350"/>
            <ac:spMk id="156" creationId="{F3AA86DF-7ED5-E845-B126-E8D66DFA4416}"/>
          </ac:spMkLst>
        </pc:spChg>
        <pc:spChg chg="mod">
          <ac:chgData name="Daniel Khashabi" userId="62390808-c838-45e6-be59-d6fd0d208bc8" providerId="ADAL" clId="{DBE0F76A-AFEE-AC44-BA32-16BF03539868}" dt="2023-02-16T13:49:58.158" v="7760"/>
          <ac:spMkLst>
            <pc:docMk/>
            <pc:sldMk cId="3171510250" sldId="350"/>
            <ac:spMk id="157" creationId="{049529E1-0B4F-164B-AE6E-CC1335477CBF}"/>
          </ac:spMkLst>
        </pc:spChg>
        <pc:spChg chg="mod">
          <ac:chgData name="Daniel Khashabi" userId="62390808-c838-45e6-be59-d6fd0d208bc8" providerId="ADAL" clId="{DBE0F76A-AFEE-AC44-BA32-16BF03539868}" dt="2023-02-16T13:49:58.158" v="7760"/>
          <ac:spMkLst>
            <pc:docMk/>
            <pc:sldMk cId="3171510250" sldId="350"/>
            <ac:spMk id="158" creationId="{0DAD38EF-F205-2144-90B1-15E45B3FE01A}"/>
          </ac:spMkLst>
        </pc:spChg>
        <pc:spChg chg="mod">
          <ac:chgData name="Daniel Khashabi" userId="62390808-c838-45e6-be59-d6fd0d208bc8" providerId="ADAL" clId="{DBE0F76A-AFEE-AC44-BA32-16BF03539868}" dt="2023-02-16T13:49:58.158" v="7760"/>
          <ac:spMkLst>
            <pc:docMk/>
            <pc:sldMk cId="3171510250" sldId="350"/>
            <ac:spMk id="159" creationId="{9475EEB9-A7EE-8F45-8FD8-2D84E2F5222E}"/>
          </ac:spMkLst>
        </pc:spChg>
        <pc:spChg chg="mod">
          <ac:chgData name="Daniel Khashabi" userId="62390808-c838-45e6-be59-d6fd0d208bc8" providerId="ADAL" clId="{DBE0F76A-AFEE-AC44-BA32-16BF03539868}" dt="2023-02-16T13:49:58.158" v="7760"/>
          <ac:spMkLst>
            <pc:docMk/>
            <pc:sldMk cId="3171510250" sldId="350"/>
            <ac:spMk id="160" creationId="{12A95AFB-626B-0B4E-8C17-06CD0B92655F}"/>
          </ac:spMkLst>
        </pc:spChg>
        <pc:spChg chg="mod">
          <ac:chgData name="Daniel Khashabi" userId="62390808-c838-45e6-be59-d6fd0d208bc8" providerId="ADAL" clId="{DBE0F76A-AFEE-AC44-BA32-16BF03539868}" dt="2023-02-16T13:49:58.158" v="7760"/>
          <ac:spMkLst>
            <pc:docMk/>
            <pc:sldMk cId="3171510250" sldId="350"/>
            <ac:spMk id="161" creationId="{92042E64-F626-D042-ACC7-AC101D5D4346}"/>
          </ac:spMkLst>
        </pc:spChg>
        <pc:spChg chg="mod">
          <ac:chgData name="Daniel Khashabi" userId="62390808-c838-45e6-be59-d6fd0d208bc8" providerId="ADAL" clId="{DBE0F76A-AFEE-AC44-BA32-16BF03539868}" dt="2023-02-16T04:33:59.885" v="7426"/>
          <ac:spMkLst>
            <pc:docMk/>
            <pc:sldMk cId="3171510250" sldId="350"/>
            <ac:spMk id="162" creationId="{4CA7D8E9-F94A-3648-80B9-DCC422F2403B}"/>
          </ac:spMkLst>
        </pc:spChg>
        <pc:spChg chg="mod">
          <ac:chgData name="Daniel Khashabi" userId="62390808-c838-45e6-be59-d6fd0d208bc8" providerId="ADAL" clId="{DBE0F76A-AFEE-AC44-BA32-16BF03539868}" dt="2023-02-16T04:33:59.885" v="7426"/>
          <ac:spMkLst>
            <pc:docMk/>
            <pc:sldMk cId="3171510250" sldId="350"/>
            <ac:spMk id="163" creationId="{CF14063D-2F76-D341-8575-DFC58CC43FAD}"/>
          </ac:spMkLst>
        </pc:spChg>
        <pc:spChg chg="mod">
          <ac:chgData name="Daniel Khashabi" userId="62390808-c838-45e6-be59-d6fd0d208bc8" providerId="ADAL" clId="{DBE0F76A-AFEE-AC44-BA32-16BF03539868}" dt="2023-02-16T04:33:59.885" v="7426"/>
          <ac:spMkLst>
            <pc:docMk/>
            <pc:sldMk cId="3171510250" sldId="350"/>
            <ac:spMk id="187" creationId="{920AC903-63CF-244F-AF78-1E015F906B08}"/>
          </ac:spMkLst>
        </pc:spChg>
        <pc:spChg chg="mod">
          <ac:chgData name="Daniel Khashabi" userId="62390808-c838-45e6-be59-d6fd0d208bc8" providerId="ADAL" clId="{DBE0F76A-AFEE-AC44-BA32-16BF03539868}" dt="2023-02-16T04:33:59.885" v="7426"/>
          <ac:spMkLst>
            <pc:docMk/>
            <pc:sldMk cId="3171510250" sldId="350"/>
            <ac:spMk id="188" creationId="{DD14B316-FA21-B445-B5C6-076462AB394B}"/>
          </ac:spMkLst>
        </pc:spChg>
        <pc:spChg chg="mod">
          <ac:chgData name="Daniel Khashabi" userId="62390808-c838-45e6-be59-d6fd0d208bc8" providerId="ADAL" clId="{DBE0F76A-AFEE-AC44-BA32-16BF03539868}" dt="2023-02-16T04:33:59.885" v="7426"/>
          <ac:spMkLst>
            <pc:docMk/>
            <pc:sldMk cId="3171510250" sldId="350"/>
            <ac:spMk id="190" creationId="{D2F72133-FA23-E542-8D6A-F6C8993EF0A4}"/>
          </ac:spMkLst>
        </pc:spChg>
        <pc:spChg chg="mod">
          <ac:chgData name="Daniel Khashabi" userId="62390808-c838-45e6-be59-d6fd0d208bc8" providerId="ADAL" clId="{DBE0F76A-AFEE-AC44-BA32-16BF03539868}" dt="2023-02-16T04:33:59.885" v="7426"/>
          <ac:spMkLst>
            <pc:docMk/>
            <pc:sldMk cId="3171510250" sldId="350"/>
            <ac:spMk id="191" creationId="{A5C72C0C-196F-D14D-B7C7-B894A9473A57}"/>
          </ac:spMkLst>
        </pc:spChg>
        <pc:spChg chg="mod">
          <ac:chgData name="Daniel Khashabi" userId="62390808-c838-45e6-be59-d6fd0d208bc8" providerId="ADAL" clId="{DBE0F76A-AFEE-AC44-BA32-16BF03539868}" dt="2023-02-16T04:33:59.885" v="7426"/>
          <ac:spMkLst>
            <pc:docMk/>
            <pc:sldMk cId="3171510250" sldId="350"/>
            <ac:spMk id="192" creationId="{FA120483-D21E-3A49-B318-1CB36CEEDB5A}"/>
          </ac:spMkLst>
        </pc:spChg>
        <pc:spChg chg="mod">
          <ac:chgData name="Daniel Khashabi" userId="62390808-c838-45e6-be59-d6fd0d208bc8" providerId="ADAL" clId="{DBE0F76A-AFEE-AC44-BA32-16BF03539868}" dt="2023-02-16T13:49:58.158" v="7760"/>
          <ac:spMkLst>
            <pc:docMk/>
            <pc:sldMk cId="3171510250" sldId="350"/>
            <ac:spMk id="194" creationId="{EDFF357D-A43A-9946-9C8C-C5208D9A46EA}"/>
          </ac:spMkLst>
        </pc:spChg>
        <pc:spChg chg="mod">
          <ac:chgData name="Daniel Khashabi" userId="62390808-c838-45e6-be59-d6fd0d208bc8" providerId="ADAL" clId="{DBE0F76A-AFEE-AC44-BA32-16BF03539868}" dt="2023-02-16T04:33:59.885" v="7426"/>
          <ac:spMkLst>
            <pc:docMk/>
            <pc:sldMk cId="3171510250" sldId="350"/>
            <ac:spMk id="195" creationId="{A70D1C02-7CBD-A74A-904A-2A285E9154CD}"/>
          </ac:spMkLst>
        </pc:spChg>
        <pc:spChg chg="mod">
          <ac:chgData name="Daniel Khashabi" userId="62390808-c838-45e6-be59-d6fd0d208bc8" providerId="ADAL" clId="{DBE0F76A-AFEE-AC44-BA32-16BF03539868}" dt="2023-02-16T13:49:58.158" v="7760"/>
          <ac:spMkLst>
            <pc:docMk/>
            <pc:sldMk cId="3171510250" sldId="350"/>
            <ac:spMk id="198" creationId="{AD99BFF2-26F2-1741-9FED-CA0B281A12B2}"/>
          </ac:spMkLst>
        </pc:spChg>
        <pc:spChg chg="mod">
          <ac:chgData name="Daniel Khashabi" userId="62390808-c838-45e6-be59-d6fd0d208bc8" providerId="ADAL" clId="{DBE0F76A-AFEE-AC44-BA32-16BF03539868}" dt="2023-02-16T04:33:59.885" v="7426"/>
          <ac:spMkLst>
            <pc:docMk/>
            <pc:sldMk cId="3171510250" sldId="350"/>
            <ac:spMk id="199" creationId="{A521D06C-64AB-2344-9BA1-32D193F0C512}"/>
          </ac:spMkLst>
        </pc:spChg>
      </pc:sldChg>
      <pc:sldChg chg="addSp delSp modSp add mod modClrScheme chgLayout">
        <pc:chgData name="Daniel Khashabi" userId="62390808-c838-45e6-be59-d6fd0d208bc8" providerId="ADAL" clId="{DBE0F76A-AFEE-AC44-BA32-16BF03539868}" dt="2023-02-16T16:55:41.446" v="9191" actId="207"/>
        <pc:sldMkLst>
          <pc:docMk/>
          <pc:sldMk cId="2233528665" sldId="351"/>
        </pc:sldMkLst>
        <pc:spChg chg="add del mod ord">
          <ac:chgData name="Daniel Khashabi" userId="62390808-c838-45e6-be59-d6fd0d208bc8" providerId="ADAL" clId="{DBE0F76A-AFEE-AC44-BA32-16BF03539868}" dt="2023-02-16T04:30:08.822" v="7313" actId="478"/>
          <ac:spMkLst>
            <pc:docMk/>
            <pc:sldMk cId="2233528665" sldId="351"/>
            <ac:spMk id="2" creationId="{1E16B0D3-5F2A-D91E-3809-E20B1A52CE5A}"/>
          </ac:spMkLst>
        </pc:spChg>
        <pc:spChg chg="mod">
          <ac:chgData name="Daniel Khashabi" userId="62390808-c838-45e6-be59-d6fd0d208bc8" providerId="ADAL" clId="{DBE0F76A-AFEE-AC44-BA32-16BF03539868}" dt="2023-02-16T13:49:58.158" v="7760"/>
          <ac:spMkLst>
            <pc:docMk/>
            <pc:sldMk cId="2233528665" sldId="351"/>
            <ac:spMk id="3" creationId="{C1DA1F74-60C1-A340-B91C-CDCBB1851091}"/>
          </ac:spMkLst>
        </pc:spChg>
        <pc:spChg chg="mod">
          <ac:chgData name="Daniel Khashabi" userId="62390808-c838-45e6-be59-d6fd0d208bc8" providerId="ADAL" clId="{DBE0F76A-AFEE-AC44-BA32-16BF03539868}" dt="2023-02-16T13:49:58.158" v="7760"/>
          <ac:spMkLst>
            <pc:docMk/>
            <pc:sldMk cId="2233528665" sldId="351"/>
            <ac:spMk id="4" creationId="{3F1A0207-26EF-FD45-9BB4-89C2B26AAFDC}"/>
          </ac:spMkLst>
        </pc:spChg>
        <pc:spChg chg="mod">
          <ac:chgData name="Daniel Khashabi" userId="62390808-c838-45e6-be59-d6fd0d208bc8" providerId="ADAL" clId="{DBE0F76A-AFEE-AC44-BA32-16BF03539868}" dt="2023-02-16T13:49:58.158" v="7760"/>
          <ac:spMkLst>
            <pc:docMk/>
            <pc:sldMk cId="2233528665" sldId="351"/>
            <ac:spMk id="5" creationId="{66D627FC-168E-B743-94F5-A5550AD574C0}"/>
          </ac:spMkLst>
        </pc:spChg>
        <pc:spChg chg="mod">
          <ac:chgData name="Daniel Khashabi" userId="62390808-c838-45e6-be59-d6fd0d208bc8" providerId="ADAL" clId="{DBE0F76A-AFEE-AC44-BA32-16BF03539868}" dt="2023-02-16T04:33:59.885" v="7426"/>
          <ac:spMkLst>
            <pc:docMk/>
            <pc:sldMk cId="2233528665" sldId="351"/>
            <ac:spMk id="50" creationId="{98A0229A-0E65-994A-A48A-9E766E214C56}"/>
          </ac:spMkLst>
        </pc:spChg>
        <pc:spChg chg="mod">
          <ac:chgData name="Daniel Khashabi" userId="62390808-c838-45e6-be59-d6fd0d208bc8" providerId="ADAL" clId="{DBE0F76A-AFEE-AC44-BA32-16BF03539868}" dt="2023-02-16T04:33:59.885" v="7426"/>
          <ac:spMkLst>
            <pc:docMk/>
            <pc:sldMk cId="2233528665" sldId="351"/>
            <ac:spMk id="51" creationId="{3649502E-21DD-1642-971F-BACEABB4E04C}"/>
          </ac:spMkLst>
        </pc:spChg>
        <pc:spChg chg="mod">
          <ac:chgData name="Daniel Khashabi" userId="62390808-c838-45e6-be59-d6fd0d208bc8" providerId="ADAL" clId="{DBE0F76A-AFEE-AC44-BA32-16BF03539868}" dt="2023-02-16T13:49:58.158" v="7760"/>
          <ac:spMkLst>
            <pc:docMk/>
            <pc:sldMk cId="2233528665" sldId="351"/>
            <ac:spMk id="70" creationId="{DE101D8D-392D-CE48-A76F-F593C13CFB77}"/>
          </ac:spMkLst>
        </pc:spChg>
        <pc:spChg chg="mod">
          <ac:chgData name="Daniel Khashabi" userId="62390808-c838-45e6-be59-d6fd0d208bc8" providerId="ADAL" clId="{DBE0F76A-AFEE-AC44-BA32-16BF03539868}" dt="2023-02-16T13:49:58.158" v="7760"/>
          <ac:spMkLst>
            <pc:docMk/>
            <pc:sldMk cId="2233528665" sldId="351"/>
            <ac:spMk id="71" creationId="{AF057BF2-9D6B-E249-8FBC-3B1D5B8A5CA3}"/>
          </ac:spMkLst>
        </pc:spChg>
        <pc:spChg chg="mod">
          <ac:chgData name="Daniel Khashabi" userId="62390808-c838-45e6-be59-d6fd0d208bc8" providerId="ADAL" clId="{DBE0F76A-AFEE-AC44-BA32-16BF03539868}" dt="2023-02-16T13:49:58.158" v="7760"/>
          <ac:spMkLst>
            <pc:docMk/>
            <pc:sldMk cId="2233528665" sldId="351"/>
            <ac:spMk id="72" creationId="{730C91DC-46B3-DD42-BA91-16A98A899679}"/>
          </ac:spMkLst>
        </pc:spChg>
        <pc:spChg chg="mod">
          <ac:chgData name="Daniel Khashabi" userId="62390808-c838-45e6-be59-d6fd0d208bc8" providerId="ADAL" clId="{DBE0F76A-AFEE-AC44-BA32-16BF03539868}" dt="2023-02-16T13:49:58.158" v="7760"/>
          <ac:spMkLst>
            <pc:docMk/>
            <pc:sldMk cId="2233528665" sldId="351"/>
            <ac:spMk id="74" creationId="{1A38F944-FD9F-1C42-9EF7-BA5E3DB86EBA}"/>
          </ac:spMkLst>
        </pc:spChg>
        <pc:spChg chg="mod">
          <ac:chgData name="Daniel Khashabi" userId="62390808-c838-45e6-be59-d6fd0d208bc8" providerId="ADAL" clId="{DBE0F76A-AFEE-AC44-BA32-16BF03539868}" dt="2023-02-16T13:49:58.158" v="7760"/>
          <ac:spMkLst>
            <pc:docMk/>
            <pc:sldMk cId="2233528665" sldId="351"/>
            <ac:spMk id="75" creationId="{91549E43-B913-244E-90FF-EB6ADE692919}"/>
          </ac:spMkLst>
        </pc:spChg>
        <pc:spChg chg="mod">
          <ac:chgData name="Daniel Khashabi" userId="62390808-c838-45e6-be59-d6fd0d208bc8" providerId="ADAL" clId="{DBE0F76A-AFEE-AC44-BA32-16BF03539868}" dt="2023-02-16T13:49:58.158" v="7760"/>
          <ac:spMkLst>
            <pc:docMk/>
            <pc:sldMk cId="2233528665" sldId="351"/>
            <ac:spMk id="76" creationId="{CFE7F9AF-8FB9-9E47-AA7C-B819DD96BD45}"/>
          </ac:spMkLst>
        </pc:spChg>
        <pc:spChg chg="mod">
          <ac:chgData name="Daniel Khashabi" userId="62390808-c838-45e6-be59-d6fd0d208bc8" providerId="ADAL" clId="{DBE0F76A-AFEE-AC44-BA32-16BF03539868}" dt="2023-02-16T13:49:58.158" v="7760"/>
          <ac:spMkLst>
            <pc:docMk/>
            <pc:sldMk cId="2233528665" sldId="351"/>
            <ac:spMk id="77" creationId="{D1072A62-0E13-3843-8D0C-3A62E6BC9417}"/>
          </ac:spMkLst>
        </pc:spChg>
        <pc:spChg chg="mod">
          <ac:chgData name="Daniel Khashabi" userId="62390808-c838-45e6-be59-d6fd0d208bc8" providerId="ADAL" clId="{DBE0F76A-AFEE-AC44-BA32-16BF03539868}" dt="2023-02-16T13:49:58.158" v="7760"/>
          <ac:spMkLst>
            <pc:docMk/>
            <pc:sldMk cId="2233528665" sldId="351"/>
            <ac:spMk id="78" creationId="{B5867DDE-FEA5-0049-9461-EB1FFEB88969}"/>
          </ac:spMkLst>
        </pc:spChg>
        <pc:spChg chg="mod">
          <ac:chgData name="Daniel Khashabi" userId="62390808-c838-45e6-be59-d6fd0d208bc8" providerId="ADAL" clId="{DBE0F76A-AFEE-AC44-BA32-16BF03539868}" dt="2023-02-16T13:49:58.158" v="7760"/>
          <ac:spMkLst>
            <pc:docMk/>
            <pc:sldMk cId="2233528665" sldId="351"/>
            <ac:spMk id="79" creationId="{24DFF809-EE42-C349-914D-4808EEE0B2B2}"/>
          </ac:spMkLst>
        </pc:spChg>
        <pc:spChg chg="mod">
          <ac:chgData name="Daniel Khashabi" userId="62390808-c838-45e6-be59-d6fd0d208bc8" providerId="ADAL" clId="{DBE0F76A-AFEE-AC44-BA32-16BF03539868}" dt="2023-02-16T04:33:59.885" v="7426"/>
          <ac:spMkLst>
            <pc:docMk/>
            <pc:sldMk cId="2233528665" sldId="351"/>
            <ac:spMk id="81" creationId="{0699B2A3-3B8E-414D-A3AF-577E06CECE10}"/>
          </ac:spMkLst>
        </pc:spChg>
        <pc:spChg chg="mod">
          <ac:chgData name="Daniel Khashabi" userId="62390808-c838-45e6-be59-d6fd0d208bc8" providerId="ADAL" clId="{DBE0F76A-AFEE-AC44-BA32-16BF03539868}" dt="2023-02-16T13:49:58.158" v="7760"/>
          <ac:spMkLst>
            <pc:docMk/>
            <pc:sldMk cId="2233528665" sldId="351"/>
            <ac:spMk id="82" creationId="{485BEC44-F260-1145-8583-E09A6D1ADDA0}"/>
          </ac:spMkLst>
        </pc:spChg>
        <pc:spChg chg="mod">
          <ac:chgData name="Daniel Khashabi" userId="62390808-c838-45e6-be59-d6fd0d208bc8" providerId="ADAL" clId="{DBE0F76A-AFEE-AC44-BA32-16BF03539868}" dt="2023-02-16T13:49:58.158" v="7760"/>
          <ac:spMkLst>
            <pc:docMk/>
            <pc:sldMk cId="2233528665" sldId="351"/>
            <ac:spMk id="83" creationId="{D285D089-1C0C-6344-B7EA-A631D2F645B7}"/>
          </ac:spMkLst>
        </pc:spChg>
        <pc:spChg chg="mod">
          <ac:chgData name="Daniel Khashabi" userId="62390808-c838-45e6-be59-d6fd0d208bc8" providerId="ADAL" clId="{DBE0F76A-AFEE-AC44-BA32-16BF03539868}" dt="2023-02-16T13:49:58.158" v="7760"/>
          <ac:spMkLst>
            <pc:docMk/>
            <pc:sldMk cId="2233528665" sldId="351"/>
            <ac:spMk id="84" creationId="{E248521C-7AB4-A74B-BB41-9E9DBC05502F}"/>
          </ac:spMkLst>
        </pc:spChg>
        <pc:spChg chg="mod">
          <ac:chgData name="Daniel Khashabi" userId="62390808-c838-45e6-be59-d6fd0d208bc8" providerId="ADAL" clId="{DBE0F76A-AFEE-AC44-BA32-16BF03539868}" dt="2023-02-16T13:49:58.158" v="7760"/>
          <ac:spMkLst>
            <pc:docMk/>
            <pc:sldMk cId="2233528665" sldId="351"/>
            <ac:spMk id="85" creationId="{A542D303-3E89-B948-BAE1-9C28B4C7900E}"/>
          </ac:spMkLst>
        </pc:spChg>
        <pc:spChg chg="mod">
          <ac:chgData name="Daniel Khashabi" userId="62390808-c838-45e6-be59-d6fd0d208bc8" providerId="ADAL" clId="{DBE0F76A-AFEE-AC44-BA32-16BF03539868}" dt="2023-02-16T13:49:58.158" v="7760"/>
          <ac:spMkLst>
            <pc:docMk/>
            <pc:sldMk cId="2233528665" sldId="351"/>
            <ac:spMk id="86" creationId="{3557CEDB-9609-5C4E-BE7A-9A1922D84558}"/>
          </ac:spMkLst>
        </pc:spChg>
        <pc:spChg chg="mod">
          <ac:chgData name="Daniel Khashabi" userId="62390808-c838-45e6-be59-d6fd0d208bc8" providerId="ADAL" clId="{DBE0F76A-AFEE-AC44-BA32-16BF03539868}" dt="2023-02-16T13:49:58.158" v="7760"/>
          <ac:spMkLst>
            <pc:docMk/>
            <pc:sldMk cId="2233528665" sldId="351"/>
            <ac:spMk id="87" creationId="{FD0CC76B-5E71-8C4B-B186-6D1471C8CD67}"/>
          </ac:spMkLst>
        </pc:spChg>
        <pc:spChg chg="mod">
          <ac:chgData name="Daniel Khashabi" userId="62390808-c838-45e6-be59-d6fd0d208bc8" providerId="ADAL" clId="{DBE0F76A-AFEE-AC44-BA32-16BF03539868}" dt="2023-02-16T13:49:58.158" v="7760"/>
          <ac:spMkLst>
            <pc:docMk/>
            <pc:sldMk cId="2233528665" sldId="351"/>
            <ac:spMk id="93" creationId="{2E61486C-7C7C-CF4A-BF55-2488DDD06CBA}"/>
          </ac:spMkLst>
        </pc:spChg>
        <pc:spChg chg="mod">
          <ac:chgData name="Daniel Khashabi" userId="62390808-c838-45e6-be59-d6fd0d208bc8" providerId="ADAL" clId="{DBE0F76A-AFEE-AC44-BA32-16BF03539868}" dt="2023-02-16T13:49:58.158" v="7760"/>
          <ac:spMkLst>
            <pc:docMk/>
            <pc:sldMk cId="2233528665" sldId="351"/>
            <ac:spMk id="94" creationId="{FAED948E-E8BC-B542-96E5-C16F47F16A92}"/>
          </ac:spMkLst>
        </pc:spChg>
        <pc:spChg chg="mod">
          <ac:chgData name="Daniel Khashabi" userId="62390808-c838-45e6-be59-d6fd0d208bc8" providerId="ADAL" clId="{DBE0F76A-AFEE-AC44-BA32-16BF03539868}" dt="2023-02-16T13:49:58.158" v="7760"/>
          <ac:spMkLst>
            <pc:docMk/>
            <pc:sldMk cId="2233528665" sldId="351"/>
            <ac:spMk id="95" creationId="{B62B8F78-5C39-C145-B3C5-F9490727FE2B}"/>
          </ac:spMkLst>
        </pc:spChg>
        <pc:spChg chg="mod">
          <ac:chgData name="Daniel Khashabi" userId="62390808-c838-45e6-be59-d6fd0d208bc8" providerId="ADAL" clId="{DBE0F76A-AFEE-AC44-BA32-16BF03539868}" dt="2023-02-16T04:33:59.885" v="7426"/>
          <ac:spMkLst>
            <pc:docMk/>
            <pc:sldMk cId="2233528665" sldId="351"/>
            <ac:spMk id="96" creationId="{20A6FC83-57DF-014A-87E0-1B5614DFB884}"/>
          </ac:spMkLst>
        </pc:spChg>
        <pc:spChg chg="mod">
          <ac:chgData name="Daniel Khashabi" userId="62390808-c838-45e6-be59-d6fd0d208bc8" providerId="ADAL" clId="{DBE0F76A-AFEE-AC44-BA32-16BF03539868}" dt="2023-02-16T04:33:59.885" v="7426"/>
          <ac:spMkLst>
            <pc:docMk/>
            <pc:sldMk cId="2233528665" sldId="351"/>
            <ac:spMk id="97" creationId="{6D6C0EF3-9A48-6042-84AB-D28C74DA20AD}"/>
          </ac:spMkLst>
        </pc:spChg>
        <pc:spChg chg="mod">
          <ac:chgData name="Daniel Khashabi" userId="62390808-c838-45e6-be59-d6fd0d208bc8" providerId="ADAL" clId="{DBE0F76A-AFEE-AC44-BA32-16BF03539868}" dt="2023-02-16T04:33:59.885" v="7426"/>
          <ac:spMkLst>
            <pc:docMk/>
            <pc:sldMk cId="2233528665" sldId="351"/>
            <ac:spMk id="98" creationId="{276A6F90-89C1-8046-A06E-32E388A4C982}"/>
          </ac:spMkLst>
        </pc:spChg>
        <pc:spChg chg="mod">
          <ac:chgData name="Daniel Khashabi" userId="62390808-c838-45e6-be59-d6fd0d208bc8" providerId="ADAL" clId="{DBE0F76A-AFEE-AC44-BA32-16BF03539868}" dt="2023-02-16T13:49:58.158" v="7760"/>
          <ac:spMkLst>
            <pc:docMk/>
            <pc:sldMk cId="2233528665" sldId="351"/>
            <ac:spMk id="99" creationId="{B0204399-681E-6C49-9E5C-CC0F2EBC7595}"/>
          </ac:spMkLst>
        </pc:spChg>
        <pc:spChg chg="mod">
          <ac:chgData name="Daniel Khashabi" userId="62390808-c838-45e6-be59-d6fd0d208bc8" providerId="ADAL" clId="{DBE0F76A-AFEE-AC44-BA32-16BF03539868}" dt="2023-02-16T13:49:58.158" v="7760"/>
          <ac:spMkLst>
            <pc:docMk/>
            <pc:sldMk cId="2233528665" sldId="351"/>
            <ac:spMk id="100" creationId="{C88A8753-B2AE-C347-8881-9E9BFB6849E7}"/>
          </ac:spMkLst>
        </pc:spChg>
        <pc:spChg chg="mod">
          <ac:chgData name="Daniel Khashabi" userId="62390808-c838-45e6-be59-d6fd0d208bc8" providerId="ADAL" clId="{DBE0F76A-AFEE-AC44-BA32-16BF03539868}" dt="2023-02-16T13:49:58.158" v="7760"/>
          <ac:spMkLst>
            <pc:docMk/>
            <pc:sldMk cId="2233528665" sldId="351"/>
            <ac:spMk id="101" creationId="{289A04BF-85E0-834E-BAB6-DBB4550B3940}"/>
          </ac:spMkLst>
        </pc:spChg>
        <pc:spChg chg="mod">
          <ac:chgData name="Daniel Khashabi" userId="62390808-c838-45e6-be59-d6fd0d208bc8" providerId="ADAL" clId="{DBE0F76A-AFEE-AC44-BA32-16BF03539868}" dt="2023-02-16T13:49:58.158" v="7760"/>
          <ac:spMkLst>
            <pc:docMk/>
            <pc:sldMk cId="2233528665" sldId="351"/>
            <ac:spMk id="102" creationId="{631EE394-6E66-9F4F-AB28-9A96FE7CAF8B}"/>
          </ac:spMkLst>
        </pc:spChg>
        <pc:spChg chg="mod">
          <ac:chgData name="Daniel Khashabi" userId="62390808-c838-45e6-be59-d6fd0d208bc8" providerId="ADAL" clId="{DBE0F76A-AFEE-AC44-BA32-16BF03539868}" dt="2023-02-16T13:49:58.158" v="7760"/>
          <ac:spMkLst>
            <pc:docMk/>
            <pc:sldMk cId="2233528665" sldId="351"/>
            <ac:spMk id="103" creationId="{6C486C2D-68DA-A54D-A5C4-4B5B0B3B8B73}"/>
          </ac:spMkLst>
        </pc:spChg>
        <pc:spChg chg="mod">
          <ac:chgData name="Daniel Khashabi" userId="62390808-c838-45e6-be59-d6fd0d208bc8" providerId="ADAL" clId="{DBE0F76A-AFEE-AC44-BA32-16BF03539868}" dt="2023-02-16T13:49:58.158" v="7760"/>
          <ac:spMkLst>
            <pc:docMk/>
            <pc:sldMk cId="2233528665" sldId="351"/>
            <ac:spMk id="104" creationId="{F70F58BE-CCAE-F645-A328-47C1EAC54035}"/>
          </ac:spMkLst>
        </pc:spChg>
        <pc:spChg chg="mod">
          <ac:chgData name="Daniel Khashabi" userId="62390808-c838-45e6-be59-d6fd0d208bc8" providerId="ADAL" clId="{DBE0F76A-AFEE-AC44-BA32-16BF03539868}" dt="2023-02-16T13:49:58.158" v="7760"/>
          <ac:spMkLst>
            <pc:docMk/>
            <pc:sldMk cId="2233528665" sldId="351"/>
            <ac:spMk id="105" creationId="{FE219746-6458-2648-BFF2-1638E7F0E56F}"/>
          </ac:spMkLst>
        </pc:spChg>
        <pc:spChg chg="mod">
          <ac:chgData name="Daniel Khashabi" userId="62390808-c838-45e6-be59-d6fd0d208bc8" providerId="ADAL" clId="{DBE0F76A-AFEE-AC44-BA32-16BF03539868}" dt="2023-02-16T13:49:58.158" v="7760"/>
          <ac:spMkLst>
            <pc:docMk/>
            <pc:sldMk cId="2233528665" sldId="351"/>
            <ac:spMk id="106" creationId="{CC39E4D5-0122-404D-AF07-8A0976CE0F90}"/>
          </ac:spMkLst>
        </pc:spChg>
        <pc:spChg chg="mod">
          <ac:chgData name="Daniel Khashabi" userId="62390808-c838-45e6-be59-d6fd0d208bc8" providerId="ADAL" clId="{DBE0F76A-AFEE-AC44-BA32-16BF03539868}" dt="2023-02-16T13:49:58.158" v="7760"/>
          <ac:spMkLst>
            <pc:docMk/>
            <pc:sldMk cId="2233528665" sldId="351"/>
            <ac:spMk id="107" creationId="{869B3C99-29C1-8B4B-96BE-A1AF2836059F}"/>
          </ac:spMkLst>
        </pc:spChg>
        <pc:spChg chg="mod">
          <ac:chgData name="Daniel Khashabi" userId="62390808-c838-45e6-be59-d6fd0d208bc8" providerId="ADAL" clId="{DBE0F76A-AFEE-AC44-BA32-16BF03539868}" dt="2023-02-16T13:49:58.158" v="7760"/>
          <ac:spMkLst>
            <pc:docMk/>
            <pc:sldMk cId="2233528665" sldId="351"/>
            <ac:spMk id="108" creationId="{64A89667-1B61-D84C-8396-266EF010A525}"/>
          </ac:spMkLst>
        </pc:spChg>
        <pc:spChg chg="mod">
          <ac:chgData name="Daniel Khashabi" userId="62390808-c838-45e6-be59-d6fd0d208bc8" providerId="ADAL" clId="{DBE0F76A-AFEE-AC44-BA32-16BF03539868}" dt="2023-02-16T13:49:58.158" v="7760"/>
          <ac:spMkLst>
            <pc:docMk/>
            <pc:sldMk cId="2233528665" sldId="351"/>
            <ac:spMk id="109" creationId="{7B63A695-A0C7-D649-B5DD-122BBCB3D254}"/>
          </ac:spMkLst>
        </pc:spChg>
        <pc:spChg chg="mod">
          <ac:chgData name="Daniel Khashabi" userId="62390808-c838-45e6-be59-d6fd0d208bc8" providerId="ADAL" clId="{DBE0F76A-AFEE-AC44-BA32-16BF03539868}" dt="2023-02-16T13:49:58.158" v="7760"/>
          <ac:spMkLst>
            <pc:docMk/>
            <pc:sldMk cId="2233528665" sldId="351"/>
            <ac:spMk id="110" creationId="{F0DCA6BB-A31D-DC41-A4C9-C2923C3B6F21}"/>
          </ac:spMkLst>
        </pc:spChg>
        <pc:spChg chg="mod">
          <ac:chgData name="Daniel Khashabi" userId="62390808-c838-45e6-be59-d6fd0d208bc8" providerId="ADAL" clId="{DBE0F76A-AFEE-AC44-BA32-16BF03539868}" dt="2023-02-16T13:49:58.158" v="7760"/>
          <ac:spMkLst>
            <pc:docMk/>
            <pc:sldMk cId="2233528665" sldId="351"/>
            <ac:spMk id="111" creationId="{F5A97E85-0225-1E46-A085-02FCCC792A02}"/>
          </ac:spMkLst>
        </pc:spChg>
        <pc:spChg chg="mod">
          <ac:chgData name="Daniel Khashabi" userId="62390808-c838-45e6-be59-d6fd0d208bc8" providerId="ADAL" clId="{DBE0F76A-AFEE-AC44-BA32-16BF03539868}" dt="2023-02-16T13:49:58.158" v="7760"/>
          <ac:spMkLst>
            <pc:docMk/>
            <pc:sldMk cId="2233528665" sldId="351"/>
            <ac:spMk id="112" creationId="{97C5A434-FA81-A04D-A77B-DC0A945AB849}"/>
          </ac:spMkLst>
        </pc:spChg>
        <pc:spChg chg="mod">
          <ac:chgData name="Daniel Khashabi" userId="62390808-c838-45e6-be59-d6fd0d208bc8" providerId="ADAL" clId="{DBE0F76A-AFEE-AC44-BA32-16BF03539868}" dt="2023-02-16T13:49:58.158" v="7760"/>
          <ac:spMkLst>
            <pc:docMk/>
            <pc:sldMk cId="2233528665" sldId="351"/>
            <ac:spMk id="113" creationId="{0C6578E8-0778-B145-8F5F-1C179B55F37C}"/>
          </ac:spMkLst>
        </pc:spChg>
        <pc:spChg chg="mod">
          <ac:chgData name="Daniel Khashabi" userId="62390808-c838-45e6-be59-d6fd0d208bc8" providerId="ADAL" clId="{DBE0F76A-AFEE-AC44-BA32-16BF03539868}" dt="2023-02-16T13:49:58.158" v="7760"/>
          <ac:spMkLst>
            <pc:docMk/>
            <pc:sldMk cId="2233528665" sldId="351"/>
            <ac:spMk id="114" creationId="{34DA400A-6EAC-B244-90C9-E2C76E3CE8B1}"/>
          </ac:spMkLst>
        </pc:spChg>
        <pc:spChg chg="mod">
          <ac:chgData name="Daniel Khashabi" userId="62390808-c838-45e6-be59-d6fd0d208bc8" providerId="ADAL" clId="{DBE0F76A-AFEE-AC44-BA32-16BF03539868}" dt="2023-02-16T13:49:58.158" v="7760"/>
          <ac:spMkLst>
            <pc:docMk/>
            <pc:sldMk cId="2233528665" sldId="351"/>
            <ac:spMk id="115" creationId="{2D7BF61E-70E5-7B42-A443-1515BC3FC19A}"/>
          </ac:spMkLst>
        </pc:spChg>
        <pc:spChg chg="mod">
          <ac:chgData name="Daniel Khashabi" userId="62390808-c838-45e6-be59-d6fd0d208bc8" providerId="ADAL" clId="{DBE0F76A-AFEE-AC44-BA32-16BF03539868}" dt="2023-02-16T13:49:58.158" v="7760"/>
          <ac:spMkLst>
            <pc:docMk/>
            <pc:sldMk cId="2233528665" sldId="351"/>
            <ac:spMk id="116" creationId="{08D29459-9A76-6445-B967-14977057901D}"/>
          </ac:spMkLst>
        </pc:spChg>
        <pc:spChg chg="mod">
          <ac:chgData name="Daniel Khashabi" userId="62390808-c838-45e6-be59-d6fd0d208bc8" providerId="ADAL" clId="{DBE0F76A-AFEE-AC44-BA32-16BF03539868}" dt="2023-02-16T13:49:58.158" v="7760"/>
          <ac:spMkLst>
            <pc:docMk/>
            <pc:sldMk cId="2233528665" sldId="351"/>
            <ac:spMk id="117" creationId="{9CF46DE8-0686-8347-99CE-36822CB5A4C5}"/>
          </ac:spMkLst>
        </pc:spChg>
        <pc:spChg chg="mod">
          <ac:chgData name="Daniel Khashabi" userId="62390808-c838-45e6-be59-d6fd0d208bc8" providerId="ADAL" clId="{DBE0F76A-AFEE-AC44-BA32-16BF03539868}" dt="2023-02-16T04:33:59.885" v="7426"/>
          <ac:spMkLst>
            <pc:docMk/>
            <pc:sldMk cId="2233528665" sldId="351"/>
            <ac:spMk id="118" creationId="{73EEE44B-3585-894E-B4F8-4CE38DFFE62D}"/>
          </ac:spMkLst>
        </pc:spChg>
        <pc:spChg chg="mod">
          <ac:chgData name="Daniel Khashabi" userId="62390808-c838-45e6-be59-d6fd0d208bc8" providerId="ADAL" clId="{DBE0F76A-AFEE-AC44-BA32-16BF03539868}" dt="2023-02-16T04:33:59.885" v="7426"/>
          <ac:spMkLst>
            <pc:docMk/>
            <pc:sldMk cId="2233528665" sldId="351"/>
            <ac:spMk id="119" creationId="{F0F7AF7B-3877-754A-9EAE-7D971B6F9519}"/>
          </ac:spMkLst>
        </pc:spChg>
        <pc:spChg chg="mod ord">
          <ac:chgData name="Daniel Khashabi" userId="62390808-c838-45e6-be59-d6fd0d208bc8" providerId="ADAL" clId="{DBE0F76A-AFEE-AC44-BA32-16BF03539868}" dt="2023-02-16T13:49:58.158" v="7760"/>
          <ac:spMkLst>
            <pc:docMk/>
            <pc:sldMk cId="2233528665" sldId="351"/>
            <ac:spMk id="120" creationId="{37F54307-EE2C-6341-8D6B-B4157C0F30D9}"/>
          </ac:spMkLst>
        </pc:spChg>
        <pc:spChg chg="del">
          <ac:chgData name="Daniel Khashabi" userId="62390808-c838-45e6-be59-d6fd0d208bc8" providerId="ADAL" clId="{DBE0F76A-AFEE-AC44-BA32-16BF03539868}" dt="2023-02-16T04:31:37.186" v="7324" actId="478"/>
          <ac:spMkLst>
            <pc:docMk/>
            <pc:sldMk cId="2233528665" sldId="351"/>
            <ac:spMk id="122" creationId="{FF5E74C9-A5CD-6F40-A4BA-762E8454B052}"/>
          </ac:spMkLst>
        </pc:spChg>
        <pc:spChg chg="mod ord">
          <ac:chgData name="Daniel Khashabi" userId="62390808-c838-45e6-be59-d6fd0d208bc8" providerId="ADAL" clId="{DBE0F76A-AFEE-AC44-BA32-16BF03539868}" dt="2023-02-16T04:32:43.497" v="7402"/>
          <ac:spMkLst>
            <pc:docMk/>
            <pc:sldMk cId="2233528665" sldId="351"/>
            <ac:spMk id="123" creationId="{88634150-4854-6847-B23E-B450CB47BB23}"/>
          </ac:spMkLst>
        </pc:spChg>
        <pc:spChg chg="mod">
          <ac:chgData name="Daniel Khashabi" userId="62390808-c838-45e6-be59-d6fd0d208bc8" providerId="ADAL" clId="{DBE0F76A-AFEE-AC44-BA32-16BF03539868}" dt="2023-02-16T13:49:58.158" v="7760"/>
          <ac:spMkLst>
            <pc:docMk/>
            <pc:sldMk cId="2233528665" sldId="351"/>
            <ac:spMk id="124" creationId="{4E79B6EB-C451-D04B-B1B0-087954287C6F}"/>
          </ac:spMkLst>
        </pc:spChg>
        <pc:spChg chg="mod">
          <ac:chgData name="Daniel Khashabi" userId="62390808-c838-45e6-be59-d6fd0d208bc8" providerId="ADAL" clId="{DBE0F76A-AFEE-AC44-BA32-16BF03539868}" dt="2023-02-16T13:49:58.158" v="7760"/>
          <ac:spMkLst>
            <pc:docMk/>
            <pc:sldMk cId="2233528665" sldId="351"/>
            <ac:spMk id="125" creationId="{D39D8EA6-94BF-C944-90F0-487881524E96}"/>
          </ac:spMkLst>
        </pc:spChg>
        <pc:spChg chg="mod">
          <ac:chgData name="Daniel Khashabi" userId="62390808-c838-45e6-be59-d6fd0d208bc8" providerId="ADAL" clId="{DBE0F76A-AFEE-AC44-BA32-16BF03539868}" dt="2023-02-16T13:49:58.158" v="7760"/>
          <ac:spMkLst>
            <pc:docMk/>
            <pc:sldMk cId="2233528665" sldId="351"/>
            <ac:spMk id="126" creationId="{B61BD32E-0168-5441-9282-F21A55FE1604}"/>
          </ac:spMkLst>
        </pc:spChg>
        <pc:spChg chg="mod">
          <ac:chgData name="Daniel Khashabi" userId="62390808-c838-45e6-be59-d6fd0d208bc8" providerId="ADAL" clId="{DBE0F76A-AFEE-AC44-BA32-16BF03539868}" dt="2023-02-16T13:49:58.158" v="7760"/>
          <ac:spMkLst>
            <pc:docMk/>
            <pc:sldMk cId="2233528665" sldId="351"/>
            <ac:spMk id="127" creationId="{5063524F-251F-C44B-AA39-5AA181F58DDD}"/>
          </ac:spMkLst>
        </pc:spChg>
        <pc:spChg chg="mod">
          <ac:chgData name="Daniel Khashabi" userId="62390808-c838-45e6-be59-d6fd0d208bc8" providerId="ADAL" clId="{DBE0F76A-AFEE-AC44-BA32-16BF03539868}" dt="2023-02-16T04:33:59.885" v="7426"/>
          <ac:spMkLst>
            <pc:docMk/>
            <pc:sldMk cId="2233528665" sldId="351"/>
            <ac:spMk id="128" creationId="{731B846A-C5A9-5A4B-9377-7E1921B50F8E}"/>
          </ac:spMkLst>
        </pc:spChg>
        <pc:spChg chg="mod">
          <ac:chgData name="Daniel Khashabi" userId="62390808-c838-45e6-be59-d6fd0d208bc8" providerId="ADAL" clId="{DBE0F76A-AFEE-AC44-BA32-16BF03539868}" dt="2023-02-16T04:33:59.885" v="7426"/>
          <ac:spMkLst>
            <pc:docMk/>
            <pc:sldMk cId="2233528665" sldId="351"/>
            <ac:spMk id="129" creationId="{0E613D49-C154-6840-B48E-9022C64E7B06}"/>
          </ac:spMkLst>
        </pc:spChg>
        <pc:spChg chg="mod">
          <ac:chgData name="Daniel Khashabi" userId="62390808-c838-45e6-be59-d6fd0d208bc8" providerId="ADAL" clId="{DBE0F76A-AFEE-AC44-BA32-16BF03539868}" dt="2023-02-16T04:33:59.885" v="7426"/>
          <ac:spMkLst>
            <pc:docMk/>
            <pc:sldMk cId="2233528665" sldId="351"/>
            <ac:spMk id="130" creationId="{4DC2E29A-5B02-B947-AAE1-1EF7A80E15E2}"/>
          </ac:spMkLst>
        </pc:spChg>
        <pc:spChg chg="mod">
          <ac:chgData name="Daniel Khashabi" userId="62390808-c838-45e6-be59-d6fd0d208bc8" providerId="ADAL" clId="{DBE0F76A-AFEE-AC44-BA32-16BF03539868}" dt="2023-02-16T04:33:59.885" v="7426"/>
          <ac:spMkLst>
            <pc:docMk/>
            <pc:sldMk cId="2233528665" sldId="351"/>
            <ac:spMk id="131" creationId="{884FC12A-0129-4F4F-9451-AADE3FF0302A}"/>
          </ac:spMkLst>
        </pc:spChg>
        <pc:spChg chg="mod">
          <ac:chgData name="Daniel Khashabi" userId="62390808-c838-45e6-be59-d6fd0d208bc8" providerId="ADAL" clId="{DBE0F76A-AFEE-AC44-BA32-16BF03539868}" dt="2023-02-16T04:33:59.885" v="7426"/>
          <ac:spMkLst>
            <pc:docMk/>
            <pc:sldMk cId="2233528665" sldId="351"/>
            <ac:spMk id="132" creationId="{563A26FC-F8F6-534F-BEE4-B53D1382B65B}"/>
          </ac:spMkLst>
        </pc:spChg>
        <pc:spChg chg="mod">
          <ac:chgData name="Daniel Khashabi" userId="62390808-c838-45e6-be59-d6fd0d208bc8" providerId="ADAL" clId="{DBE0F76A-AFEE-AC44-BA32-16BF03539868}" dt="2023-02-16T16:55:41.446" v="9191" actId="207"/>
          <ac:spMkLst>
            <pc:docMk/>
            <pc:sldMk cId="2233528665" sldId="351"/>
            <ac:spMk id="133" creationId="{5418DCC3-D551-F74F-9652-F4BC01322E3F}"/>
          </ac:spMkLst>
        </pc:spChg>
        <pc:spChg chg="del">
          <ac:chgData name="Daniel Khashabi" userId="62390808-c838-45e6-be59-d6fd0d208bc8" providerId="ADAL" clId="{DBE0F76A-AFEE-AC44-BA32-16BF03539868}" dt="2023-02-16T04:30:05.856" v="7312" actId="478"/>
          <ac:spMkLst>
            <pc:docMk/>
            <pc:sldMk cId="2233528665" sldId="351"/>
            <ac:spMk id="134" creationId="{370178D8-32C1-F34C-992A-78A2D4EEB437}"/>
          </ac:spMkLst>
        </pc:spChg>
        <pc:spChg chg="mod">
          <ac:chgData name="Daniel Khashabi" userId="62390808-c838-45e6-be59-d6fd0d208bc8" providerId="ADAL" clId="{DBE0F76A-AFEE-AC44-BA32-16BF03539868}" dt="2023-02-16T13:49:58.158" v="7760"/>
          <ac:spMkLst>
            <pc:docMk/>
            <pc:sldMk cId="2233528665" sldId="351"/>
            <ac:spMk id="136" creationId="{DC95E331-47EC-8546-9CC4-50B4B90990B3}"/>
          </ac:spMkLst>
        </pc:spChg>
        <pc:spChg chg="mod">
          <ac:chgData name="Daniel Khashabi" userId="62390808-c838-45e6-be59-d6fd0d208bc8" providerId="ADAL" clId="{DBE0F76A-AFEE-AC44-BA32-16BF03539868}" dt="2023-02-16T13:49:58.158" v="7760"/>
          <ac:spMkLst>
            <pc:docMk/>
            <pc:sldMk cId="2233528665" sldId="351"/>
            <ac:spMk id="143" creationId="{B7508439-8FAA-E04E-BA0F-01A24E2DBBD8}"/>
          </ac:spMkLst>
        </pc:spChg>
        <pc:spChg chg="mod">
          <ac:chgData name="Daniel Khashabi" userId="62390808-c838-45e6-be59-d6fd0d208bc8" providerId="ADAL" clId="{DBE0F76A-AFEE-AC44-BA32-16BF03539868}" dt="2023-02-16T13:49:58.158" v="7760"/>
          <ac:spMkLst>
            <pc:docMk/>
            <pc:sldMk cId="2233528665" sldId="351"/>
            <ac:spMk id="144" creationId="{FBD654FA-5BA2-8D45-9F65-B0BC4FE0FB02}"/>
          </ac:spMkLst>
        </pc:spChg>
        <pc:spChg chg="mod">
          <ac:chgData name="Daniel Khashabi" userId="62390808-c838-45e6-be59-d6fd0d208bc8" providerId="ADAL" clId="{DBE0F76A-AFEE-AC44-BA32-16BF03539868}" dt="2023-02-16T13:49:58.158" v="7760"/>
          <ac:spMkLst>
            <pc:docMk/>
            <pc:sldMk cId="2233528665" sldId="351"/>
            <ac:spMk id="145" creationId="{0B24ED8E-F118-FC4E-B1C7-672F6CA030F7}"/>
          </ac:spMkLst>
        </pc:spChg>
        <pc:spChg chg="mod">
          <ac:chgData name="Daniel Khashabi" userId="62390808-c838-45e6-be59-d6fd0d208bc8" providerId="ADAL" clId="{DBE0F76A-AFEE-AC44-BA32-16BF03539868}" dt="2023-02-16T13:49:58.158" v="7760"/>
          <ac:spMkLst>
            <pc:docMk/>
            <pc:sldMk cId="2233528665" sldId="351"/>
            <ac:spMk id="146" creationId="{D6F63CC7-15CD-D349-8859-66124BD874ED}"/>
          </ac:spMkLst>
        </pc:spChg>
        <pc:spChg chg="mod">
          <ac:chgData name="Daniel Khashabi" userId="62390808-c838-45e6-be59-d6fd0d208bc8" providerId="ADAL" clId="{DBE0F76A-AFEE-AC44-BA32-16BF03539868}" dt="2023-02-16T13:49:58.158" v="7760"/>
          <ac:spMkLst>
            <pc:docMk/>
            <pc:sldMk cId="2233528665" sldId="351"/>
            <ac:spMk id="147" creationId="{C556F6AF-5963-504F-989A-FB40DB623E05}"/>
          </ac:spMkLst>
        </pc:spChg>
        <pc:spChg chg="mod">
          <ac:chgData name="Daniel Khashabi" userId="62390808-c838-45e6-be59-d6fd0d208bc8" providerId="ADAL" clId="{DBE0F76A-AFEE-AC44-BA32-16BF03539868}" dt="2023-02-16T13:49:58.158" v="7760"/>
          <ac:spMkLst>
            <pc:docMk/>
            <pc:sldMk cId="2233528665" sldId="351"/>
            <ac:spMk id="148" creationId="{7EAD415F-63DE-EB43-A7A2-F45C61798465}"/>
          </ac:spMkLst>
        </pc:spChg>
        <pc:spChg chg="mod">
          <ac:chgData name="Daniel Khashabi" userId="62390808-c838-45e6-be59-d6fd0d208bc8" providerId="ADAL" clId="{DBE0F76A-AFEE-AC44-BA32-16BF03539868}" dt="2023-02-16T13:49:58.158" v="7760"/>
          <ac:spMkLst>
            <pc:docMk/>
            <pc:sldMk cId="2233528665" sldId="351"/>
            <ac:spMk id="149" creationId="{F92B470B-D922-F042-867E-B1AF31F53814}"/>
          </ac:spMkLst>
        </pc:spChg>
        <pc:spChg chg="mod">
          <ac:chgData name="Daniel Khashabi" userId="62390808-c838-45e6-be59-d6fd0d208bc8" providerId="ADAL" clId="{DBE0F76A-AFEE-AC44-BA32-16BF03539868}" dt="2023-02-16T13:49:58.158" v="7760"/>
          <ac:spMkLst>
            <pc:docMk/>
            <pc:sldMk cId="2233528665" sldId="351"/>
            <ac:spMk id="150" creationId="{D5C803EA-95C9-8F46-8E1F-70FC48EA99C3}"/>
          </ac:spMkLst>
        </pc:spChg>
        <pc:spChg chg="mod">
          <ac:chgData name="Daniel Khashabi" userId="62390808-c838-45e6-be59-d6fd0d208bc8" providerId="ADAL" clId="{DBE0F76A-AFEE-AC44-BA32-16BF03539868}" dt="2023-02-16T13:49:58.158" v="7760"/>
          <ac:spMkLst>
            <pc:docMk/>
            <pc:sldMk cId="2233528665" sldId="351"/>
            <ac:spMk id="151" creationId="{C9A0AFE1-2C23-C746-A807-955038252BA2}"/>
          </ac:spMkLst>
        </pc:spChg>
        <pc:spChg chg="mod">
          <ac:chgData name="Daniel Khashabi" userId="62390808-c838-45e6-be59-d6fd0d208bc8" providerId="ADAL" clId="{DBE0F76A-AFEE-AC44-BA32-16BF03539868}" dt="2023-02-16T13:49:58.158" v="7760"/>
          <ac:spMkLst>
            <pc:docMk/>
            <pc:sldMk cId="2233528665" sldId="351"/>
            <ac:spMk id="153" creationId="{4DCD0D15-2948-5C49-B702-B424B826CFBA}"/>
          </ac:spMkLst>
        </pc:spChg>
        <pc:spChg chg="mod">
          <ac:chgData name="Daniel Khashabi" userId="62390808-c838-45e6-be59-d6fd0d208bc8" providerId="ADAL" clId="{DBE0F76A-AFEE-AC44-BA32-16BF03539868}" dt="2023-02-16T13:49:58.158" v="7760"/>
          <ac:spMkLst>
            <pc:docMk/>
            <pc:sldMk cId="2233528665" sldId="351"/>
            <ac:spMk id="154" creationId="{F60421B2-6847-DA43-8335-25E8978671EB}"/>
          </ac:spMkLst>
        </pc:spChg>
        <pc:spChg chg="mod">
          <ac:chgData name="Daniel Khashabi" userId="62390808-c838-45e6-be59-d6fd0d208bc8" providerId="ADAL" clId="{DBE0F76A-AFEE-AC44-BA32-16BF03539868}" dt="2023-02-16T13:49:58.158" v="7760"/>
          <ac:spMkLst>
            <pc:docMk/>
            <pc:sldMk cId="2233528665" sldId="351"/>
            <ac:spMk id="155" creationId="{D869AB43-57B9-9F48-95FC-2969B414915A}"/>
          </ac:spMkLst>
        </pc:spChg>
        <pc:spChg chg="mod">
          <ac:chgData name="Daniel Khashabi" userId="62390808-c838-45e6-be59-d6fd0d208bc8" providerId="ADAL" clId="{DBE0F76A-AFEE-AC44-BA32-16BF03539868}" dt="2023-02-16T13:49:58.158" v="7760"/>
          <ac:spMkLst>
            <pc:docMk/>
            <pc:sldMk cId="2233528665" sldId="351"/>
            <ac:spMk id="156" creationId="{F3AA86DF-7ED5-E845-B126-E8D66DFA4416}"/>
          </ac:spMkLst>
        </pc:spChg>
        <pc:spChg chg="mod">
          <ac:chgData name="Daniel Khashabi" userId="62390808-c838-45e6-be59-d6fd0d208bc8" providerId="ADAL" clId="{DBE0F76A-AFEE-AC44-BA32-16BF03539868}" dt="2023-02-16T13:49:58.158" v="7760"/>
          <ac:spMkLst>
            <pc:docMk/>
            <pc:sldMk cId="2233528665" sldId="351"/>
            <ac:spMk id="157" creationId="{049529E1-0B4F-164B-AE6E-CC1335477CBF}"/>
          </ac:spMkLst>
        </pc:spChg>
        <pc:spChg chg="mod">
          <ac:chgData name="Daniel Khashabi" userId="62390808-c838-45e6-be59-d6fd0d208bc8" providerId="ADAL" clId="{DBE0F76A-AFEE-AC44-BA32-16BF03539868}" dt="2023-02-16T13:49:58.158" v="7760"/>
          <ac:spMkLst>
            <pc:docMk/>
            <pc:sldMk cId="2233528665" sldId="351"/>
            <ac:spMk id="158" creationId="{0DAD38EF-F205-2144-90B1-15E45B3FE01A}"/>
          </ac:spMkLst>
        </pc:spChg>
        <pc:spChg chg="mod">
          <ac:chgData name="Daniel Khashabi" userId="62390808-c838-45e6-be59-d6fd0d208bc8" providerId="ADAL" clId="{DBE0F76A-AFEE-AC44-BA32-16BF03539868}" dt="2023-02-16T13:49:58.158" v="7760"/>
          <ac:spMkLst>
            <pc:docMk/>
            <pc:sldMk cId="2233528665" sldId="351"/>
            <ac:spMk id="159" creationId="{9475EEB9-A7EE-8F45-8FD8-2D84E2F5222E}"/>
          </ac:spMkLst>
        </pc:spChg>
        <pc:spChg chg="mod">
          <ac:chgData name="Daniel Khashabi" userId="62390808-c838-45e6-be59-d6fd0d208bc8" providerId="ADAL" clId="{DBE0F76A-AFEE-AC44-BA32-16BF03539868}" dt="2023-02-16T13:49:58.158" v="7760"/>
          <ac:spMkLst>
            <pc:docMk/>
            <pc:sldMk cId="2233528665" sldId="351"/>
            <ac:spMk id="160" creationId="{12A95AFB-626B-0B4E-8C17-06CD0B92655F}"/>
          </ac:spMkLst>
        </pc:spChg>
        <pc:spChg chg="mod">
          <ac:chgData name="Daniel Khashabi" userId="62390808-c838-45e6-be59-d6fd0d208bc8" providerId="ADAL" clId="{DBE0F76A-AFEE-AC44-BA32-16BF03539868}" dt="2023-02-16T13:49:58.158" v="7760"/>
          <ac:spMkLst>
            <pc:docMk/>
            <pc:sldMk cId="2233528665" sldId="351"/>
            <ac:spMk id="161" creationId="{92042E64-F626-D042-ACC7-AC101D5D4346}"/>
          </ac:spMkLst>
        </pc:spChg>
        <pc:spChg chg="mod">
          <ac:chgData name="Daniel Khashabi" userId="62390808-c838-45e6-be59-d6fd0d208bc8" providerId="ADAL" clId="{DBE0F76A-AFEE-AC44-BA32-16BF03539868}" dt="2023-02-16T04:33:59.885" v="7426"/>
          <ac:spMkLst>
            <pc:docMk/>
            <pc:sldMk cId="2233528665" sldId="351"/>
            <ac:spMk id="162" creationId="{4CA7D8E9-F94A-3648-80B9-DCC422F2403B}"/>
          </ac:spMkLst>
        </pc:spChg>
        <pc:spChg chg="mod">
          <ac:chgData name="Daniel Khashabi" userId="62390808-c838-45e6-be59-d6fd0d208bc8" providerId="ADAL" clId="{DBE0F76A-AFEE-AC44-BA32-16BF03539868}" dt="2023-02-16T04:33:59.885" v="7426"/>
          <ac:spMkLst>
            <pc:docMk/>
            <pc:sldMk cId="2233528665" sldId="351"/>
            <ac:spMk id="163" creationId="{CF14063D-2F76-D341-8575-DFC58CC43FAD}"/>
          </ac:spMkLst>
        </pc:spChg>
        <pc:spChg chg="mod">
          <ac:chgData name="Daniel Khashabi" userId="62390808-c838-45e6-be59-d6fd0d208bc8" providerId="ADAL" clId="{DBE0F76A-AFEE-AC44-BA32-16BF03539868}" dt="2023-02-16T13:49:58.158" v="7760"/>
          <ac:spMkLst>
            <pc:docMk/>
            <pc:sldMk cId="2233528665" sldId="351"/>
            <ac:spMk id="165" creationId="{4B2C5528-7DE4-E54A-96DB-162EE83E11FA}"/>
          </ac:spMkLst>
        </pc:spChg>
        <pc:spChg chg="mod">
          <ac:chgData name="Daniel Khashabi" userId="62390808-c838-45e6-be59-d6fd0d208bc8" providerId="ADAL" clId="{DBE0F76A-AFEE-AC44-BA32-16BF03539868}" dt="2023-02-16T13:49:58.158" v="7760"/>
          <ac:spMkLst>
            <pc:docMk/>
            <pc:sldMk cId="2233528665" sldId="351"/>
            <ac:spMk id="166" creationId="{BF5D1DDD-E243-4945-9BE6-AF554F5D1DEF}"/>
          </ac:spMkLst>
        </pc:spChg>
        <pc:spChg chg="mod">
          <ac:chgData name="Daniel Khashabi" userId="62390808-c838-45e6-be59-d6fd0d208bc8" providerId="ADAL" clId="{DBE0F76A-AFEE-AC44-BA32-16BF03539868}" dt="2023-02-16T13:49:58.158" v="7760"/>
          <ac:spMkLst>
            <pc:docMk/>
            <pc:sldMk cId="2233528665" sldId="351"/>
            <ac:spMk id="167" creationId="{4D0DA892-9667-8647-A4CD-A690575703B5}"/>
          </ac:spMkLst>
        </pc:spChg>
        <pc:spChg chg="mod">
          <ac:chgData name="Daniel Khashabi" userId="62390808-c838-45e6-be59-d6fd0d208bc8" providerId="ADAL" clId="{DBE0F76A-AFEE-AC44-BA32-16BF03539868}" dt="2023-02-16T13:49:58.158" v="7760"/>
          <ac:spMkLst>
            <pc:docMk/>
            <pc:sldMk cId="2233528665" sldId="351"/>
            <ac:spMk id="168" creationId="{528EA094-A252-2E4A-BE09-4884AFCC8157}"/>
          </ac:spMkLst>
        </pc:spChg>
        <pc:spChg chg="mod">
          <ac:chgData name="Daniel Khashabi" userId="62390808-c838-45e6-be59-d6fd0d208bc8" providerId="ADAL" clId="{DBE0F76A-AFEE-AC44-BA32-16BF03539868}" dt="2023-02-16T13:49:58.158" v="7760"/>
          <ac:spMkLst>
            <pc:docMk/>
            <pc:sldMk cId="2233528665" sldId="351"/>
            <ac:spMk id="169" creationId="{4121D2CD-4B48-F94A-A77C-9CE89F641011}"/>
          </ac:spMkLst>
        </pc:spChg>
        <pc:spChg chg="mod">
          <ac:chgData name="Daniel Khashabi" userId="62390808-c838-45e6-be59-d6fd0d208bc8" providerId="ADAL" clId="{DBE0F76A-AFEE-AC44-BA32-16BF03539868}" dt="2023-02-16T13:49:58.158" v="7760"/>
          <ac:spMkLst>
            <pc:docMk/>
            <pc:sldMk cId="2233528665" sldId="351"/>
            <ac:spMk id="170" creationId="{79B2685C-C313-E343-87AF-3A16BC55BC2F}"/>
          </ac:spMkLst>
        </pc:spChg>
        <pc:spChg chg="mod">
          <ac:chgData name="Daniel Khashabi" userId="62390808-c838-45e6-be59-d6fd0d208bc8" providerId="ADAL" clId="{DBE0F76A-AFEE-AC44-BA32-16BF03539868}" dt="2023-02-16T13:49:58.158" v="7760"/>
          <ac:spMkLst>
            <pc:docMk/>
            <pc:sldMk cId="2233528665" sldId="351"/>
            <ac:spMk id="171" creationId="{5E40E88B-7C0C-B34A-8126-6254BCF5337D}"/>
          </ac:spMkLst>
        </pc:spChg>
        <pc:spChg chg="mod">
          <ac:chgData name="Daniel Khashabi" userId="62390808-c838-45e6-be59-d6fd0d208bc8" providerId="ADAL" clId="{DBE0F76A-AFEE-AC44-BA32-16BF03539868}" dt="2023-02-16T13:49:58.158" v="7760"/>
          <ac:spMkLst>
            <pc:docMk/>
            <pc:sldMk cId="2233528665" sldId="351"/>
            <ac:spMk id="172" creationId="{DCB38E08-B9A3-C14F-896A-0F8077D8FB68}"/>
          </ac:spMkLst>
        </pc:spChg>
        <pc:spChg chg="mod">
          <ac:chgData name="Daniel Khashabi" userId="62390808-c838-45e6-be59-d6fd0d208bc8" providerId="ADAL" clId="{DBE0F76A-AFEE-AC44-BA32-16BF03539868}" dt="2023-02-16T13:49:58.158" v="7760"/>
          <ac:spMkLst>
            <pc:docMk/>
            <pc:sldMk cId="2233528665" sldId="351"/>
            <ac:spMk id="173" creationId="{43EFC05D-5D9E-8545-80ED-5EE5833436EC}"/>
          </ac:spMkLst>
        </pc:spChg>
        <pc:spChg chg="mod">
          <ac:chgData name="Daniel Khashabi" userId="62390808-c838-45e6-be59-d6fd0d208bc8" providerId="ADAL" clId="{DBE0F76A-AFEE-AC44-BA32-16BF03539868}" dt="2023-02-16T13:49:58.158" v="7760"/>
          <ac:spMkLst>
            <pc:docMk/>
            <pc:sldMk cId="2233528665" sldId="351"/>
            <ac:spMk id="175" creationId="{6F64A017-A35A-AC44-96D0-72EFC040B4F7}"/>
          </ac:spMkLst>
        </pc:spChg>
        <pc:spChg chg="mod">
          <ac:chgData name="Daniel Khashabi" userId="62390808-c838-45e6-be59-d6fd0d208bc8" providerId="ADAL" clId="{DBE0F76A-AFEE-AC44-BA32-16BF03539868}" dt="2023-02-16T13:49:58.158" v="7760"/>
          <ac:spMkLst>
            <pc:docMk/>
            <pc:sldMk cId="2233528665" sldId="351"/>
            <ac:spMk id="176" creationId="{EB7699D4-5CF1-4945-AF53-9FF925C376BB}"/>
          </ac:spMkLst>
        </pc:spChg>
        <pc:spChg chg="mod">
          <ac:chgData name="Daniel Khashabi" userId="62390808-c838-45e6-be59-d6fd0d208bc8" providerId="ADAL" clId="{DBE0F76A-AFEE-AC44-BA32-16BF03539868}" dt="2023-02-16T13:49:58.158" v="7760"/>
          <ac:spMkLst>
            <pc:docMk/>
            <pc:sldMk cId="2233528665" sldId="351"/>
            <ac:spMk id="177" creationId="{A9006280-6B35-5544-98E4-1B21ED7235B5}"/>
          </ac:spMkLst>
        </pc:spChg>
        <pc:spChg chg="mod">
          <ac:chgData name="Daniel Khashabi" userId="62390808-c838-45e6-be59-d6fd0d208bc8" providerId="ADAL" clId="{DBE0F76A-AFEE-AC44-BA32-16BF03539868}" dt="2023-02-16T13:49:58.158" v="7760"/>
          <ac:spMkLst>
            <pc:docMk/>
            <pc:sldMk cId="2233528665" sldId="351"/>
            <ac:spMk id="178" creationId="{AC7C371E-2D08-BF45-8B8E-6FC13CFD5BF4}"/>
          </ac:spMkLst>
        </pc:spChg>
        <pc:spChg chg="mod">
          <ac:chgData name="Daniel Khashabi" userId="62390808-c838-45e6-be59-d6fd0d208bc8" providerId="ADAL" clId="{DBE0F76A-AFEE-AC44-BA32-16BF03539868}" dt="2023-02-16T13:49:58.158" v="7760"/>
          <ac:spMkLst>
            <pc:docMk/>
            <pc:sldMk cId="2233528665" sldId="351"/>
            <ac:spMk id="179" creationId="{6A2513D4-883B-AC4F-83C4-340258810AA5}"/>
          </ac:spMkLst>
        </pc:spChg>
        <pc:spChg chg="mod">
          <ac:chgData name="Daniel Khashabi" userId="62390808-c838-45e6-be59-d6fd0d208bc8" providerId="ADAL" clId="{DBE0F76A-AFEE-AC44-BA32-16BF03539868}" dt="2023-02-16T13:49:58.158" v="7760"/>
          <ac:spMkLst>
            <pc:docMk/>
            <pc:sldMk cId="2233528665" sldId="351"/>
            <ac:spMk id="180" creationId="{8A3B99E0-E6A1-A84A-BE61-0FEC270CA7BD}"/>
          </ac:spMkLst>
        </pc:spChg>
        <pc:spChg chg="mod">
          <ac:chgData name="Daniel Khashabi" userId="62390808-c838-45e6-be59-d6fd0d208bc8" providerId="ADAL" clId="{DBE0F76A-AFEE-AC44-BA32-16BF03539868}" dt="2023-02-16T13:49:58.158" v="7760"/>
          <ac:spMkLst>
            <pc:docMk/>
            <pc:sldMk cId="2233528665" sldId="351"/>
            <ac:spMk id="181" creationId="{FE339CDF-6D63-3347-A831-5E801BE3FDE7}"/>
          </ac:spMkLst>
        </pc:spChg>
        <pc:spChg chg="mod">
          <ac:chgData name="Daniel Khashabi" userId="62390808-c838-45e6-be59-d6fd0d208bc8" providerId="ADAL" clId="{DBE0F76A-AFEE-AC44-BA32-16BF03539868}" dt="2023-02-16T13:49:58.158" v="7760"/>
          <ac:spMkLst>
            <pc:docMk/>
            <pc:sldMk cId="2233528665" sldId="351"/>
            <ac:spMk id="182" creationId="{31F218F5-7CAA-C947-9E0B-F41992B1BD98}"/>
          </ac:spMkLst>
        </pc:spChg>
        <pc:spChg chg="mod">
          <ac:chgData name="Daniel Khashabi" userId="62390808-c838-45e6-be59-d6fd0d208bc8" providerId="ADAL" clId="{DBE0F76A-AFEE-AC44-BA32-16BF03539868}" dt="2023-02-16T13:49:58.158" v="7760"/>
          <ac:spMkLst>
            <pc:docMk/>
            <pc:sldMk cId="2233528665" sldId="351"/>
            <ac:spMk id="183" creationId="{6A153770-56BC-7549-92C1-9994774C09A8}"/>
          </ac:spMkLst>
        </pc:spChg>
        <pc:spChg chg="mod">
          <ac:chgData name="Daniel Khashabi" userId="62390808-c838-45e6-be59-d6fd0d208bc8" providerId="ADAL" clId="{DBE0F76A-AFEE-AC44-BA32-16BF03539868}" dt="2023-02-16T04:33:59.885" v="7426"/>
          <ac:spMkLst>
            <pc:docMk/>
            <pc:sldMk cId="2233528665" sldId="351"/>
            <ac:spMk id="184" creationId="{C3D61AC1-C1EE-0943-AB5B-90F7ED94F749}"/>
          </ac:spMkLst>
        </pc:spChg>
        <pc:spChg chg="mod">
          <ac:chgData name="Daniel Khashabi" userId="62390808-c838-45e6-be59-d6fd0d208bc8" providerId="ADAL" clId="{DBE0F76A-AFEE-AC44-BA32-16BF03539868}" dt="2023-02-16T04:33:59.885" v="7426"/>
          <ac:spMkLst>
            <pc:docMk/>
            <pc:sldMk cId="2233528665" sldId="351"/>
            <ac:spMk id="185" creationId="{DED50EDE-4C5F-3D40-A8FA-BBCFA6B19B18}"/>
          </ac:spMkLst>
        </pc:spChg>
        <pc:spChg chg="mod">
          <ac:chgData name="Daniel Khashabi" userId="62390808-c838-45e6-be59-d6fd0d208bc8" providerId="ADAL" clId="{DBE0F76A-AFEE-AC44-BA32-16BF03539868}" dt="2023-02-16T04:33:59.885" v="7426"/>
          <ac:spMkLst>
            <pc:docMk/>
            <pc:sldMk cId="2233528665" sldId="351"/>
            <ac:spMk id="187" creationId="{920AC903-63CF-244F-AF78-1E015F906B08}"/>
          </ac:spMkLst>
        </pc:spChg>
        <pc:spChg chg="mod">
          <ac:chgData name="Daniel Khashabi" userId="62390808-c838-45e6-be59-d6fd0d208bc8" providerId="ADAL" clId="{DBE0F76A-AFEE-AC44-BA32-16BF03539868}" dt="2023-02-16T04:33:59.885" v="7426"/>
          <ac:spMkLst>
            <pc:docMk/>
            <pc:sldMk cId="2233528665" sldId="351"/>
            <ac:spMk id="188" creationId="{DD14B316-FA21-B445-B5C6-076462AB394B}"/>
          </ac:spMkLst>
        </pc:spChg>
        <pc:spChg chg="mod">
          <ac:chgData name="Daniel Khashabi" userId="62390808-c838-45e6-be59-d6fd0d208bc8" providerId="ADAL" clId="{DBE0F76A-AFEE-AC44-BA32-16BF03539868}" dt="2023-02-16T04:33:59.885" v="7426"/>
          <ac:spMkLst>
            <pc:docMk/>
            <pc:sldMk cId="2233528665" sldId="351"/>
            <ac:spMk id="189" creationId="{5125CD9F-D43E-3943-B513-29350E305625}"/>
          </ac:spMkLst>
        </pc:spChg>
        <pc:spChg chg="mod">
          <ac:chgData name="Daniel Khashabi" userId="62390808-c838-45e6-be59-d6fd0d208bc8" providerId="ADAL" clId="{DBE0F76A-AFEE-AC44-BA32-16BF03539868}" dt="2023-02-16T04:33:59.885" v="7426"/>
          <ac:spMkLst>
            <pc:docMk/>
            <pc:sldMk cId="2233528665" sldId="351"/>
            <ac:spMk id="190" creationId="{D2F72133-FA23-E542-8D6A-F6C8993EF0A4}"/>
          </ac:spMkLst>
        </pc:spChg>
        <pc:spChg chg="mod">
          <ac:chgData name="Daniel Khashabi" userId="62390808-c838-45e6-be59-d6fd0d208bc8" providerId="ADAL" clId="{DBE0F76A-AFEE-AC44-BA32-16BF03539868}" dt="2023-02-16T04:33:59.885" v="7426"/>
          <ac:spMkLst>
            <pc:docMk/>
            <pc:sldMk cId="2233528665" sldId="351"/>
            <ac:spMk id="191" creationId="{A5C72C0C-196F-D14D-B7C7-B894A9473A57}"/>
          </ac:spMkLst>
        </pc:spChg>
        <pc:spChg chg="mod">
          <ac:chgData name="Daniel Khashabi" userId="62390808-c838-45e6-be59-d6fd0d208bc8" providerId="ADAL" clId="{DBE0F76A-AFEE-AC44-BA32-16BF03539868}" dt="2023-02-16T04:33:59.885" v="7426"/>
          <ac:spMkLst>
            <pc:docMk/>
            <pc:sldMk cId="2233528665" sldId="351"/>
            <ac:spMk id="192" creationId="{FA120483-D21E-3A49-B318-1CB36CEEDB5A}"/>
          </ac:spMkLst>
        </pc:spChg>
        <pc:spChg chg="mod">
          <ac:chgData name="Daniel Khashabi" userId="62390808-c838-45e6-be59-d6fd0d208bc8" providerId="ADAL" clId="{DBE0F76A-AFEE-AC44-BA32-16BF03539868}" dt="2023-02-16T04:33:59.885" v="7426"/>
          <ac:spMkLst>
            <pc:docMk/>
            <pc:sldMk cId="2233528665" sldId="351"/>
            <ac:spMk id="193" creationId="{A0550B78-C097-A540-9272-EF3B08EE4E78}"/>
          </ac:spMkLst>
        </pc:spChg>
        <pc:spChg chg="mod">
          <ac:chgData name="Daniel Khashabi" userId="62390808-c838-45e6-be59-d6fd0d208bc8" providerId="ADAL" clId="{DBE0F76A-AFEE-AC44-BA32-16BF03539868}" dt="2023-02-16T13:49:58.158" v="7760"/>
          <ac:spMkLst>
            <pc:docMk/>
            <pc:sldMk cId="2233528665" sldId="351"/>
            <ac:spMk id="194" creationId="{EDFF357D-A43A-9946-9C8C-C5208D9A46EA}"/>
          </ac:spMkLst>
        </pc:spChg>
        <pc:spChg chg="mod">
          <ac:chgData name="Daniel Khashabi" userId="62390808-c838-45e6-be59-d6fd0d208bc8" providerId="ADAL" clId="{DBE0F76A-AFEE-AC44-BA32-16BF03539868}" dt="2023-02-16T04:33:59.885" v="7426"/>
          <ac:spMkLst>
            <pc:docMk/>
            <pc:sldMk cId="2233528665" sldId="351"/>
            <ac:spMk id="195" creationId="{A70D1C02-7CBD-A74A-904A-2A285E9154CD}"/>
          </ac:spMkLst>
        </pc:spChg>
        <pc:spChg chg="mod">
          <ac:chgData name="Daniel Khashabi" userId="62390808-c838-45e6-be59-d6fd0d208bc8" providerId="ADAL" clId="{DBE0F76A-AFEE-AC44-BA32-16BF03539868}" dt="2023-02-16T13:49:58.158" v="7760"/>
          <ac:spMkLst>
            <pc:docMk/>
            <pc:sldMk cId="2233528665" sldId="351"/>
            <ac:spMk id="198" creationId="{AD99BFF2-26F2-1741-9FED-CA0B281A12B2}"/>
          </ac:spMkLst>
        </pc:spChg>
        <pc:spChg chg="mod">
          <ac:chgData name="Daniel Khashabi" userId="62390808-c838-45e6-be59-d6fd0d208bc8" providerId="ADAL" clId="{DBE0F76A-AFEE-AC44-BA32-16BF03539868}" dt="2023-02-16T04:33:59.885" v="7426"/>
          <ac:spMkLst>
            <pc:docMk/>
            <pc:sldMk cId="2233528665" sldId="351"/>
            <ac:spMk id="199" creationId="{A521D06C-64AB-2344-9BA1-32D193F0C512}"/>
          </ac:spMkLst>
        </pc:spChg>
        <pc:spChg chg="mod">
          <ac:chgData name="Daniel Khashabi" userId="62390808-c838-45e6-be59-d6fd0d208bc8" providerId="ADAL" clId="{DBE0F76A-AFEE-AC44-BA32-16BF03539868}" dt="2023-02-16T13:49:58.158" v="7760"/>
          <ac:spMkLst>
            <pc:docMk/>
            <pc:sldMk cId="2233528665" sldId="351"/>
            <ac:spMk id="200" creationId="{BD12B914-5DFB-1C4F-BC8A-44B371B0E731}"/>
          </ac:spMkLst>
        </pc:spChg>
        <pc:spChg chg="mod">
          <ac:chgData name="Daniel Khashabi" userId="62390808-c838-45e6-be59-d6fd0d208bc8" providerId="ADAL" clId="{DBE0F76A-AFEE-AC44-BA32-16BF03539868}" dt="2023-02-16T04:33:59.885" v="7426"/>
          <ac:spMkLst>
            <pc:docMk/>
            <pc:sldMk cId="2233528665" sldId="351"/>
            <ac:spMk id="201" creationId="{051A29E5-B48A-4C41-8B73-97B7587ED5BE}"/>
          </ac:spMkLst>
        </pc:spChg>
      </pc:sldChg>
      <pc:sldChg chg="addSp delSp modSp add mod modClrScheme chgLayout">
        <pc:chgData name="Daniel Khashabi" userId="62390808-c838-45e6-be59-d6fd0d208bc8" providerId="ADAL" clId="{DBE0F76A-AFEE-AC44-BA32-16BF03539868}" dt="2023-02-16T13:49:58.158" v="7760"/>
        <pc:sldMkLst>
          <pc:docMk/>
          <pc:sldMk cId="294724902" sldId="352"/>
        </pc:sldMkLst>
        <pc:spChg chg="add del mod ord">
          <ac:chgData name="Daniel Khashabi" userId="62390808-c838-45e6-be59-d6fd0d208bc8" providerId="ADAL" clId="{DBE0F76A-AFEE-AC44-BA32-16BF03539868}" dt="2023-02-16T04:29:18.543" v="7303" actId="478"/>
          <ac:spMkLst>
            <pc:docMk/>
            <pc:sldMk cId="294724902" sldId="352"/>
            <ac:spMk id="2" creationId="{FC77B9E7-1F64-AE7E-1FCE-3CD33A71B16F}"/>
          </ac:spMkLst>
        </pc:spChg>
        <pc:spChg chg="mod">
          <ac:chgData name="Daniel Khashabi" userId="62390808-c838-45e6-be59-d6fd0d208bc8" providerId="ADAL" clId="{DBE0F76A-AFEE-AC44-BA32-16BF03539868}" dt="2023-02-16T04:33:59.885" v="7426"/>
          <ac:spMkLst>
            <pc:docMk/>
            <pc:sldMk cId="294724902" sldId="352"/>
            <ac:spMk id="50" creationId="{98A0229A-0E65-994A-A48A-9E766E214C56}"/>
          </ac:spMkLst>
        </pc:spChg>
        <pc:spChg chg="mod">
          <ac:chgData name="Daniel Khashabi" userId="62390808-c838-45e6-be59-d6fd0d208bc8" providerId="ADAL" clId="{DBE0F76A-AFEE-AC44-BA32-16BF03539868}" dt="2023-02-16T04:33:59.885" v="7426"/>
          <ac:spMkLst>
            <pc:docMk/>
            <pc:sldMk cId="294724902" sldId="352"/>
            <ac:spMk id="51" creationId="{3649502E-21DD-1642-971F-BACEABB4E04C}"/>
          </ac:spMkLst>
        </pc:spChg>
        <pc:spChg chg="mod ord">
          <ac:chgData name="Daniel Khashabi" userId="62390808-c838-45e6-be59-d6fd0d208bc8" providerId="ADAL" clId="{DBE0F76A-AFEE-AC44-BA32-16BF03539868}" dt="2023-02-16T13:49:58.158" v="7760"/>
          <ac:spMkLst>
            <pc:docMk/>
            <pc:sldMk cId="294724902" sldId="352"/>
            <ac:spMk id="61" creationId="{12C142EA-9330-1B42-95EA-82307D338677}"/>
          </ac:spMkLst>
        </pc:spChg>
        <pc:spChg chg="mod ord">
          <ac:chgData name="Daniel Khashabi" userId="62390808-c838-45e6-be59-d6fd0d208bc8" providerId="ADAL" clId="{DBE0F76A-AFEE-AC44-BA32-16BF03539868}" dt="2023-02-16T04:32:38.400" v="7399"/>
          <ac:spMkLst>
            <pc:docMk/>
            <pc:sldMk cId="294724902" sldId="352"/>
            <ac:spMk id="64" creationId="{97766CC2-287D-6348-8CAF-56FC1CE67802}"/>
          </ac:spMkLst>
        </pc:spChg>
        <pc:spChg chg="del">
          <ac:chgData name="Daniel Khashabi" userId="62390808-c838-45e6-be59-d6fd0d208bc8" providerId="ADAL" clId="{DBE0F76A-AFEE-AC44-BA32-16BF03539868}" dt="2023-02-16T04:29:12.742" v="7300" actId="478"/>
          <ac:spMkLst>
            <pc:docMk/>
            <pc:sldMk cId="294724902" sldId="352"/>
            <ac:spMk id="65" creationId="{61A9B8B5-7181-2146-9CEB-11C6793ED205}"/>
          </ac:spMkLst>
        </pc:spChg>
        <pc:spChg chg="mod">
          <ac:chgData name="Daniel Khashabi" userId="62390808-c838-45e6-be59-d6fd0d208bc8" providerId="ADAL" clId="{DBE0F76A-AFEE-AC44-BA32-16BF03539868}" dt="2023-02-16T13:49:58.158" v="7760"/>
          <ac:spMkLst>
            <pc:docMk/>
            <pc:sldMk cId="294724902" sldId="352"/>
            <ac:spMk id="70" creationId="{DE101D8D-392D-CE48-A76F-F593C13CFB77}"/>
          </ac:spMkLst>
        </pc:spChg>
        <pc:spChg chg="mod">
          <ac:chgData name="Daniel Khashabi" userId="62390808-c838-45e6-be59-d6fd0d208bc8" providerId="ADAL" clId="{DBE0F76A-AFEE-AC44-BA32-16BF03539868}" dt="2023-02-16T13:49:58.158" v="7760"/>
          <ac:spMkLst>
            <pc:docMk/>
            <pc:sldMk cId="294724902" sldId="352"/>
            <ac:spMk id="71" creationId="{AF057BF2-9D6B-E249-8FBC-3B1D5B8A5CA3}"/>
          </ac:spMkLst>
        </pc:spChg>
        <pc:spChg chg="mod">
          <ac:chgData name="Daniel Khashabi" userId="62390808-c838-45e6-be59-d6fd0d208bc8" providerId="ADAL" clId="{DBE0F76A-AFEE-AC44-BA32-16BF03539868}" dt="2023-02-16T13:49:58.158" v="7760"/>
          <ac:spMkLst>
            <pc:docMk/>
            <pc:sldMk cId="294724902" sldId="352"/>
            <ac:spMk id="72" creationId="{730C91DC-46B3-DD42-BA91-16A98A899679}"/>
          </ac:spMkLst>
        </pc:spChg>
        <pc:spChg chg="mod">
          <ac:chgData name="Daniel Khashabi" userId="62390808-c838-45e6-be59-d6fd0d208bc8" providerId="ADAL" clId="{DBE0F76A-AFEE-AC44-BA32-16BF03539868}" dt="2023-02-16T13:49:58.158" v="7760"/>
          <ac:spMkLst>
            <pc:docMk/>
            <pc:sldMk cId="294724902" sldId="352"/>
            <ac:spMk id="74" creationId="{1A38F944-FD9F-1C42-9EF7-BA5E3DB86EBA}"/>
          </ac:spMkLst>
        </pc:spChg>
        <pc:spChg chg="mod">
          <ac:chgData name="Daniel Khashabi" userId="62390808-c838-45e6-be59-d6fd0d208bc8" providerId="ADAL" clId="{DBE0F76A-AFEE-AC44-BA32-16BF03539868}" dt="2023-02-16T13:49:58.158" v="7760"/>
          <ac:spMkLst>
            <pc:docMk/>
            <pc:sldMk cId="294724902" sldId="352"/>
            <ac:spMk id="75" creationId="{91549E43-B913-244E-90FF-EB6ADE692919}"/>
          </ac:spMkLst>
        </pc:spChg>
        <pc:spChg chg="mod">
          <ac:chgData name="Daniel Khashabi" userId="62390808-c838-45e6-be59-d6fd0d208bc8" providerId="ADAL" clId="{DBE0F76A-AFEE-AC44-BA32-16BF03539868}" dt="2023-02-16T13:49:58.158" v="7760"/>
          <ac:spMkLst>
            <pc:docMk/>
            <pc:sldMk cId="294724902" sldId="352"/>
            <ac:spMk id="76" creationId="{CFE7F9AF-8FB9-9E47-AA7C-B819DD96BD45}"/>
          </ac:spMkLst>
        </pc:spChg>
        <pc:spChg chg="mod">
          <ac:chgData name="Daniel Khashabi" userId="62390808-c838-45e6-be59-d6fd0d208bc8" providerId="ADAL" clId="{DBE0F76A-AFEE-AC44-BA32-16BF03539868}" dt="2023-02-16T13:49:58.158" v="7760"/>
          <ac:spMkLst>
            <pc:docMk/>
            <pc:sldMk cId="294724902" sldId="352"/>
            <ac:spMk id="77" creationId="{D1072A62-0E13-3843-8D0C-3A62E6BC9417}"/>
          </ac:spMkLst>
        </pc:spChg>
        <pc:spChg chg="mod">
          <ac:chgData name="Daniel Khashabi" userId="62390808-c838-45e6-be59-d6fd0d208bc8" providerId="ADAL" clId="{DBE0F76A-AFEE-AC44-BA32-16BF03539868}" dt="2023-02-16T13:49:58.158" v="7760"/>
          <ac:spMkLst>
            <pc:docMk/>
            <pc:sldMk cId="294724902" sldId="352"/>
            <ac:spMk id="78" creationId="{B5867DDE-FEA5-0049-9461-EB1FFEB88969}"/>
          </ac:spMkLst>
        </pc:spChg>
        <pc:spChg chg="mod">
          <ac:chgData name="Daniel Khashabi" userId="62390808-c838-45e6-be59-d6fd0d208bc8" providerId="ADAL" clId="{DBE0F76A-AFEE-AC44-BA32-16BF03539868}" dt="2023-02-16T13:49:58.158" v="7760"/>
          <ac:spMkLst>
            <pc:docMk/>
            <pc:sldMk cId="294724902" sldId="352"/>
            <ac:spMk id="79" creationId="{24DFF809-EE42-C349-914D-4808EEE0B2B2}"/>
          </ac:spMkLst>
        </pc:spChg>
        <pc:spChg chg="mod">
          <ac:chgData name="Daniel Khashabi" userId="62390808-c838-45e6-be59-d6fd0d208bc8" providerId="ADAL" clId="{DBE0F76A-AFEE-AC44-BA32-16BF03539868}" dt="2023-02-16T04:33:59.885" v="7426"/>
          <ac:spMkLst>
            <pc:docMk/>
            <pc:sldMk cId="294724902" sldId="352"/>
            <ac:spMk id="81" creationId="{0699B2A3-3B8E-414D-A3AF-577E06CECE10}"/>
          </ac:spMkLst>
        </pc:spChg>
        <pc:spChg chg="mod">
          <ac:chgData name="Daniel Khashabi" userId="62390808-c838-45e6-be59-d6fd0d208bc8" providerId="ADAL" clId="{DBE0F76A-AFEE-AC44-BA32-16BF03539868}" dt="2023-02-16T13:49:58.158" v="7760"/>
          <ac:spMkLst>
            <pc:docMk/>
            <pc:sldMk cId="294724902" sldId="352"/>
            <ac:spMk id="82" creationId="{485BEC44-F260-1145-8583-E09A6D1ADDA0}"/>
          </ac:spMkLst>
        </pc:spChg>
        <pc:spChg chg="mod">
          <ac:chgData name="Daniel Khashabi" userId="62390808-c838-45e6-be59-d6fd0d208bc8" providerId="ADAL" clId="{DBE0F76A-AFEE-AC44-BA32-16BF03539868}" dt="2023-02-16T13:49:58.158" v="7760"/>
          <ac:spMkLst>
            <pc:docMk/>
            <pc:sldMk cId="294724902" sldId="352"/>
            <ac:spMk id="83" creationId="{D285D089-1C0C-6344-B7EA-A631D2F645B7}"/>
          </ac:spMkLst>
        </pc:spChg>
        <pc:spChg chg="mod">
          <ac:chgData name="Daniel Khashabi" userId="62390808-c838-45e6-be59-d6fd0d208bc8" providerId="ADAL" clId="{DBE0F76A-AFEE-AC44-BA32-16BF03539868}" dt="2023-02-16T13:49:58.158" v="7760"/>
          <ac:spMkLst>
            <pc:docMk/>
            <pc:sldMk cId="294724902" sldId="352"/>
            <ac:spMk id="84" creationId="{E248521C-7AB4-A74B-BB41-9E9DBC05502F}"/>
          </ac:spMkLst>
        </pc:spChg>
        <pc:spChg chg="mod">
          <ac:chgData name="Daniel Khashabi" userId="62390808-c838-45e6-be59-d6fd0d208bc8" providerId="ADAL" clId="{DBE0F76A-AFEE-AC44-BA32-16BF03539868}" dt="2023-02-16T13:49:58.158" v="7760"/>
          <ac:spMkLst>
            <pc:docMk/>
            <pc:sldMk cId="294724902" sldId="352"/>
            <ac:spMk id="85" creationId="{A542D303-3E89-B948-BAE1-9C28B4C7900E}"/>
          </ac:spMkLst>
        </pc:spChg>
        <pc:spChg chg="mod">
          <ac:chgData name="Daniel Khashabi" userId="62390808-c838-45e6-be59-d6fd0d208bc8" providerId="ADAL" clId="{DBE0F76A-AFEE-AC44-BA32-16BF03539868}" dt="2023-02-16T13:49:58.158" v="7760"/>
          <ac:spMkLst>
            <pc:docMk/>
            <pc:sldMk cId="294724902" sldId="352"/>
            <ac:spMk id="86" creationId="{3557CEDB-9609-5C4E-BE7A-9A1922D84558}"/>
          </ac:spMkLst>
        </pc:spChg>
        <pc:spChg chg="mod">
          <ac:chgData name="Daniel Khashabi" userId="62390808-c838-45e6-be59-d6fd0d208bc8" providerId="ADAL" clId="{DBE0F76A-AFEE-AC44-BA32-16BF03539868}" dt="2023-02-16T13:49:58.158" v="7760"/>
          <ac:spMkLst>
            <pc:docMk/>
            <pc:sldMk cId="294724902" sldId="352"/>
            <ac:spMk id="87" creationId="{FD0CC76B-5E71-8C4B-B186-6D1471C8CD67}"/>
          </ac:spMkLst>
        </pc:spChg>
        <pc:spChg chg="mod">
          <ac:chgData name="Daniel Khashabi" userId="62390808-c838-45e6-be59-d6fd0d208bc8" providerId="ADAL" clId="{DBE0F76A-AFEE-AC44-BA32-16BF03539868}" dt="2023-02-16T13:49:58.158" v="7760"/>
          <ac:spMkLst>
            <pc:docMk/>
            <pc:sldMk cId="294724902" sldId="352"/>
            <ac:spMk id="88" creationId="{35A6F7C1-5C0F-8044-ADAB-7DBC2E97BE84}"/>
          </ac:spMkLst>
        </pc:spChg>
        <pc:spChg chg="mod">
          <ac:chgData name="Daniel Khashabi" userId="62390808-c838-45e6-be59-d6fd0d208bc8" providerId="ADAL" clId="{DBE0F76A-AFEE-AC44-BA32-16BF03539868}" dt="2023-02-16T13:49:58.158" v="7760"/>
          <ac:spMkLst>
            <pc:docMk/>
            <pc:sldMk cId="294724902" sldId="352"/>
            <ac:spMk id="93" creationId="{2E61486C-7C7C-CF4A-BF55-2488DDD06CBA}"/>
          </ac:spMkLst>
        </pc:spChg>
        <pc:spChg chg="mod">
          <ac:chgData name="Daniel Khashabi" userId="62390808-c838-45e6-be59-d6fd0d208bc8" providerId="ADAL" clId="{DBE0F76A-AFEE-AC44-BA32-16BF03539868}" dt="2023-02-16T13:49:58.158" v="7760"/>
          <ac:spMkLst>
            <pc:docMk/>
            <pc:sldMk cId="294724902" sldId="352"/>
            <ac:spMk id="94" creationId="{FAED948E-E8BC-B542-96E5-C16F47F16A92}"/>
          </ac:spMkLst>
        </pc:spChg>
        <pc:spChg chg="mod">
          <ac:chgData name="Daniel Khashabi" userId="62390808-c838-45e6-be59-d6fd0d208bc8" providerId="ADAL" clId="{DBE0F76A-AFEE-AC44-BA32-16BF03539868}" dt="2023-02-16T13:49:58.158" v="7760"/>
          <ac:spMkLst>
            <pc:docMk/>
            <pc:sldMk cId="294724902" sldId="352"/>
            <ac:spMk id="95" creationId="{B62B8F78-5C39-C145-B3C5-F9490727FE2B}"/>
          </ac:spMkLst>
        </pc:spChg>
        <pc:spChg chg="mod">
          <ac:chgData name="Daniel Khashabi" userId="62390808-c838-45e6-be59-d6fd0d208bc8" providerId="ADAL" clId="{DBE0F76A-AFEE-AC44-BA32-16BF03539868}" dt="2023-02-16T04:33:59.885" v="7426"/>
          <ac:spMkLst>
            <pc:docMk/>
            <pc:sldMk cId="294724902" sldId="352"/>
            <ac:spMk id="96" creationId="{20A6FC83-57DF-014A-87E0-1B5614DFB884}"/>
          </ac:spMkLst>
        </pc:spChg>
        <pc:spChg chg="mod">
          <ac:chgData name="Daniel Khashabi" userId="62390808-c838-45e6-be59-d6fd0d208bc8" providerId="ADAL" clId="{DBE0F76A-AFEE-AC44-BA32-16BF03539868}" dt="2023-02-16T04:33:59.885" v="7426"/>
          <ac:spMkLst>
            <pc:docMk/>
            <pc:sldMk cId="294724902" sldId="352"/>
            <ac:spMk id="97" creationId="{6D6C0EF3-9A48-6042-84AB-D28C74DA20AD}"/>
          </ac:spMkLst>
        </pc:spChg>
        <pc:spChg chg="mod">
          <ac:chgData name="Daniel Khashabi" userId="62390808-c838-45e6-be59-d6fd0d208bc8" providerId="ADAL" clId="{DBE0F76A-AFEE-AC44-BA32-16BF03539868}" dt="2023-02-16T04:33:59.885" v="7426"/>
          <ac:spMkLst>
            <pc:docMk/>
            <pc:sldMk cId="294724902" sldId="352"/>
            <ac:spMk id="98" creationId="{276A6F90-89C1-8046-A06E-32E388A4C982}"/>
          </ac:spMkLst>
        </pc:spChg>
        <pc:spChg chg="mod">
          <ac:chgData name="Daniel Khashabi" userId="62390808-c838-45e6-be59-d6fd0d208bc8" providerId="ADAL" clId="{DBE0F76A-AFEE-AC44-BA32-16BF03539868}" dt="2023-02-16T13:49:58.158" v="7760"/>
          <ac:spMkLst>
            <pc:docMk/>
            <pc:sldMk cId="294724902" sldId="352"/>
            <ac:spMk id="99" creationId="{B0204399-681E-6C49-9E5C-CC0F2EBC7595}"/>
          </ac:spMkLst>
        </pc:spChg>
        <pc:spChg chg="mod">
          <ac:chgData name="Daniel Khashabi" userId="62390808-c838-45e6-be59-d6fd0d208bc8" providerId="ADAL" clId="{DBE0F76A-AFEE-AC44-BA32-16BF03539868}" dt="2023-02-16T13:49:58.158" v="7760"/>
          <ac:spMkLst>
            <pc:docMk/>
            <pc:sldMk cId="294724902" sldId="352"/>
            <ac:spMk id="100" creationId="{C88A8753-B2AE-C347-8881-9E9BFB6849E7}"/>
          </ac:spMkLst>
        </pc:spChg>
        <pc:spChg chg="mod">
          <ac:chgData name="Daniel Khashabi" userId="62390808-c838-45e6-be59-d6fd0d208bc8" providerId="ADAL" clId="{DBE0F76A-AFEE-AC44-BA32-16BF03539868}" dt="2023-02-16T13:49:58.158" v="7760"/>
          <ac:spMkLst>
            <pc:docMk/>
            <pc:sldMk cId="294724902" sldId="352"/>
            <ac:spMk id="101" creationId="{289A04BF-85E0-834E-BAB6-DBB4550B3940}"/>
          </ac:spMkLst>
        </pc:spChg>
        <pc:spChg chg="mod">
          <ac:chgData name="Daniel Khashabi" userId="62390808-c838-45e6-be59-d6fd0d208bc8" providerId="ADAL" clId="{DBE0F76A-AFEE-AC44-BA32-16BF03539868}" dt="2023-02-16T13:49:58.158" v="7760"/>
          <ac:spMkLst>
            <pc:docMk/>
            <pc:sldMk cId="294724902" sldId="352"/>
            <ac:spMk id="102" creationId="{631EE394-6E66-9F4F-AB28-9A96FE7CAF8B}"/>
          </ac:spMkLst>
        </pc:spChg>
        <pc:spChg chg="mod">
          <ac:chgData name="Daniel Khashabi" userId="62390808-c838-45e6-be59-d6fd0d208bc8" providerId="ADAL" clId="{DBE0F76A-AFEE-AC44-BA32-16BF03539868}" dt="2023-02-16T13:49:58.158" v="7760"/>
          <ac:spMkLst>
            <pc:docMk/>
            <pc:sldMk cId="294724902" sldId="352"/>
            <ac:spMk id="103" creationId="{6C486C2D-68DA-A54D-A5C4-4B5B0B3B8B73}"/>
          </ac:spMkLst>
        </pc:spChg>
        <pc:spChg chg="mod">
          <ac:chgData name="Daniel Khashabi" userId="62390808-c838-45e6-be59-d6fd0d208bc8" providerId="ADAL" clId="{DBE0F76A-AFEE-AC44-BA32-16BF03539868}" dt="2023-02-16T13:49:58.158" v="7760"/>
          <ac:spMkLst>
            <pc:docMk/>
            <pc:sldMk cId="294724902" sldId="352"/>
            <ac:spMk id="104" creationId="{F70F58BE-CCAE-F645-A328-47C1EAC54035}"/>
          </ac:spMkLst>
        </pc:spChg>
        <pc:spChg chg="mod">
          <ac:chgData name="Daniel Khashabi" userId="62390808-c838-45e6-be59-d6fd0d208bc8" providerId="ADAL" clId="{DBE0F76A-AFEE-AC44-BA32-16BF03539868}" dt="2023-02-16T13:49:58.158" v="7760"/>
          <ac:spMkLst>
            <pc:docMk/>
            <pc:sldMk cId="294724902" sldId="352"/>
            <ac:spMk id="105" creationId="{FE219746-6458-2648-BFF2-1638E7F0E56F}"/>
          </ac:spMkLst>
        </pc:spChg>
        <pc:spChg chg="mod">
          <ac:chgData name="Daniel Khashabi" userId="62390808-c838-45e6-be59-d6fd0d208bc8" providerId="ADAL" clId="{DBE0F76A-AFEE-AC44-BA32-16BF03539868}" dt="2023-02-16T13:49:58.158" v="7760"/>
          <ac:spMkLst>
            <pc:docMk/>
            <pc:sldMk cId="294724902" sldId="352"/>
            <ac:spMk id="106" creationId="{CC39E4D5-0122-404D-AF07-8A0976CE0F90}"/>
          </ac:spMkLst>
        </pc:spChg>
        <pc:spChg chg="mod">
          <ac:chgData name="Daniel Khashabi" userId="62390808-c838-45e6-be59-d6fd0d208bc8" providerId="ADAL" clId="{DBE0F76A-AFEE-AC44-BA32-16BF03539868}" dt="2023-02-16T13:49:58.158" v="7760"/>
          <ac:spMkLst>
            <pc:docMk/>
            <pc:sldMk cId="294724902" sldId="352"/>
            <ac:spMk id="107" creationId="{869B3C99-29C1-8B4B-96BE-A1AF2836059F}"/>
          </ac:spMkLst>
        </pc:spChg>
        <pc:spChg chg="mod">
          <ac:chgData name="Daniel Khashabi" userId="62390808-c838-45e6-be59-d6fd0d208bc8" providerId="ADAL" clId="{DBE0F76A-AFEE-AC44-BA32-16BF03539868}" dt="2023-02-16T13:49:58.158" v="7760"/>
          <ac:spMkLst>
            <pc:docMk/>
            <pc:sldMk cId="294724902" sldId="352"/>
            <ac:spMk id="108" creationId="{64A89667-1B61-D84C-8396-266EF010A525}"/>
          </ac:spMkLst>
        </pc:spChg>
        <pc:spChg chg="mod">
          <ac:chgData name="Daniel Khashabi" userId="62390808-c838-45e6-be59-d6fd0d208bc8" providerId="ADAL" clId="{DBE0F76A-AFEE-AC44-BA32-16BF03539868}" dt="2023-02-16T13:49:58.158" v="7760"/>
          <ac:spMkLst>
            <pc:docMk/>
            <pc:sldMk cId="294724902" sldId="352"/>
            <ac:spMk id="109" creationId="{7B63A695-A0C7-D649-B5DD-122BBCB3D254}"/>
          </ac:spMkLst>
        </pc:spChg>
        <pc:spChg chg="mod">
          <ac:chgData name="Daniel Khashabi" userId="62390808-c838-45e6-be59-d6fd0d208bc8" providerId="ADAL" clId="{DBE0F76A-AFEE-AC44-BA32-16BF03539868}" dt="2023-02-16T13:49:58.158" v="7760"/>
          <ac:spMkLst>
            <pc:docMk/>
            <pc:sldMk cId="294724902" sldId="352"/>
            <ac:spMk id="110" creationId="{F0DCA6BB-A31D-DC41-A4C9-C2923C3B6F21}"/>
          </ac:spMkLst>
        </pc:spChg>
        <pc:spChg chg="mod">
          <ac:chgData name="Daniel Khashabi" userId="62390808-c838-45e6-be59-d6fd0d208bc8" providerId="ADAL" clId="{DBE0F76A-AFEE-AC44-BA32-16BF03539868}" dt="2023-02-16T13:49:58.158" v="7760"/>
          <ac:spMkLst>
            <pc:docMk/>
            <pc:sldMk cId="294724902" sldId="352"/>
            <ac:spMk id="111" creationId="{F5A97E85-0225-1E46-A085-02FCCC792A02}"/>
          </ac:spMkLst>
        </pc:spChg>
        <pc:spChg chg="mod">
          <ac:chgData name="Daniel Khashabi" userId="62390808-c838-45e6-be59-d6fd0d208bc8" providerId="ADAL" clId="{DBE0F76A-AFEE-AC44-BA32-16BF03539868}" dt="2023-02-16T13:49:58.158" v="7760"/>
          <ac:spMkLst>
            <pc:docMk/>
            <pc:sldMk cId="294724902" sldId="352"/>
            <ac:spMk id="112" creationId="{97C5A434-FA81-A04D-A77B-DC0A945AB849}"/>
          </ac:spMkLst>
        </pc:spChg>
        <pc:spChg chg="mod">
          <ac:chgData name="Daniel Khashabi" userId="62390808-c838-45e6-be59-d6fd0d208bc8" providerId="ADAL" clId="{DBE0F76A-AFEE-AC44-BA32-16BF03539868}" dt="2023-02-16T13:49:58.158" v="7760"/>
          <ac:spMkLst>
            <pc:docMk/>
            <pc:sldMk cId="294724902" sldId="352"/>
            <ac:spMk id="113" creationId="{0C6578E8-0778-B145-8F5F-1C179B55F37C}"/>
          </ac:spMkLst>
        </pc:spChg>
        <pc:spChg chg="mod">
          <ac:chgData name="Daniel Khashabi" userId="62390808-c838-45e6-be59-d6fd0d208bc8" providerId="ADAL" clId="{DBE0F76A-AFEE-AC44-BA32-16BF03539868}" dt="2023-02-16T13:49:58.158" v="7760"/>
          <ac:spMkLst>
            <pc:docMk/>
            <pc:sldMk cId="294724902" sldId="352"/>
            <ac:spMk id="114" creationId="{34DA400A-6EAC-B244-90C9-E2C76E3CE8B1}"/>
          </ac:spMkLst>
        </pc:spChg>
        <pc:spChg chg="mod">
          <ac:chgData name="Daniel Khashabi" userId="62390808-c838-45e6-be59-d6fd0d208bc8" providerId="ADAL" clId="{DBE0F76A-AFEE-AC44-BA32-16BF03539868}" dt="2023-02-16T13:49:58.158" v="7760"/>
          <ac:spMkLst>
            <pc:docMk/>
            <pc:sldMk cId="294724902" sldId="352"/>
            <ac:spMk id="115" creationId="{2D7BF61E-70E5-7B42-A443-1515BC3FC19A}"/>
          </ac:spMkLst>
        </pc:spChg>
        <pc:spChg chg="mod">
          <ac:chgData name="Daniel Khashabi" userId="62390808-c838-45e6-be59-d6fd0d208bc8" providerId="ADAL" clId="{DBE0F76A-AFEE-AC44-BA32-16BF03539868}" dt="2023-02-16T13:49:58.158" v="7760"/>
          <ac:spMkLst>
            <pc:docMk/>
            <pc:sldMk cId="294724902" sldId="352"/>
            <ac:spMk id="116" creationId="{08D29459-9A76-6445-B967-14977057901D}"/>
          </ac:spMkLst>
        </pc:spChg>
        <pc:spChg chg="mod">
          <ac:chgData name="Daniel Khashabi" userId="62390808-c838-45e6-be59-d6fd0d208bc8" providerId="ADAL" clId="{DBE0F76A-AFEE-AC44-BA32-16BF03539868}" dt="2023-02-16T13:49:58.158" v="7760"/>
          <ac:spMkLst>
            <pc:docMk/>
            <pc:sldMk cId="294724902" sldId="352"/>
            <ac:spMk id="117" creationId="{9CF46DE8-0686-8347-99CE-36822CB5A4C5}"/>
          </ac:spMkLst>
        </pc:spChg>
        <pc:spChg chg="mod">
          <ac:chgData name="Daniel Khashabi" userId="62390808-c838-45e6-be59-d6fd0d208bc8" providerId="ADAL" clId="{DBE0F76A-AFEE-AC44-BA32-16BF03539868}" dt="2023-02-16T04:33:59.885" v="7426"/>
          <ac:spMkLst>
            <pc:docMk/>
            <pc:sldMk cId="294724902" sldId="352"/>
            <ac:spMk id="118" creationId="{73EEE44B-3585-894E-B4F8-4CE38DFFE62D}"/>
          </ac:spMkLst>
        </pc:spChg>
        <pc:spChg chg="mod">
          <ac:chgData name="Daniel Khashabi" userId="62390808-c838-45e6-be59-d6fd0d208bc8" providerId="ADAL" clId="{DBE0F76A-AFEE-AC44-BA32-16BF03539868}" dt="2023-02-16T04:33:59.885" v="7426"/>
          <ac:spMkLst>
            <pc:docMk/>
            <pc:sldMk cId="294724902" sldId="352"/>
            <ac:spMk id="119" creationId="{F0F7AF7B-3877-754A-9EAE-7D971B6F9519}"/>
          </ac:spMkLst>
        </pc:spChg>
        <pc:spChg chg="del">
          <ac:chgData name="Daniel Khashabi" userId="62390808-c838-45e6-be59-d6fd0d208bc8" providerId="ADAL" clId="{DBE0F76A-AFEE-AC44-BA32-16BF03539868}" dt="2023-02-16T04:29:16.455" v="7302" actId="478"/>
          <ac:spMkLst>
            <pc:docMk/>
            <pc:sldMk cId="294724902" sldId="352"/>
            <ac:spMk id="122" creationId="{FF5E74C9-A5CD-6F40-A4BA-762E8454B052}"/>
          </ac:spMkLst>
        </pc:spChg>
        <pc:spChg chg="mod">
          <ac:chgData name="Daniel Khashabi" userId="62390808-c838-45e6-be59-d6fd0d208bc8" providerId="ADAL" clId="{DBE0F76A-AFEE-AC44-BA32-16BF03539868}" dt="2023-02-16T13:49:58.158" v="7760"/>
          <ac:spMkLst>
            <pc:docMk/>
            <pc:sldMk cId="294724902" sldId="352"/>
            <ac:spMk id="124" creationId="{4E79B6EB-C451-D04B-B1B0-087954287C6F}"/>
          </ac:spMkLst>
        </pc:spChg>
        <pc:spChg chg="mod">
          <ac:chgData name="Daniel Khashabi" userId="62390808-c838-45e6-be59-d6fd0d208bc8" providerId="ADAL" clId="{DBE0F76A-AFEE-AC44-BA32-16BF03539868}" dt="2023-02-16T13:49:58.158" v="7760"/>
          <ac:spMkLst>
            <pc:docMk/>
            <pc:sldMk cId="294724902" sldId="352"/>
            <ac:spMk id="127" creationId="{5063524F-251F-C44B-AA39-5AA181F58DDD}"/>
          </ac:spMkLst>
        </pc:spChg>
        <pc:spChg chg="mod">
          <ac:chgData name="Daniel Khashabi" userId="62390808-c838-45e6-be59-d6fd0d208bc8" providerId="ADAL" clId="{DBE0F76A-AFEE-AC44-BA32-16BF03539868}" dt="2023-02-16T04:33:59.885" v="7426"/>
          <ac:spMkLst>
            <pc:docMk/>
            <pc:sldMk cId="294724902" sldId="352"/>
            <ac:spMk id="128" creationId="{731B846A-C5A9-5A4B-9377-7E1921B50F8E}"/>
          </ac:spMkLst>
        </pc:spChg>
        <pc:spChg chg="mod">
          <ac:chgData name="Daniel Khashabi" userId="62390808-c838-45e6-be59-d6fd0d208bc8" providerId="ADAL" clId="{DBE0F76A-AFEE-AC44-BA32-16BF03539868}" dt="2023-02-16T04:33:59.885" v="7426"/>
          <ac:spMkLst>
            <pc:docMk/>
            <pc:sldMk cId="294724902" sldId="352"/>
            <ac:spMk id="129" creationId="{0E613D49-C154-6840-B48E-9022C64E7B06}"/>
          </ac:spMkLst>
        </pc:spChg>
        <pc:spChg chg="mod">
          <ac:chgData name="Daniel Khashabi" userId="62390808-c838-45e6-be59-d6fd0d208bc8" providerId="ADAL" clId="{DBE0F76A-AFEE-AC44-BA32-16BF03539868}" dt="2023-02-16T04:33:59.885" v="7426"/>
          <ac:spMkLst>
            <pc:docMk/>
            <pc:sldMk cId="294724902" sldId="352"/>
            <ac:spMk id="130" creationId="{4DC2E29A-5B02-B947-AAE1-1EF7A80E15E2}"/>
          </ac:spMkLst>
        </pc:spChg>
        <pc:spChg chg="mod">
          <ac:chgData name="Daniel Khashabi" userId="62390808-c838-45e6-be59-d6fd0d208bc8" providerId="ADAL" clId="{DBE0F76A-AFEE-AC44-BA32-16BF03539868}" dt="2023-02-16T04:33:59.885" v="7426"/>
          <ac:spMkLst>
            <pc:docMk/>
            <pc:sldMk cId="294724902" sldId="352"/>
            <ac:spMk id="187" creationId="{920AC903-63CF-244F-AF78-1E015F906B08}"/>
          </ac:spMkLst>
        </pc:spChg>
        <pc:spChg chg="mod">
          <ac:chgData name="Daniel Khashabi" userId="62390808-c838-45e6-be59-d6fd0d208bc8" providerId="ADAL" clId="{DBE0F76A-AFEE-AC44-BA32-16BF03539868}" dt="2023-02-16T04:33:59.885" v="7426"/>
          <ac:spMkLst>
            <pc:docMk/>
            <pc:sldMk cId="294724902" sldId="352"/>
            <ac:spMk id="190" creationId="{D2F72133-FA23-E542-8D6A-F6C8993EF0A4}"/>
          </ac:spMkLst>
        </pc:spChg>
        <pc:spChg chg="mod">
          <ac:chgData name="Daniel Khashabi" userId="62390808-c838-45e6-be59-d6fd0d208bc8" providerId="ADAL" clId="{DBE0F76A-AFEE-AC44-BA32-16BF03539868}" dt="2023-02-16T04:33:59.885" v="7426"/>
          <ac:spMkLst>
            <pc:docMk/>
            <pc:sldMk cId="294724902" sldId="352"/>
            <ac:spMk id="191" creationId="{A5C72C0C-196F-D14D-B7C7-B894A9473A57}"/>
          </ac:spMkLst>
        </pc:spChg>
        <pc:spChg chg="mod">
          <ac:chgData name="Daniel Khashabi" userId="62390808-c838-45e6-be59-d6fd0d208bc8" providerId="ADAL" clId="{DBE0F76A-AFEE-AC44-BA32-16BF03539868}" dt="2023-02-16T13:49:58.158" v="7760"/>
          <ac:spMkLst>
            <pc:docMk/>
            <pc:sldMk cId="294724902" sldId="352"/>
            <ac:spMk id="194" creationId="{EDFF357D-A43A-9946-9C8C-C5208D9A46EA}"/>
          </ac:spMkLst>
        </pc:spChg>
        <pc:spChg chg="mod">
          <ac:chgData name="Daniel Khashabi" userId="62390808-c838-45e6-be59-d6fd0d208bc8" providerId="ADAL" clId="{DBE0F76A-AFEE-AC44-BA32-16BF03539868}" dt="2023-02-16T04:33:59.885" v="7426"/>
          <ac:spMkLst>
            <pc:docMk/>
            <pc:sldMk cId="294724902" sldId="352"/>
            <ac:spMk id="195" creationId="{A70D1C02-7CBD-A74A-904A-2A285E9154CD}"/>
          </ac:spMkLst>
        </pc:spChg>
      </pc:sldChg>
      <pc:sldChg chg="addSp delSp modSp add mod modClrScheme chgLayout">
        <pc:chgData name="Daniel Khashabi" userId="62390808-c838-45e6-be59-d6fd0d208bc8" providerId="ADAL" clId="{DBE0F76A-AFEE-AC44-BA32-16BF03539868}" dt="2023-02-16T13:49:58.158" v="7760"/>
        <pc:sldMkLst>
          <pc:docMk/>
          <pc:sldMk cId="1990673996" sldId="354"/>
        </pc:sldMkLst>
        <pc:spChg chg="mod">
          <ac:chgData name="Daniel Khashabi" userId="62390808-c838-45e6-be59-d6fd0d208bc8" providerId="ADAL" clId="{DBE0F76A-AFEE-AC44-BA32-16BF03539868}" dt="2023-02-16T13:49:58.158" v="7760"/>
          <ac:spMkLst>
            <pc:docMk/>
            <pc:sldMk cId="1990673996" sldId="354"/>
            <ac:spMk id="2" creationId="{F6027C8F-2D36-FB4B-B530-018F14273101}"/>
          </ac:spMkLst>
        </pc:spChg>
        <pc:spChg chg="add del mod ord">
          <ac:chgData name="Daniel Khashabi" userId="62390808-c838-45e6-be59-d6fd0d208bc8" providerId="ADAL" clId="{DBE0F76A-AFEE-AC44-BA32-16BF03539868}" dt="2023-02-16T04:29:04.793" v="7299" actId="478"/>
          <ac:spMkLst>
            <pc:docMk/>
            <pc:sldMk cId="1990673996" sldId="354"/>
            <ac:spMk id="3" creationId="{96A90A8B-0F9D-889C-C3D0-EC8DFD943040}"/>
          </ac:spMkLst>
        </pc:spChg>
        <pc:spChg chg="mod ord">
          <ac:chgData name="Daniel Khashabi" userId="62390808-c838-45e6-be59-d6fd0d208bc8" providerId="ADAL" clId="{DBE0F76A-AFEE-AC44-BA32-16BF03539868}" dt="2023-02-16T13:49:58.158" v="7760"/>
          <ac:spMkLst>
            <pc:docMk/>
            <pc:sldMk cId="1990673996" sldId="354"/>
            <ac:spMk id="35" creationId="{245F93B3-CA09-5648-8839-878D0C561851}"/>
          </ac:spMkLst>
        </pc:spChg>
        <pc:spChg chg="mod ord">
          <ac:chgData name="Daniel Khashabi" userId="62390808-c838-45e6-be59-d6fd0d208bc8" providerId="ADAL" clId="{DBE0F76A-AFEE-AC44-BA32-16BF03539868}" dt="2023-02-16T04:32:37.035" v="7398"/>
          <ac:spMkLst>
            <pc:docMk/>
            <pc:sldMk cId="1990673996" sldId="354"/>
            <ac:spMk id="38" creationId="{5499CE9E-746E-0140-8A26-F14087A9B498}"/>
          </ac:spMkLst>
        </pc:spChg>
        <pc:spChg chg="del">
          <ac:chgData name="Daniel Khashabi" userId="62390808-c838-45e6-be59-d6fd0d208bc8" providerId="ADAL" clId="{DBE0F76A-AFEE-AC44-BA32-16BF03539868}" dt="2023-02-16T04:28:03.791" v="7265" actId="478"/>
          <ac:spMkLst>
            <pc:docMk/>
            <pc:sldMk cId="1990673996" sldId="354"/>
            <ac:spMk id="39" creationId="{C51292EC-6C93-E642-9E35-C585FA5EC14A}"/>
          </ac:spMkLst>
        </pc:spChg>
        <pc:spChg chg="mod">
          <ac:chgData name="Daniel Khashabi" userId="62390808-c838-45e6-be59-d6fd0d208bc8" providerId="ADAL" clId="{DBE0F76A-AFEE-AC44-BA32-16BF03539868}" dt="2023-02-16T04:33:59.885" v="7426"/>
          <ac:spMkLst>
            <pc:docMk/>
            <pc:sldMk cId="1990673996" sldId="354"/>
            <ac:spMk id="50" creationId="{98A0229A-0E65-994A-A48A-9E766E214C56}"/>
          </ac:spMkLst>
        </pc:spChg>
        <pc:spChg chg="mod">
          <ac:chgData name="Daniel Khashabi" userId="62390808-c838-45e6-be59-d6fd0d208bc8" providerId="ADAL" clId="{DBE0F76A-AFEE-AC44-BA32-16BF03539868}" dt="2023-02-16T04:33:59.885" v="7426"/>
          <ac:spMkLst>
            <pc:docMk/>
            <pc:sldMk cId="1990673996" sldId="354"/>
            <ac:spMk id="51" creationId="{3649502E-21DD-1642-971F-BACEABB4E04C}"/>
          </ac:spMkLst>
        </pc:spChg>
        <pc:spChg chg="mod">
          <ac:chgData name="Daniel Khashabi" userId="62390808-c838-45e6-be59-d6fd0d208bc8" providerId="ADAL" clId="{DBE0F76A-AFEE-AC44-BA32-16BF03539868}" dt="2023-02-16T13:49:58.158" v="7760"/>
          <ac:spMkLst>
            <pc:docMk/>
            <pc:sldMk cId="1990673996" sldId="354"/>
            <ac:spMk id="70" creationId="{DE101D8D-392D-CE48-A76F-F593C13CFB77}"/>
          </ac:spMkLst>
        </pc:spChg>
        <pc:spChg chg="mod">
          <ac:chgData name="Daniel Khashabi" userId="62390808-c838-45e6-be59-d6fd0d208bc8" providerId="ADAL" clId="{DBE0F76A-AFEE-AC44-BA32-16BF03539868}" dt="2023-02-16T13:49:58.158" v="7760"/>
          <ac:spMkLst>
            <pc:docMk/>
            <pc:sldMk cId="1990673996" sldId="354"/>
            <ac:spMk id="71" creationId="{AF057BF2-9D6B-E249-8FBC-3B1D5B8A5CA3}"/>
          </ac:spMkLst>
        </pc:spChg>
        <pc:spChg chg="mod">
          <ac:chgData name="Daniel Khashabi" userId="62390808-c838-45e6-be59-d6fd0d208bc8" providerId="ADAL" clId="{DBE0F76A-AFEE-AC44-BA32-16BF03539868}" dt="2023-02-16T13:49:58.158" v="7760"/>
          <ac:spMkLst>
            <pc:docMk/>
            <pc:sldMk cId="1990673996" sldId="354"/>
            <ac:spMk id="72" creationId="{730C91DC-46B3-DD42-BA91-16A98A899679}"/>
          </ac:spMkLst>
        </pc:spChg>
        <pc:spChg chg="mod">
          <ac:chgData name="Daniel Khashabi" userId="62390808-c838-45e6-be59-d6fd0d208bc8" providerId="ADAL" clId="{DBE0F76A-AFEE-AC44-BA32-16BF03539868}" dt="2023-02-16T13:49:58.158" v="7760"/>
          <ac:spMkLst>
            <pc:docMk/>
            <pc:sldMk cId="1990673996" sldId="354"/>
            <ac:spMk id="74" creationId="{1A38F944-FD9F-1C42-9EF7-BA5E3DB86EBA}"/>
          </ac:spMkLst>
        </pc:spChg>
        <pc:spChg chg="mod">
          <ac:chgData name="Daniel Khashabi" userId="62390808-c838-45e6-be59-d6fd0d208bc8" providerId="ADAL" clId="{DBE0F76A-AFEE-AC44-BA32-16BF03539868}" dt="2023-02-16T13:49:58.158" v="7760"/>
          <ac:spMkLst>
            <pc:docMk/>
            <pc:sldMk cId="1990673996" sldId="354"/>
            <ac:spMk id="75" creationId="{91549E43-B913-244E-90FF-EB6ADE692919}"/>
          </ac:spMkLst>
        </pc:spChg>
        <pc:spChg chg="mod">
          <ac:chgData name="Daniel Khashabi" userId="62390808-c838-45e6-be59-d6fd0d208bc8" providerId="ADAL" clId="{DBE0F76A-AFEE-AC44-BA32-16BF03539868}" dt="2023-02-16T13:49:58.158" v="7760"/>
          <ac:spMkLst>
            <pc:docMk/>
            <pc:sldMk cId="1990673996" sldId="354"/>
            <ac:spMk id="76" creationId="{CFE7F9AF-8FB9-9E47-AA7C-B819DD96BD45}"/>
          </ac:spMkLst>
        </pc:spChg>
        <pc:spChg chg="mod">
          <ac:chgData name="Daniel Khashabi" userId="62390808-c838-45e6-be59-d6fd0d208bc8" providerId="ADAL" clId="{DBE0F76A-AFEE-AC44-BA32-16BF03539868}" dt="2023-02-16T13:49:58.158" v="7760"/>
          <ac:spMkLst>
            <pc:docMk/>
            <pc:sldMk cId="1990673996" sldId="354"/>
            <ac:spMk id="77" creationId="{D1072A62-0E13-3843-8D0C-3A62E6BC9417}"/>
          </ac:spMkLst>
        </pc:spChg>
        <pc:spChg chg="mod">
          <ac:chgData name="Daniel Khashabi" userId="62390808-c838-45e6-be59-d6fd0d208bc8" providerId="ADAL" clId="{DBE0F76A-AFEE-AC44-BA32-16BF03539868}" dt="2023-02-16T13:49:58.158" v="7760"/>
          <ac:spMkLst>
            <pc:docMk/>
            <pc:sldMk cId="1990673996" sldId="354"/>
            <ac:spMk id="78" creationId="{B5867DDE-FEA5-0049-9461-EB1FFEB88969}"/>
          </ac:spMkLst>
        </pc:spChg>
        <pc:spChg chg="mod">
          <ac:chgData name="Daniel Khashabi" userId="62390808-c838-45e6-be59-d6fd0d208bc8" providerId="ADAL" clId="{DBE0F76A-AFEE-AC44-BA32-16BF03539868}" dt="2023-02-16T13:49:58.158" v="7760"/>
          <ac:spMkLst>
            <pc:docMk/>
            <pc:sldMk cId="1990673996" sldId="354"/>
            <ac:spMk id="79" creationId="{24DFF809-EE42-C349-914D-4808EEE0B2B2}"/>
          </ac:spMkLst>
        </pc:spChg>
        <pc:spChg chg="mod">
          <ac:chgData name="Daniel Khashabi" userId="62390808-c838-45e6-be59-d6fd0d208bc8" providerId="ADAL" clId="{DBE0F76A-AFEE-AC44-BA32-16BF03539868}" dt="2023-02-16T04:33:59.885" v="7426"/>
          <ac:spMkLst>
            <pc:docMk/>
            <pc:sldMk cId="1990673996" sldId="354"/>
            <ac:spMk id="81" creationId="{0699B2A3-3B8E-414D-A3AF-577E06CECE10}"/>
          </ac:spMkLst>
        </pc:spChg>
        <pc:spChg chg="mod">
          <ac:chgData name="Daniel Khashabi" userId="62390808-c838-45e6-be59-d6fd0d208bc8" providerId="ADAL" clId="{DBE0F76A-AFEE-AC44-BA32-16BF03539868}" dt="2023-02-16T13:49:58.158" v="7760"/>
          <ac:spMkLst>
            <pc:docMk/>
            <pc:sldMk cId="1990673996" sldId="354"/>
            <ac:spMk id="82" creationId="{485BEC44-F260-1145-8583-E09A6D1ADDA0}"/>
          </ac:spMkLst>
        </pc:spChg>
        <pc:spChg chg="mod">
          <ac:chgData name="Daniel Khashabi" userId="62390808-c838-45e6-be59-d6fd0d208bc8" providerId="ADAL" clId="{DBE0F76A-AFEE-AC44-BA32-16BF03539868}" dt="2023-02-16T13:49:58.158" v="7760"/>
          <ac:spMkLst>
            <pc:docMk/>
            <pc:sldMk cId="1990673996" sldId="354"/>
            <ac:spMk id="83" creationId="{D285D089-1C0C-6344-B7EA-A631D2F645B7}"/>
          </ac:spMkLst>
        </pc:spChg>
        <pc:spChg chg="mod">
          <ac:chgData name="Daniel Khashabi" userId="62390808-c838-45e6-be59-d6fd0d208bc8" providerId="ADAL" clId="{DBE0F76A-AFEE-AC44-BA32-16BF03539868}" dt="2023-02-16T13:49:58.158" v="7760"/>
          <ac:spMkLst>
            <pc:docMk/>
            <pc:sldMk cId="1990673996" sldId="354"/>
            <ac:spMk id="84" creationId="{E248521C-7AB4-A74B-BB41-9E9DBC05502F}"/>
          </ac:spMkLst>
        </pc:spChg>
        <pc:spChg chg="mod">
          <ac:chgData name="Daniel Khashabi" userId="62390808-c838-45e6-be59-d6fd0d208bc8" providerId="ADAL" clId="{DBE0F76A-AFEE-AC44-BA32-16BF03539868}" dt="2023-02-16T13:49:58.158" v="7760"/>
          <ac:spMkLst>
            <pc:docMk/>
            <pc:sldMk cId="1990673996" sldId="354"/>
            <ac:spMk id="85" creationId="{A542D303-3E89-B948-BAE1-9C28B4C7900E}"/>
          </ac:spMkLst>
        </pc:spChg>
        <pc:spChg chg="mod">
          <ac:chgData name="Daniel Khashabi" userId="62390808-c838-45e6-be59-d6fd0d208bc8" providerId="ADAL" clId="{DBE0F76A-AFEE-AC44-BA32-16BF03539868}" dt="2023-02-16T13:49:58.158" v="7760"/>
          <ac:spMkLst>
            <pc:docMk/>
            <pc:sldMk cId="1990673996" sldId="354"/>
            <ac:spMk id="86" creationId="{3557CEDB-9609-5C4E-BE7A-9A1922D84558}"/>
          </ac:spMkLst>
        </pc:spChg>
        <pc:spChg chg="mod">
          <ac:chgData name="Daniel Khashabi" userId="62390808-c838-45e6-be59-d6fd0d208bc8" providerId="ADAL" clId="{DBE0F76A-AFEE-AC44-BA32-16BF03539868}" dt="2023-02-16T13:49:58.158" v="7760"/>
          <ac:spMkLst>
            <pc:docMk/>
            <pc:sldMk cId="1990673996" sldId="354"/>
            <ac:spMk id="87" creationId="{FD0CC76B-5E71-8C4B-B186-6D1471C8CD67}"/>
          </ac:spMkLst>
        </pc:spChg>
        <pc:spChg chg="mod">
          <ac:chgData name="Daniel Khashabi" userId="62390808-c838-45e6-be59-d6fd0d208bc8" providerId="ADAL" clId="{DBE0F76A-AFEE-AC44-BA32-16BF03539868}" dt="2023-02-16T13:49:58.158" v="7760"/>
          <ac:spMkLst>
            <pc:docMk/>
            <pc:sldMk cId="1990673996" sldId="354"/>
            <ac:spMk id="93" creationId="{2E61486C-7C7C-CF4A-BF55-2488DDD06CBA}"/>
          </ac:spMkLst>
        </pc:spChg>
        <pc:spChg chg="mod">
          <ac:chgData name="Daniel Khashabi" userId="62390808-c838-45e6-be59-d6fd0d208bc8" providerId="ADAL" clId="{DBE0F76A-AFEE-AC44-BA32-16BF03539868}" dt="2023-02-16T13:49:58.158" v="7760"/>
          <ac:spMkLst>
            <pc:docMk/>
            <pc:sldMk cId="1990673996" sldId="354"/>
            <ac:spMk id="94" creationId="{FAED948E-E8BC-B542-96E5-C16F47F16A92}"/>
          </ac:spMkLst>
        </pc:spChg>
        <pc:spChg chg="mod">
          <ac:chgData name="Daniel Khashabi" userId="62390808-c838-45e6-be59-d6fd0d208bc8" providerId="ADAL" clId="{DBE0F76A-AFEE-AC44-BA32-16BF03539868}" dt="2023-02-16T13:49:58.158" v="7760"/>
          <ac:spMkLst>
            <pc:docMk/>
            <pc:sldMk cId="1990673996" sldId="354"/>
            <ac:spMk id="95" creationId="{B62B8F78-5C39-C145-B3C5-F9490727FE2B}"/>
          </ac:spMkLst>
        </pc:spChg>
        <pc:spChg chg="mod">
          <ac:chgData name="Daniel Khashabi" userId="62390808-c838-45e6-be59-d6fd0d208bc8" providerId="ADAL" clId="{DBE0F76A-AFEE-AC44-BA32-16BF03539868}" dt="2023-02-16T04:33:59.885" v="7426"/>
          <ac:spMkLst>
            <pc:docMk/>
            <pc:sldMk cId="1990673996" sldId="354"/>
            <ac:spMk id="96" creationId="{20A6FC83-57DF-014A-87E0-1B5614DFB884}"/>
          </ac:spMkLst>
        </pc:spChg>
        <pc:spChg chg="mod">
          <ac:chgData name="Daniel Khashabi" userId="62390808-c838-45e6-be59-d6fd0d208bc8" providerId="ADAL" clId="{DBE0F76A-AFEE-AC44-BA32-16BF03539868}" dt="2023-02-16T04:33:59.885" v="7426"/>
          <ac:spMkLst>
            <pc:docMk/>
            <pc:sldMk cId="1990673996" sldId="354"/>
            <ac:spMk id="97" creationId="{6D6C0EF3-9A48-6042-84AB-D28C74DA20AD}"/>
          </ac:spMkLst>
        </pc:spChg>
        <pc:spChg chg="mod">
          <ac:chgData name="Daniel Khashabi" userId="62390808-c838-45e6-be59-d6fd0d208bc8" providerId="ADAL" clId="{DBE0F76A-AFEE-AC44-BA32-16BF03539868}" dt="2023-02-16T04:33:59.885" v="7426"/>
          <ac:spMkLst>
            <pc:docMk/>
            <pc:sldMk cId="1990673996" sldId="354"/>
            <ac:spMk id="98" creationId="{276A6F90-89C1-8046-A06E-32E388A4C982}"/>
          </ac:spMkLst>
        </pc:spChg>
        <pc:spChg chg="mod">
          <ac:chgData name="Daniel Khashabi" userId="62390808-c838-45e6-be59-d6fd0d208bc8" providerId="ADAL" clId="{DBE0F76A-AFEE-AC44-BA32-16BF03539868}" dt="2023-02-16T13:49:58.158" v="7760"/>
          <ac:spMkLst>
            <pc:docMk/>
            <pc:sldMk cId="1990673996" sldId="354"/>
            <ac:spMk id="108" creationId="{64A89667-1B61-D84C-8396-266EF010A525}"/>
          </ac:spMkLst>
        </pc:spChg>
        <pc:spChg chg="del mod">
          <ac:chgData name="Daniel Khashabi" userId="62390808-c838-45e6-be59-d6fd0d208bc8" providerId="ADAL" clId="{DBE0F76A-AFEE-AC44-BA32-16BF03539868}" dt="2023-02-16T04:28:49.637" v="7296" actId="478"/>
          <ac:spMkLst>
            <pc:docMk/>
            <pc:sldMk cId="1990673996" sldId="354"/>
            <ac:spMk id="122" creationId="{FF5E74C9-A5CD-6F40-A4BA-762E8454B052}"/>
          </ac:spMkLst>
        </pc:spChg>
        <pc:spChg chg="mod">
          <ac:chgData name="Daniel Khashabi" userId="62390808-c838-45e6-be59-d6fd0d208bc8" providerId="ADAL" clId="{DBE0F76A-AFEE-AC44-BA32-16BF03539868}" dt="2023-02-16T13:49:58.158" v="7760"/>
          <ac:spMkLst>
            <pc:docMk/>
            <pc:sldMk cId="1990673996" sldId="354"/>
            <ac:spMk id="127" creationId="{5063524F-251F-C44B-AA39-5AA181F58DDD}"/>
          </ac:spMkLst>
        </pc:spChg>
        <pc:spChg chg="mod">
          <ac:chgData name="Daniel Khashabi" userId="62390808-c838-45e6-be59-d6fd0d208bc8" providerId="ADAL" clId="{DBE0F76A-AFEE-AC44-BA32-16BF03539868}" dt="2023-02-16T04:33:59.885" v="7426"/>
          <ac:spMkLst>
            <pc:docMk/>
            <pc:sldMk cId="1990673996" sldId="354"/>
            <ac:spMk id="128" creationId="{731B846A-C5A9-5A4B-9377-7E1921B50F8E}"/>
          </ac:spMkLst>
        </pc:spChg>
        <pc:spChg chg="mod">
          <ac:chgData name="Daniel Khashabi" userId="62390808-c838-45e6-be59-d6fd0d208bc8" providerId="ADAL" clId="{DBE0F76A-AFEE-AC44-BA32-16BF03539868}" dt="2023-02-16T04:33:59.885" v="7426"/>
          <ac:spMkLst>
            <pc:docMk/>
            <pc:sldMk cId="1990673996" sldId="354"/>
            <ac:spMk id="129" creationId="{0E613D49-C154-6840-B48E-9022C64E7B06}"/>
          </ac:spMkLst>
        </pc:spChg>
        <pc:spChg chg="mod">
          <ac:chgData name="Daniel Khashabi" userId="62390808-c838-45e6-be59-d6fd0d208bc8" providerId="ADAL" clId="{DBE0F76A-AFEE-AC44-BA32-16BF03539868}" dt="2023-02-16T04:33:59.885" v="7426"/>
          <ac:spMkLst>
            <pc:docMk/>
            <pc:sldMk cId="1990673996" sldId="354"/>
            <ac:spMk id="190" creationId="{D2F72133-FA23-E542-8D6A-F6C8993EF0A4}"/>
          </ac:spMkLst>
        </pc:spChg>
      </pc:sldChg>
      <pc:sldChg chg="addSp delSp modSp add mod modClrScheme chgLayout">
        <pc:chgData name="Daniel Khashabi" userId="62390808-c838-45e6-be59-d6fd0d208bc8" providerId="ADAL" clId="{DBE0F76A-AFEE-AC44-BA32-16BF03539868}" dt="2023-02-16T16:56:26.896" v="9195" actId="207"/>
        <pc:sldMkLst>
          <pc:docMk/>
          <pc:sldMk cId="2738566970" sldId="356"/>
        </pc:sldMkLst>
        <pc:spChg chg="add del mod ord">
          <ac:chgData name="Daniel Khashabi" userId="62390808-c838-45e6-be59-d6fd0d208bc8" providerId="ADAL" clId="{DBE0F76A-AFEE-AC44-BA32-16BF03539868}" dt="2023-02-16T04:31:47.789" v="7329" actId="478"/>
          <ac:spMkLst>
            <pc:docMk/>
            <pc:sldMk cId="2738566970" sldId="356"/>
            <ac:spMk id="2" creationId="{D1BB5A13-1253-CEB0-1035-51B395730C14}"/>
          </ac:spMkLst>
        </pc:spChg>
        <pc:spChg chg="mod">
          <ac:chgData name="Daniel Khashabi" userId="62390808-c838-45e6-be59-d6fd0d208bc8" providerId="ADAL" clId="{DBE0F76A-AFEE-AC44-BA32-16BF03539868}" dt="2023-02-16T13:49:58.158" v="7760"/>
          <ac:spMkLst>
            <pc:docMk/>
            <pc:sldMk cId="2738566970" sldId="356"/>
            <ac:spMk id="3" creationId="{7F1321DB-4186-A34E-BBF0-70EF5EC32BA5}"/>
          </ac:spMkLst>
        </pc:spChg>
        <pc:spChg chg="mod">
          <ac:chgData name="Daniel Khashabi" userId="62390808-c838-45e6-be59-d6fd0d208bc8" providerId="ADAL" clId="{DBE0F76A-AFEE-AC44-BA32-16BF03539868}" dt="2023-02-16T13:49:58.158" v="7760"/>
          <ac:spMkLst>
            <pc:docMk/>
            <pc:sldMk cId="2738566970" sldId="356"/>
            <ac:spMk id="4" creationId="{F5CE9E9A-F735-5D4A-8A09-4BABFB2D5DA5}"/>
          </ac:spMkLst>
        </pc:spChg>
        <pc:spChg chg="del">
          <ac:chgData name="Daniel Khashabi" userId="62390808-c838-45e6-be59-d6fd0d208bc8" providerId="ADAL" clId="{DBE0F76A-AFEE-AC44-BA32-16BF03539868}" dt="2023-02-16T04:31:43.975" v="7327" actId="478"/>
          <ac:spMkLst>
            <pc:docMk/>
            <pc:sldMk cId="2738566970" sldId="356"/>
            <ac:spMk id="7" creationId="{2B634E59-4B85-4C4B-8984-E10B47A0B100}"/>
          </ac:spMkLst>
        </pc:spChg>
        <pc:spChg chg="mod">
          <ac:chgData name="Daniel Khashabi" userId="62390808-c838-45e6-be59-d6fd0d208bc8" providerId="ADAL" clId="{DBE0F76A-AFEE-AC44-BA32-16BF03539868}" dt="2023-02-16T04:33:59.885" v="7426"/>
          <ac:spMkLst>
            <pc:docMk/>
            <pc:sldMk cId="2738566970" sldId="356"/>
            <ac:spMk id="50" creationId="{98A0229A-0E65-994A-A48A-9E766E214C56}"/>
          </ac:spMkLst>
        </pc:spChg>
        <pc:spChg chg="mod">
          <ac:chgData name="Daniel Khashabi" userId="62390808-c838-45e6-be59-d6fd0d208bc8" providerId="ADAL" clId="{DBE0F76A-AFEE-AC44-BA32-16BF03539868}" dt="2023-02-16T04:33:59.885" v="7426"/>
          <ac:spMkLst>
            <pc:docMk/>
            <pc:sldMk cId="2738566970" sldId="356"/>
            <ac:spMk id="51" creationId="{3649502E-21DD-1642-971F-BACEABB4E04C}"/>
          </ac:spMkLst>
        </pc:spChg>
        <pc:spChg chg="mod">
          <ac:chgData name="Daniel Khashabi" userId="62390808-c838-45e6-be59-d6fd0d208bc8" providerId="ADAL" clId="{DBE0F76A-AFEE-AC44-BA32-16BF03539868}" dt="2023-02-16T13:49:58.158" v="7760"/>
          <ac:spMkLst>
            <pc:docMk/>
            <pc:sldMk cId="2738566970" sldId="356"/>
            <ac:spMk id="70" creationId="{DE101D8D-392D-CE48-A76F-F593C13CFB77}"/>
          </ac:spMkLst>
        </pc:spChg>
        <pc:spChg chg="mod">
          <ac:chgData name="Daniel Khashabi" userId="62390808-c838-45e6-be59-d6fd0d208bc8" providerId="ADAL" clId="{DBE0F76A-AFEE-AC44-BA32-16BF03539868}" dt="2023-02-16T13:49:58.158" v="7760"/>
          <ac:spMkLst>
            <pc:docMk/>
            <pc:sldMk cId="2738566970" sldId="356"/>
            <ac:spMk id="71" creationId="{AF057BF2-9D6B-E249-8FBC-3B1D5B8A5CA3}"/>
          </ac:spMkLst>
        </pc:spChg>
        <pc:spChg chg="mod">
          <ac:chgData name="Daniel Khashabi" userId="62390808-c838-45e6-be59-d6fd0d208bc8" providerId="ADAL" clId="{DBE0F76A-AFEE-AC44-BA32-16BF03539868}" dt="2023-02-16T13:49:58.158" v="7760"/>
          <ac:spMkLst>
            <pc:docMk/>
            <pc:sldMk cId="2738566970" sldId="356"/>
            <ac:spMk id="72" creationId="{730C91DC-46B3-DD42-BA91-16A98A899679}"/>
          </ac:spMkLst>
        </pc:spChg>
        <pc:spChg chg="mod">
          <ac:chgData name="Daniel Khashabi" userId="62390808-c838-45e6-be59-d6fd0d208bc8" providerId="ADAL" clId="{DBE0F76A-AFEE-AC44-BA32-16BF03539868}" dt="2023-02-16T13:49:58.158" v="7760"/>
          <ac:spMkLst>
            <pc:docMk/>
            <pc:sldMk cId="2738566970" sldId="356"/>
            <ac:spMk id="74" creationId="{1A38F944-FD9F-1C42-9EF7-BA5E3DB86EBA}"/>
          </ac:spMkLst>
        </pc:spChg>
        <pc:spChg chg="mod">
          <ac:chgData name="Daniel Khashabi" userId="62390808-c838-45e6-be59-d6fd0d208bc8" providerId="ADAL" clId="{DBE0F76A-AFEE-AC44-BA32-16BF03539868}" dt="2023-02-16T13:49:58.158" v="7760"/>
          <ac:spMkLst>
            <pc:docMk/>
            <pc:sldMk cId="2738566970" sldId="356"/>
            <ac:spMk id="75" creationId="{91549E43-B913-244E-90FF-EB6ADE692919}"/>
          </ac:spMkLst>
        </pc:spChg>
        <pc:spChg chg="mod">
          <ac:chgData name="Daniel Khashabi" userId="62390808-c838-45e6-be59-d6fd0d208bc8" providerId="ADAL" clId="{DBE0F76A-AFEE-AC44-BA32-16BF03539868}" dt="2023-02-16T13:49:58.158" v="7760"/>
          <ac:spMkLst>
            <pc:docMk/>
            <pc:sldMk cId="2738566970" sldId="356"/>
            <ac:spMk id="76" creationId="{CFE7F9AF-8FB9-9E47-AA7C-B819DD96BD45}"/>
          </ac:spMkLst>
        </pc:spChg>
        <pc:spChg chg="mod">
          <ac:chgData name="Daniel Khashabi" userId="62390808-c838-45e6-be59-d6fd0d208bc8" providerId="ADAL" clId="{DBE0F76A-AFEE-AC44-BA32-16BF03539868}" dt="2023-02-16T13:49:58.158" v="7760"/>
          <ac:spMkLst>
            <pc:docMk/>
            <pc:sldMk cId="2738566970" sldId="356"/>
            <ac:spMk id="77" creationId="{D1072A62-0E13-3843-8D0C-3A62E6BC9417}"/>
          </ac:spMkLst>
        </pc:spChg>
        <pc:spChg chg="mod">
          <ac:chgData name="Daniel Khashabi" userId="62390808-c838-45e6-be59-d6fd0d208bc8" providerId="ADAL" clId="{DBE0F76A-AFEE-AC44-BA32-16BF03539868}" dt="2023-02-16T13:49:58.158" v="7760"/>
          <ac:spMkLst>
            <pc:docMk/>
            <pc:sldMk cId="2738566970" sldId="356"/>
            <ac:spMk id="78" creationId="{B5867DDE-FEA5-0049-9461-EB1FFEB88969}"/>
          </ac:spMkLst>
        </pc:spChg>
        <pc:spChg chg="mod">
          <ac:chgData name="Daniel Khashabi" userId="62390808-c838-45e6-be59-d6fd0d208bc8" providerId="ADAL" clId="{DBE0F76A-AFEE-AC44-BA32-16BF03539868}" dt="2023-02-16T13:49:58.158" v="7760"/>
          <ac:spMkLst>
            <pc:docMk/>
            <pc:sldMk cId="2738566970" sldId="356"/>
            <ac:spMk id="79" creationId="{24DFF809-EE42-C349-914D-4808EEE0B2B2}"/>
          </ac:spMkLst>
        </pc:spChg>
        <pc:spChg chg="mod">
          <ac:chgData name="Daniel Khashabi" userId="62390808-c838-45e6-be59-d6fd0d208bc8" providerId="ADAL" clId="{DBE0F76A-AFEE-AC44-BA32-16BF03539868}" dt="2023-02-16T04:33:59.885" v="7426"/>
          <ac:spMkLst>
            <pc:docMk/>
            <pc:sldMk cId="2738566970" sldId="356"/>
            <ac:spMk id="81" creationId="{0699B2A3-3B8E-414D-A3AF-577E06CECE10}"/>
          </ac:spMkLst>
        </pc:spChg>
        <pc:spChg chg="mod">
          <ac:chgData name="Daniel Khashabi" userId="62390808-c838-45e6-be59-d6fd0d208bc8" providerId="ADAL" clId="{DBE0F76A-AFEE-AC44-BA32-16BF03539868}" dt="2023-02-16T13:49:58.158" v="7760"/>
          <ac:spMkLst>
            <pc:docMk/>
            <pc:sldMk cId="2738566970" sldId="356"/>
            <ac:spMk id="82" creationId="{485BEC44-F260-1145-8583-E09A6D1ADDA0}"/>
          </ac:spMkLst>
        </pc:spChg>
        <pc:spChg chg="mod">
          <ac:chgData name="Daniel Khashabi" userId="62390808-c838-45e6-be59-d6fd0d208bc8" providerId="ADAL" clId="{DBE0F76A-AFEE-AC44-BA32-16BF03539868}" dt="2023-02-16T13:49:58.158" v="7760"/>
          <ac:spMkLst>
            <pc:docMk/>
            <pc:sldMk cId="2738566970" sldId="356"/>
            <ac:spMk id="83" creationId="{D285D089-1C0C-6344-B7EA-A631D2F645B7}"/>
          </ac:spMkLst>
        </pc:spChg>
        <pc:spChg chg="mod">
          <ac:chgData name="Daniel Khashabi" userId="62390808-c838-45e6-be59-d6fd0d208bc8" providerId="ADAL" clId="{DBE0F76A-AFEE-AC44-BA32-16BF03539868}" dt="2023-02-16T13:49:58.158" v="7760"/>
          <ac:spMkLst>
            <pc:docMk/>
            <pc:sldMk cId="2738566970" sldId="356"/>
            <ac:spMk id="84" creationId="{E248521C-7AB4-A74B-BB41-9E9DBC05502F}"/>
          </ac:spMkLst>
        </pc:spChg>
        <pc:spChg chg="mod">
          <ac:chgData name="Daniel Khashabi" userId="62390808-c838-45e6-be59-d6fd0d208bc8" providerId="ADAL" clId="{DBE0F76A-AFEE-AC44-BA32-16BF03539868}" dt="2023-02-16T13:49:58.158" v="7760"/>
          <ac:spMkLst>
            <pc:docMk/>
            <pc:sldMk cId="2738566970" sldId="356"/>
            <ac:spMk id="85" creationId="{A542D303-3E89-B948-BAE1-9C28B4C7900E}"/>
          </ac:spMkLst>
        </pc:spChg>
        <pc:spChg chg="mod">
          <ac:chgData name="Daniel Khashabi" userId="62390808-c838-45e6-be59-d6fd0d208bc8" providerId="ADAL" clId="{DBE0F76A-AFEE-AC44-BA32-16BF03539868}" dt="2023-02-16T13:49:58.158" v="7760"/>
          <ac:spMkLst>
            <pc:docMk/>
            <pc:sldMk cId="2738566970" sldId="356"/>
            <ac:spMk id="86" creationId="{3557CEDB-9609-5C4E-BE7A-9A1922D84558}"/>
          </ac:spMkLst>
        </pc:spChg>
        <pc:spChg chg="mod">
          <ac:chgData name="Daniel Khashabi" userId="62390808-c838-45e6-be59-d6fd0d208bc8" providerId="ADAL" clId="{DBE0F76A-AFEE-AC44-BA32-16BF03539868}" dt="2023-02-16T13:49:58.158" v="7760"/>
          <ac:spMkLst>
            <pc:docMk/>
            <pc:sldMk cId="2738566970" sldId="356"/>
            <ac:spMk id="87" creationId="{FD0CC76B-5E71-8C4B-B186-6D1471C8CD67}"/>
          </ac:spMkLst>
        </pc:spChg>
        <pc:spChg chg="mod">
          <ac:chgData name="Daniel Khashabi" userId="62390808-c838-45e6-be59-d6fd0d208bc8" providerId="ADAL" clId="{DBE0F76A-AFEE-AC44-BA32-16BF03539868}" dt="2023-02-16T13:49:58.158" v="7760"/>
          <ac:spMkLst>
            <pc:docMk/>
            <pc:sldMk cId="2738566970" sldId="356"/>
            <ac:spMk id="93" creationId="{2E61486C-7C7C-CF4A-BF55-2488DDD06CBA}"/>
          </ac:spMkLst>
        </pc:spChg>
        <pc:spChg chg="mod">
          <ac:chgData name="Daniel Khashabi" userId="62390808-c838-45e6-be59-d6fd0d208bc8" providerId="ADAL" clId="{DBE0F76A-AFEE-AC44-BA32-16BF03539868}" dt="2023-02-16T13:49:58.158" v="7760"/>
          <ac:spMkLst>
            <pc:docMk/>
            <pc:sldMk cId="2738566970" sldId="356"/>
            <ac:spMk id="94" creationId="{FAED948E-E8BC-B542-96E5-C16F47F16A92}"/>
          </ac:spMkLst>
        </pc:spChg>
        <pc:spChg chg="mod">
          <ac:chgData name="Daniel Khashabi" userId="62390808-c838-45e6-be59-d6fd0d208bc8" providerId="ADAL" clId="{DBE0F76A-AFEE-AC44-BA32-16BF03539868}" dt="2023-02-16T13:49:58.158" v="7760"/>
          <ac:spMkLst>
            <pc:docMk/>
            <pc:sldMk cId="2738566970" sldId="356"/>
            <ac:spMk id="95" creationId="{B62B8F78-5C39-C145-B3C5-F9490727FE2B}"/>
          </ac:spMkLst>
        </pc:spChg>
        <pc:spChg chg="mod">
          <ac:chgData name="Daniel Khashabi" userId="62390808-c838-45e6-be59-d6fd0d208bc8" providerId="ADAL" clId="{DBE0F76A-AFEE-AC44-BA32-16BF03539868}" dt="2023-02-16T04:33:59.885" v="7426"/>
          <ac:spMkLst>
            <pc:docMk/>
            <pc:sldMk cId="2738566970" sldId="356"/>
            <ac:spMk id="96" creationId="{20A6FC83-57DF-014A-87E0-1B5614DFB884}"/>
          </ac:spMkLst>
        </pc:spChg>
        <pc:spChg chg="mod">
          <ac:chgData name="Daniel Khashabi" userId="62390808-c838-45e6-be59-d6fd0d208bc8" providerId="ADAL" clId="{DBE0F76A-AFEE-AC44-BA32-16BF03539868}" dt="2023-02-16T04:33:59.885" v="7426"/>
          <ac:spMkLst>
            <pc:docMk/>
            <pc:sldMk cId="2738566970" sldId="356"/>
            <ac:spMk id="97" creationId="{6D6C0EF3-9A48-6042-84AB-D28C74DA20AD}"/>
          </ac:spMkLst>
        </pc:spChg>
        <pc:spChg chg="mod">
          <ac:chgData name="Daniel Khashabi" userId="62390808-c838-45e6-be59-d6fd0d208bc8" providerId="ADAL" clId="{DBE0F76A-AFEE-AC44-BA32-16BF03539868}" dt="2023-02-16T13:49:58.158" v="7760"/>
          <ac:spMkLst>
            <pc:docMk/>
            <pc:sldMk cId="2738566970" sldId="356"/>
            <ac:spMk id="99" creationId="{B0204399-681E-6C49-9E5C-CC0F2EBC7595}"/>
          </ac:spMkLst>
        </pc:spChg>
        <pc:spChg chg="mod">
          <ac:chgData name="Daniel Khashabi" userId="62390808-c838-45e6-be59-d6fd0d208bc8" providerId="ADAL" clId="{DBE0F76A-AFEE-AC44-BA32-16BF03539868}" dt="2023-02-16T13:49:58.158" v="7760"/>
          <ac:spMkLst>
            <pc:docMk/>
            <pc:sldMk cId="2738566970" sldId="356"/>
            <ac:spMk id="100" creationId="{C88A8753-B2AE-C347-8881-9E9BFB6849E7}"/>
          </ac:spMkLst>
        </pc:spChg>
        <pc:spChg chg="mod">
          <ac:chgData name="Daniel Khashabi" userId="62390808-c838-45e6-be59-d6fd0d208bc8" providerId="ADAL" clId="{DBE0F76A-AFEE-AC44-BA32-16BF03539868}" dt="2023-02-16T13:49:58.158" v="7760"/>
          <ac:spMkLst>
            <pc:docMk/>
            <pc:sldMk cId="2738566970" sldId="356"/>
            <ac:spMk id="101" creationId="{289A04BF-85E0-834E-BAB6-DBB4550B3940}"/>
          </ac:spMkLst>
        </pc:spChg>
        <pc:spChg chg="mod">
          <ac:chgData name="Daniel Khashabi" userId="62390808-c838-45e6-be59-d6fd0d208bc8" providerId="ADAL" clId="{DBE0F76A-AFEE-AC44-BA32-16BF03539868}" dt="2023-02-16T13:49:58.158" v="7760"/>
          <ac:spMkLst>
            <pc:docMk/>
            <pc:sldMk cId="2738566970" sldId="356"/>
            <ac:spMk id="102" creationId="{631EE394-6E66-9F4F-AB28-9A96FE7CAF8B}"/>
          </ac:spMkLst>
        </pc:spChg>
        <pc:spChg chg="mod">
          <ac:chgData name="Daniel Khashabi" userId="62390808-c838-45e6-be59-d6fd0d208bc8" providerId="ADAL" clId="{DBE0F76A-AFEE-AC44-BA32-16BF03539868}" dt="2023-02-16T13:49:58.158" v="7760"/>
          <ac:spMkLst>
            <pc:docMk/>
            <pc:sldMk cId="2738566970" sldId="356"/>
            <ac:spMk id="103" creationId="{6C486C2D-68DA-A54D-A5C4-4B5B0B3B8B73}"/>
          </ac:spMkLst>
        </pc:spChg>
        <pc:spChg chg="mod">
          <ac:chgData name="Daniel Khashabi" userId="62390808-c838-45e6-be59-d6fd0d208bc8" providerId="ADAL" clId="{DBE0F76A-AFEE-AC44-BA32-16BF03539868}" dt="2023-02-16T13:49:58.158" v="7760"/>
          <ac:spMkLst>
            <pc:docMk/>
            <pc:sldMk cId="2738566970" sldId="356"/>
            <ac:spMk id="104" creationId="{F70F58BE-CCAE-F645-A328-47C1EAC54035}"/>
          </ac:spMkLst>
        </pc:spChg>
        <pc:spChg chg="mod">
          <ac:chgData name="Daniel Khashabi" userId="62390808-c838-45e6-be59-d6fd0d208bc8" providerId="ADAL" clId="{DBE0F76A-AFEE-AC44-BA32-16BF03539868}" dt="2023-02-16T13:49:58.158" v="7760"/>
          <ac:spMkLst>
            <pc:docMk/>
            <pc:sldMk cId="2738566970" sldId="356"/>
            <ac:spMk id="105" creationId="{FE219746-6458-2648-BFF2-1638E7F0E56F}"/>
          </ac:spMkLst>
        </pc:spChg>
        <pc:spChg chg="mod">
          <ac:chgData name="Daniel Khashabi" userId="62390808-c838-45e6-be59-d6fd0d208bc8" providerId="ADAL" clId="{DBE0F76A-AFEE-AC44-BA32-16BF03539868}" dt="2023-02-16T13:49:58.158" v="7760"/>
          <ac:spMkLst>
            <pc:docMk/>
            <pc:sldMk cId="2738566970" sldId="356"/>
            <ac:spMk id="106" creationId="{CC39E4D5-0122-404D-AF07-8A0976CE0F90}"/>
          </ac:spMkLst>
        </pc:spChg>
        <pc:spChg chg="mod">
          <ac:chgData name="Daniel Khashabi" userId="62390808-c838-45e6-be59-d6fd0d208bc8" providerId="ADAL" clId="{DBE0F76A-AFEE-AC44-BA32-16BF03539868}" dt="2023-02-16T13:49:58.158" v="7760"/>
          <ac:spMkLst>
            <pc:docMk/>
            <pc:sldMk cId="2738566970" sldId="356"/>
            <ac:spMk id="107" creationId="{869B3C99-29C1-8B4B-96BE-A1AF2836059F}"/>
          </ac:spMkLst>
        </pc:spChg>
        <pc:spChg chg="mod">
          <ac:chgData name="Daniel Khashabi" userId="62390808-c838-45e6-be59-d6fd0d208bc8" providerId="ADAL" clId="{DBE0F76A-AFEE-AC44-BA32-16BF03539868}" dt="2023-02-16T13:49:58.158" v="7760"/>
          <ac:spMkLst>
            <pc:docMk/>
            <pc:sldMk cId="2738566970" sldId="356"/>
            <ac:spMk id="109" creationId="{7B63A695-A0C7-D649-B5DD-122BBCB3D254}"/>
          </ac:spMkLst>
        </pc:spChg>
        <pc:spChg chg="mod">
          <ac:chgData name="Daniel Khashabi" userId="62390808-c838-45e6-be59-d6fd0d208bc8" providerId="ADAL" clId="{DBE0F76A-AFEE-AC44-BA32-16BF03539868}" dt="2023-02-16T13:49:58.158" v="7760"/>
          <ac:spMkLst>
            <pc:docMk/>
            <pc:sldMk cId="2738566970" sldId="356"/>
            <ac:spMk id="110" creationId="{F0DCA6BB-A31D-DC41-A4C9-C2923C3B6F21}"/>
          </ac:spMkLst>
        </pc:spChg>
        <pc:spChg chg="mod">
          <ac:chgData name="Daniel Khashabi" userId="62390808-c838-45e6-be59-d6fd0d208bc8" providerId="ADAL" clId="{DBE0F76A-AFEE-AC44-BA32-16BF03539868}" dt="2023-02-16T13:49:58.158" v="7760"/>
          <ac:spMkLst>
            <pc:docMk/>
            <pc:sldMk cId="2738566970" sldId="356"/>
            <ac:spMk id="111" creationId="{F5A97E85-0225-1E46-A085-02FCCC792A02}"/>
          </ac:spMkLst>
        </pc:spChg>
        <pc:spChg chg="mod">
          <ac:chgData name="Daniel Khashabi" userId="62390808-c838-45e6-be59-d6fd0d208bc8" providerId="ADAL" clId="{DBE0F76A-AFEE-AC44-BA32-16BF03539868}" dt="2023-02-16T13:49:58.158" v="7760"/>
          <ac:spMkLst>
            <pc:docMk/>
            <pc:sldMk cId="2738566970" sldId="356"/>
            <ac:spMk id="112" creationId="{97C5A434-FA81-A04D-A77B-DC0A945AB849}"/>
          </ac:spMkLst>
        </pc:spChg>
        <pc:spChg chg="mod">
          <ac:chgData name="Daniel Khashabi" userId="62390808-c838-45e6-be59-d6fd0d208bc8" providerId="ADAL" clId="{DBE0F76A-AFEE-AC44-BA32-16BF03539868}" dt="2023-02-16T13:49:58.158" v="7760"/>
          <ac:spMkLst>
            <pc:docMk/>
            <pc:sldMk cId="2738566970" sldId="356"/>
            <ac:spMk id="113" creationId="{0C6578E8-0778-B145-8F5F-1C179B55F37C}"/>
          </ac:spMkLst>
        </pc:spChg>
        <pc:spChg chg="mod">
          <ac:chgData name="Daniel Khashabi" userId="62390808-c838-45e6-be59-d6fd0d208bc8" providerId="ADAL" clId="{DBE0F76A-AFEE-AC44-BA32-16BF03539868}" dt="2023-02-16T13:49:58.158" v="7760"/>
          <ac:spMkLst>
            <pc:docMk/>
            <pc:sldMk cId="2738566970" sldId="356"/>
            <ac:spMk id="114" creationId="{34DA400A-6EAC-B244-90C9-E2C76E3CE8B1}"/>
          </ac:spMkLst>
        </pc:spChg>
        <pc:spChg chg="mod">
          <ac:chgData name="Daniel Khashabi" userId="62390808-c838-45e6-be59-d6fd0d208bc8" providerId="ADAL" clId="{DBE0F76A-AFEE-AC44-BA32-16BF03539868}" dt="2023-02-16T13:49:58.158" v="7760"/>
          <ac:spMkLst>
            <pc:docMk/>
            <pc:sldMk cId="2738566970" sldId="356"/>
            <ac:spMk id="115" creationId="{2D7BF61E-70E5-7B42-A443-1515BC3FC19A}"/>
          </ac:spMkLst>
        </pc:spChg>
        <pc:spChg chg="mod">
          <ac:chgData name="Daniel Khashabi" userId="62390808-c838-45e6-be59-d6fd0d208bc8" providerId="ADAL" clId="{DBE0F76A-AFEE-AC44-BA32-16BF03539868}" dt="2023-02-16T13:49:58.158" v="7760"/>
          <ac:spMkLst>
            <pc:docMk/>
            <pc:sldMk cId="2738566970" sldId="356"/>
            <ac:spMk id="116" creationId="{08D29459-9A76-6445-B967-14977057901D}"/>
          </ac:spMkLst>
        </pc:spChg>
        <pc:spChg chg="mod">
          <ac:chgData name="Daniel Khashabi" userId="62390808-c838-45e6-be59-d6fd0d208bc8" providerId="ADAL" clId="{DBE0F76A-AFEE-AC44-BA32-16BF03539868}" dt="2023-02-16T13:49:58.158" v="7760"/>
          <ac:spMkLst>
            <pc:docMk/>
            <pc:sldMk cId="2738566970" sldId="356"/>
            <ac:spMk id="117" creationId="{9CF46DE8-0686-8347-99CE-36822CB5A4C5}"/>
          </ac:spMkLst>
        </pc:spChg>
        <pc:spChg chg="mod">
          <ac:chgData name="Daniel Khashabi" userId="62390808-c838-45e6-be59-d6fd0d208bc8" providerId="ADAL" clId="{DBE0F76A-AFEE-AC44-BA32-16BF03539868}" dt="2023-02-16T04:33:59.885" v="7426"/>
          <ac:spMkLst>
            <pc:docMk/>
            <pc:sldMk cId="2738566970" sldId="356"/>
            <ac:spMk id="118" creationId="{73EEE44B-3585-894E-B4F8-4CE38DFFE62D}"/>
          </ac:spMkLst>
        </pc:spChg>
        <pc:spChg chg="mod">
          <ac:chgData name="Daniel Khashabi" userId="62390808-c838-45e6-be59-d6fd0d208bc8" providerId="ADAL" clId="{DBE0F76A-AFEE-AC44-BA32-16BF03539868}" dt="2023-02-16T04:33:59.885" v="7426"/>
          <ac:spMkLst>
            <pc:docMk/>
            <pc:sldMk cId="2738566970" sldId="356"/>
            <ac:spMk id="119" creationId="{F0F7AF7B-3877-754A-9EAE-7D971B6F9519}"/>
          </ac:spMkLst>
        </pc:spChg>
        <pc:spChg chg="mod">
          <ac:chgData name="Daniel Khashabi" userId="62390808-c838-45e6-be59-d6fd0d208bc8" providerId="ADAL" clId="{DBE0F76A-AFEE-AC44-BA32-16BF03539868}" dt="2023-02-16T04:33:59.885" v="7426"/>
          <ac:spMkLst>
            <pc:docMk/>
            <pc:sldMk cId="2738566970" sldId="356"/>
            <ac:spMk id="120" creationId="{2306E4C0-F05A-F845-8BE0-877B27D6A7C2}"/>
          </ac:spMkLst>
        </pc:spChg>
        <pc:spChg chg="mod">
          <ac:chgData name="Daniel Khashabi" userId="62390808-c838-45e6-be59-d6fd0d208bc8" providerId="ADAL" clId="{DBE0F76A-AFEE-AC44-BA32-16BF03539868}" dt="2023-02-16T04:33:59.885" v="7426"/>
          <ac:spMkLst>
            <pc:docMk/>
            <pc:sldMk cId="2738566970" sldId="356"/>
            <ac:spMk id="121" creationId="{10F64FC8-263A-284C-9D8D-935EEAE1673B}"/>
          </ac:spMkLst>
        </pc:spChg>
        <pc:spChg chg="mod">
          <ac:chgData name="Daniel Khashabi" userId="62390808-c838-45e6-be59-d6fd0d208bc8" providerId="ADAL" clId="{DBE0F76A-AFEE-AC44-BA32-16BF03539868}" dt="2023-02-16T04:33:59.885" v="7426"/>
          <ac:spMkLst>
            <pc:docMk/>
            <pc:sldMk cId="2738566970" sldId="356"/>
            <ac:spMk id="122" creationId="{032CA8D9-D28E-3E4C-9DB1-A36EB1549B7F}"/>
          </ac:spMkLst>
        </pc:spChg>
        <pc:spChg chg="mod">
          <ac:chgData name="Daniel Khashabi" userId="62390808-c838-45e6-be59-d6fd0d208bc8" providerId="ADAL" clId="{DBE0F76A-AFEE-AC44-BA32-16BF03539868}" dt="2023-02-16T04:33:59.885" v="7426"/>
          <ac:spMkLst>
            <pc:docMk/>
            <pc:sldMk cId="2738566970" sldId="356"/>
            <ac:spMk id="123" creationId="{7713F022-7829-8C4F-9B6C-433BC351D75F}"/>
          </ac:spMkLst>
        </pc:spChg>
        <pc:spChg chg="mod">
          <ac:chgData name="Daniel Khashabi" userId="62390808-c838-45e6-be59-d6fd0d208bc8" providerId="ADAL" clId="{DBE0F76A-AFEE-AC44-BA32-16BF03539868}" dt="2023-02-16T04:33:59.885" v="7426"/>
          <ac:spMkLst>
            <pc:docMk/>
            <pc:sldMk cId="2738566970" sldId="356"/>
            <ac:spMk id="124" creationId="{55FCA79F-24EF-C34B-915B-6914F4B5E84B}"/>
          </ac:spMkLst>
        </pc:spChg>
        <pc:spChg chg="mod">
          <ac:chgData name="Daniel Khashabi" userId="62390808-c838-45e6-be59-d6fd0d208bc8" providerId="ADAL" clId="{DBE0F76A-AFEE-AC44-BA32-16BF03539868}" dt="2023-02-16T04:33:59.885" v="7426"/>
          <ac:spMkLst>
            <pc:docMk/>
            <pc:sldMk cId="2738566970" sldId="356"/>
            <ac:spMk id="125" creationId="{BC7611C4-233A-2F45-BEC2-4400044BAC8A}"/>
          </ac:spMkLst>
        </pc:spChg>
        <pc:spChg chg="mod">
          <ac:chgData name="Daniel Khashabi" userId="62390808-c838-45e6-be59-d6fd0d208bc8" providerId="ADAL" clId="{DBE0F76A-AFEE-AC44-BA32-16BF03539868}" dt="2023-02-16T04:33:59.885" v="7426"/>
          <ac:spMkLst>
            <pc:docMk/>
            <pc:sldMk cId="2738566970" sldId="356"/>
            <ac:spMk id="126" creationId="{F1A17C69-A9A6-794D-974B-0B1554D43578}"/>
          </ac:spMkLst>
        </pc:spChg>
        <pc:spChg chg="mod">
          <ac:chgData name="Daniel Khashabi" userId="62390808-c838-45e6-be59-d6fd0d208bc8" providerId="ADAL" clId="{DBE0F76A-AFEE-AC44-BA32-16BF03539868}" dt="2023-02-16T04:33:59.885" v="7426"/>
          <ac:spMkLst>
            <pc:docMk/>
            <pc:sldMk cId="2738566970" sldId="356"/>
            <ac:spMk id="127" creationId="{ABB99C6F-4251-8D4A-92FB-7B9E6F7FC710}"/>
          </ac:spMkLst>
        </pc:spChg>
        <pc:spChg chg="mod">
          <ac:chgData name="Daniel Khashabi" userId="62390808-c838-45e6-be59-d6fd0d208bc8" providerId="ADAL" clId="{DBE0F76A-AFEE-AC44-BA32-16BF03539868}" dt="2023-02-16T13:49:58.158" v="7760"/>
          <ac:spMkLst>
            <pc:docMk/>
            <pc:sldMk cId="2738566970" sldId="356"/>
            <ac:spMk id="128" creationId="{FC42F688-1875-1640-8EF4-9174D41FA30E}"/>
          </ac:spMkLst>
        </pc:spChg>
        <pc:spChg chg="mod">
          <ac:chgData name="Daniel Khashabi" userId="62390808-c838-45e6-be59-d6fd0d208bc8" providerId="ADAL" clId="{DBE0F76A-AFEE-AC44-BA32-16BF03539868}" dt="2023-02-16T13:49:58.158" v="7760"/>
          <ac:spMkLst>
            <pc:docMk/>
            <pc:sldMk cId="2738566970" sldId="356"/>
            <ac:spMk id="129" creationId="{E55E6BDD-EA4B-A043-AFA7-C42DD8E37FCB}"/>
          </ac:spMkLst>
        </pc:spChg>
        <pc:spChg chg="mod">
          <ac:chgData name="Daniel Khashabi" userId="62390808-c838-45e6-be59-d6fd0d208bc8" providerId="ADAL" clId="{DBE0F76A-AFEE-AC44-BA32-16BF03539868}" dt="2023-02-16T13:49:58.158" v="7760"/>
          <ac:spMkLst>
            <pc:docMk/>
            <pc:sldMk cId="2738566970" sldId="356"/>
            <ac:spMk id="130" creationId="{FE0E91F0-F729-1B4F-B6C1-50E8A51EB607}"/>
          </ac:spMkLst>
        </pc:spChg>
        <pc:spChg chg="mod">
          <ac:chgData name="Daniel Khashabi" userId="62390808-c838-45e6-be59-d6fd0d208bc8" providerId="ADAL" clId="{DBE0F76A-AFEE-AC44-BA32-16BF03539868}" dt="2023-02-16T13:49:58.158" v="7760"/>
          <ac:spMkLst>
            <pc:docMk/>
            <pc:sldMk cId="2738566970" sldId="356"/>
            <ac:spMk id="131" creationId="{42AD90BE-AA48-0F40-AB3F-8D0482E17372}"/>
          </ac:spMkLst>
        </pc:spChg>
        <pc:spChg chg="mod">
          <ac:chgData name="Daniel Khashabi" userId="62390808-c838-45e6-be59-d6fd0d208bc8" providerId="ADAL" clId="{DBE0F76A-AFEE-AC44-BA32-16BF03539868}" dt="2023-02-16T04:33:59.885" v="7426"/>
          <ac:spMkLst>
            <pc:docMk/>
            <pc:sldMk cId="2738566970" sldId="356"/>
            <ac:spMk id="132" creationId="{045CF04F-8C4F-1D41-B4B6-6533B0E09396}"/>
          </ac:spMkLst>
        </pc:spChg>
        <pc:spChg chg="mod">
          <ac:chgData name="Daniel Khashabi" userId="62390808-c838-45e6-be59-d6fd0d208bc8" providerId="ADAL" clId="{DBE0F76A-AFEE-AC44-BA32-16BF03539868}" dt="2023-02-16T16:56:26.896" v="9195" actId="207"/>
          <ac:spMkLst>
            <pc:docMk/>
            <pc:sldMk cId="2738566970" sldId="356"/>
            <ac:spMk id="133" creationId="{923EC403-B8D1-0A4D-B3E9-7CB8D82E255F}"/>
          </ac:spMkLst>
        </pc:spChg>
        <pc:spChg chg="mod">
          <ac:chgData name="Daniel Khashabi" userId="62390808-c838-45e6-be59-d6fd0d208bc8" providerId="ADAL" clId="{DBE0F76A-AFEE-AC44-BA32-16BF03539868}" dt="2023-02-16T13:49:58.158" v="7760"/>
          <ac:spMkLst>
            <pc:docMk/>
            <pc:sldMk cId="2738566970" sldId="356"/>
            <ac:spMk id="134" creationId="{46596CA9-10F3-A348-B851-73AE628BD503}"/>
          </ac:spMkLst>
        </pc:spChg>
        <pc:spChg chg="mod ord">
          <ac:chgData name="Daniel Khashabi" userId="62390808-c838-45e6-be59-d6fd0d208bc8" providerId="ADAL" clId="{DBE0F76A-AFEE-AC44-BA32-16BF03539868}" dt="2023-02-16T04:32:58.762" v="7404"/>
          <ac:spMkLst>
            <pc:docMk/>
            <pc:sldMk cId="2738566970" sldId="356"/>
            <ac:spMk id="135" creationId="{D0AA8E88-2A77-DC49-A5FF-3A536D24993F}"/>
          </ac:spMkLst>
        </pc:spChg>
        <pc:spChg chg="del">
          <ac:chgData name="Daniel Khashabi" userId="62390808-c838-45e6-be59-d6fd0d208bc8" providerId="ADAL" clId="{DBE0F76A-AFEE-AC44-BA32-16BF03539868}" dt="2023-02-16T04:31:46.349" v="7328" actId="478"/>
          <ac:spMkLst>
            <pc:docMk/>
            <pc:sldMk cId="2738566970" sldId="356"/>
            <ac:spMk id="136" creationId="{2D7CF4B0-4EE7-3646-8505-A4663E8ACBAE}"/>
          </ac:spMkLst>
        </pc:spChg>
        <pc:spChg chg="mod ord">
          <ac:chgData name="Daniel Khashabi" userId="62390808-c838-45e6-be59-d6fd0d208bc8" providerId="ADAL" clId="{DBE0F76A-AFEE-AC44-BA32-16BF03539868}" dt="2023-02-16T13:49:58.158" v="7760"/>
          <ac:spMkLst>
            <pc:docMk/>
            <pc:sldMk cId="2738566970" sldId="356"/>
            <ac:spMk id="137" creationId="{FCF80C48-972A-134E-8044-BBCFCDFC91DF}"/>
          </ac:spMkLst>
        </pc:spChg>
        <pc:spChg chg="mod">
          <ac:chgData name="Daniel Khashabi" userId="62390808-c838-45e6-be59-d6fd0d208bc8" providerId="ADAL" clId="{DBE0F76A-AFEE-AC44-BA32-16BF03539868}" dt="2023-02-16T13:49:58.158" v="7760"/>
          <ac:spMkLst>
            <pc:docMk/>
            <pc:sldMk cId="2738566970" sldId="356"/>
            <ac:spMk id="143" creationId="{B7508439-8FAA-E04E-BA0F-01A24E2DBBD8}"/>
          </ac:spMkLst>
        </pc:spChg>
        <pc:spChg chg="mod">
          <ac:chgData name="Daniel Khashabi" userId="62390808-c838-45e6-be59-d6fd0d208bc8" providerId="ADAL" clId="{DBE0F76A-AFEE-AC44-BA32-16BF03539868}" dt="2023-02-16T13:49:58.158" v="7760"/>
          <ac:spMkLst>
            <pc:docMk/>
            <pc:sldMk cId="2738566970" sldId="356"/>
            <ac:spMk id="144" creationId="{FBD654FA-5BA2-8D45-9F65-B0BC4FE0FB02}"/>
          </ac:spMkLst>
        </pc:spChg>
        <pc:spChg chg="mod">
          <ac:chgData name="Daniel Khashabi" userId="62390808-c838-45e6-be59-d6fd0d208bc8" providerId="ADAL" clId="{DBE0F76A-AFEE-AC44-BA32-16BF03539868}" dt="2023-02-16T13:49:58.158" v="7760"/>
          <ac:spMkLst>
            <pc:docMk/>
            <pc:sldMk cId="2738566970" sldId="356"/>
            <ac:spMk id="145" creationId="{0B24ED8E-F118-FC4E-B1C7-672F6CA030F7}"/>
          </ac:spMkLst>
        </pc:spChg>
        <pc:spChg chg="mod">
          <ac:chgData name="Daniel Khashabi" userId="62390808-c838-45e6-be59-d6fd0d208bc8" providerId="ADAL" clId="{DBE0F76A-AFEE-AC44-BA32-16BF03539868}" dt="2023-02-16T13:49:58.158" v="7760"/>
          <ac:spMkLst>
            <pc:docMk/>
            <pc:sldMk cId="2738566970" sldId="356"/>
            <ac:spMk id="146" creationId="{D6F63CC7-15CD-D349-8859-66124BD874ED}"/>
          </ac:spMkLst>
        </pc:spChg>
        <pc:spChg chg="mod">
          <ac:chgData name="Daniel Khashabi" userId="62390808-c838-45e6-be59-d6fd0d208bc8" providerId="ADAL" clId="{DBE0F76A-AFEE-AC44-BA32-16BF03539868}" dt="2023-02-16T13:49:58.158" v="7760"/>
          <ac:spMkLst>
            <pc:docMk/>
            <pc:sldMk cId="2738566970" sldId="356"/>
            <ac:spMk id="147" creationId="{C556F6AF-5963-504F-989A-FB40DB623E05}"/>
          </ac:spMkLst>
        </pc:spChg>
        <pc:spChg chg="mod">
          <ac:chgData name="Daniel Khashabi" userId="62390808-c838-45e6-be59-d6fd0d208bc8" providerId="ADAL" clId="{DBE0F76A-AFEE-AC44-BA32-16BF03539868}" dt="2023-02-16T13:49:58.158" v="7760"/>
          <ac:spMkLst>
            <pc:docMk/>
            <pc:sldMk cId="2738566970" sldId="356"/>
            <ac:spMk id="148" creationId="{7EAD415F-63DE-EB43-A7A2-F45C61798465}"/>
          </ac:spMkLst>
        </pc:spChg>
        <pc:spChg chg="mod">
          <ac:chgData name="Daniel Khashabi" userId="62390808-c838-45e6-be59-d6fd0d208bc8" providerId="ADAL" clId="{DBE0F76A-AFEE-AC44-BA32-16BF03539868}" dt="2023-02-16T13:49:58.158" v="7760"/>
          <ac:spMkLst>
            <pc:docMk/>
            <pc:sldMk cId="2738566970" sldId="356"/>
            <ac:spMk id="149" creationId="{F92B470B-D922-F042-867E-B1AF31F53814}"/>
          </ac:spMkLst>
        </pc:spChg>
        <pc:spChg chg="mod">
          <ac:chgData name="Daniel Khashabi" userId="62390808-c838-45e6-be59-d6fd0d208bc8" providerId="ADAL" clId="{DBE0F76A-AFEE-AC44-BA32-16BF03539868}" dt="2023-02-16T13:49:58.158" v="7760"/>
          <ac:spMkLst>
            <pc:docMk/>
            <pc:sldMk cId="2738566970" sldId="356"/>
            <ac:spMk id="150" creationId="{D5C803EA-95C9-8F46-8E1F-70FC48EA99C3}"/>
          </ac:spMkLst>
        </pc:spChg>
        <pc:spChg chg="mod">
          <ac:chgData name="Daniel Khashabi" userId="62390808-c838-45e6-be59-d6fd0d208bc8" providerId="ADAL" clId="{DBE0F76A-AFEE-AC44-BA32-16BF03539868}" dt="2023-02-16T13:49:58.158" v="7760"/>
          <ac:spMkLst>
            <pc:docMk/>
            <pc:sldMk cId="2738566970" sldId="356"/>
            <ac:spMk id="151" creationId="{C9A0AFE1-2C23-C746-A807-955038252BA2}"/>
          </ac:spMkLst>
        </pc:spChg>
        <pc:spChg chg="mod">
          <ac:chgData name="Daniel Khashabi" userId="62390808-c838-45e6-be59-d6fd0d208bc8" providerId="ADAL" clId="{DBE0F76A-AFEE-AC44-BA32-16BF03539868}" dt="2023-02-16T13:49:58.158" v="7760"/>
          <ac:spMkLst>
            <pc:docMk/>
            <pc:sldMk cId="2738566970" sldId="356"/>
            <ac:spMk id="153" creationId="{4DCD0D15-2948-5C49-B702-B424B826CFBA}"/>
          </ac:spMkLst>
        </pc:spChg>
        <pc:spChg chg="mod">
          <ac:chgData name="Daniel Khashabi" userId="62390808-c838-45e6-be59-d6fd0d208bc8" providerId="ADAL" clId="{DBE0F76A-AFEE-AC44-BA32-16BF03539868}" dt="2023-02-16T13:49:58.158" v="7760"/>
          <ac:spMkLst>
            <pc:docMk/>
            <pc:sldMk cId="2738566970" sldId="356"/>
            <ac:spMk id="154" creationId="{F60421B2-6847-DA43-8335-25E8978671EB}"/>
          </ac:spMkLst>
        </pc:spChg>
        <pc:spChg chg="mod">
          <ac:chgData name="Daniel Khashabi" userId="62390808-c838-45e6-be59-d6fd0d208bc8" providerId="ADAL" clId="{DBE0F76A-AFEE-AC44-BA32-16BF03539868}" dt="2023-02-16T13:49:58.158" v="7760"/>
          <ac:spMkLst>
            <pc:docMk/>
            <pc:sldMk cId="2738566970" sldId="356"/>
            <ac:spMk id="155" creationId="{D869AB43-57B9-9F48-95FC-2969B414915A}"/>
          </ac:spMkLst>
        </pc:spChg>
        <pc:spChg chg="mod">
          <ac:chgData name="Daniel Khashabi" userId="62390808-c838-45e6-be59-d6fd0d208bc8" providerId="ADAL" clId="{DBE0F76A-AFEE-AC44-BA32-16BF03539868}" dt="2023-02-16T13:49:58.158" v="7760"/>
          <ac:spMkLst>
            <pc:docMk/>
            <pc:sldMk cId="2738566970" sldId="356"/>
            <ac:spMk id="156" creationId="{F3AA86DF-7ED5-E845-B126-E8D66DFA4416}"/>
          </ac:spMkLst>
        </pc:spChg>
        <pc:spChg chg="mod">
          <ac:chgData name="Daniel Khashabi" userId="62390808-c838-45e6-be59-d6fd0d208bc8" providerId="ADAL" clId="{DBE0F76A-AFEE-AC44-BA32-16BF03539868}" dt="2023-02-16T13:49:58.158" v="7760"/>
          <ac:spMkLst>
            <pc:docMk/>
            <pc:sldMk cId="2738566970" sldId="356"/>
            <ac:spMk id="157" creationId="{049529E1-0B4F-164B-AE6E-CC1335477CBF}"/>
          </ac:spMkLst>
        </pc:spChg>
        <pc:spChg chg="mod">
          <ac:chgData name="Daniel Khashabi" userId="62390808-c838-45e6-be59-d6fd0d208bc8" providerId="ADAL" clId="{DBE0F76A-AFEE-AC44-BA32-16BF03539868}" dt="2023-02-16T13:49:58.158" v="7760"/>
          <ac:spMkLst>
            <pc:docMk/>
            <pc:sldMk cId="2738566970" sldId="356"/>
            <ac:spMk id="158" creationId="{0DAD38EF-F205-2144-90B1-15E45B3FE01A}"/>
          </ac:spMkLst>
        </pc:spChg>
        <pc:spChg chg="mod">
          <ac:chgData name="Daniel Khashabi" userId="62390808-c838-45e6-be59-d6fd0d208bc8" providerId="ADAL" clId="{DBE0F76A-AFEE-AC44-BA32-16BF03539868}" dt="2023-02-16T13:49:58.158" v="7760"/>
          <ac:spMkLst>
            <pc:docMk/>
            <pc:sldMk cId="2738566970" sldId="356"/>
            <ac:spMk id="159" creationId="{9475EEB9-A7EE-8F45-8FD8-2D84E2F5222E}"/>
          </ac:spMkLst>
        </pc:spChg>
        <pc:spChg chg="mod">
          <ac:chgData name="Daniel Khashabi" userId="62390808-c838-45e6-be59-d6fd0d208bc8" providerId="ADAL" clId="{DBE0F76A-AFEE-AC44-BA32-16BF03539868}" dt="2023-02-16T13:49:58.158" v="7760"/>
          <ac:spMkLst>
            <pc:docMk/>
            <pc:sldMk cId="2738566970" sldId="356"/>
            <ac:spMk id="160" creationId="{12A95AFB-626B-0B4E-8C17-06CD0B92655F}"/>
          </ac:spMkLst>
        </pc:spChg>
        <pc:spChg chg="mod">
          <ac:chgData name="Daniel Khashabi" userId="62390808-c838-45e6-be59-d6fd0d208bc8" providerId="ADAL" clId="{DBE0F76A-AFEE-AC44-BA32-16BF03539868}" dt="2023-02-16T13:49:58.158" v="7760"/>
          <ac:spMkLst>
            <pc:docMk/>
            <pc:sldMk cId="2738566970" sldId="356"/>
            <ac:spMk id="161" creationId="{92042E64-F626-D042-ACC7-AC101D5D4346}"/>
          </ac:spMkLst>
        </pc:spChg>
        <pc:spChg chg="mod">
          <ac:chgData name="Daniel Khashabi" userId="62390808-c838-45e6-be59-d6fd0d208bc8" providerId="ADAL" clId="{DBE0F76A-AFEE-AC44-BA32-16BF03539868}" dt="2023-02-16T04:33:59.885" v="7426"/>
          <ac:spMkLst>
            <pc:docMk/>
            <pc:sldMk cId="2738566970" sldId="356"/>
            <ac:spMk id="162" creationId="{4CA7D8E9-F94A-3648-80B9-DCC422F2403B}"/>
          </ac:spMkLst>
        </pc:spChg>
        <pc:spChg chg="mod">
          <ac:chgData name="Daniel Khashabi" userId="62390808-c838-45e6-be59-d6fd0d208bc8" providerId="ADAL" clId="{DBE0F76A-AFEE-AC44-BA32-16BF03539868}" dt="2023-02-16T04:33:59.885" v="7426"/>
          <ac:spMkLst>
            <pc:docMk/>
            <pc:sldMk cId="2738566970" sldId="356"/>
            <ac:spMk id="163" creationId="{CF14063D-2F76-D341-8575-DFC58CC43FAD}"/>
          </ac:spMkLst>
        </pc:spChg>
        <pc:spChg chg="mod">
          <ac:chgData name="Daniel Khashabi" userId="62390808-c838-45e6-be59-d6fd0d208bc8" providerId="ADAL" clId="{DBE0F76A-AFEE-AC44-BA32-16BF03539868}" dt="2023-02-16T13:49:58.158" v="7760"/>
          <ac:spMkLst>
            <pc:docMk/>
            <pc:sldMk cId="2738566970" sldId="356"/>
            <ac:spMk id="165" creationId="{4B2C5528-7DE4-E54A-96DB-162EE83E11FA}"/>
          </ac:spMkLst>
        </pc:spChg>
        <pc:spChg chg="mod">
          <ac:chgData name="Daniel Khashabi" userId="62390808-c838-45e6-be59-d6fd0d208bc8" providerId="ADAL" clId="{DBE0F76A-AFEE-AC44-BA32-16BF03539868}" dt="2023-02-16T13:49:58.158" v="7760"/>
          <ac:spMkLst>
            <pc:docMk/>
            <pc:sldMk cId="2738566970" sldId="356"/>
            <ac:spMk id="166" creationId="{BF5D1DDD-E243-4945-9BE6-AF554F5D1DEF}"/>
          </ac:spMkLst>
        </pc:spChg>
        <pc:spChg chg="mod">
          <ac:chgData name="Daniel Khashabi" userId="62390808-c838-45e6-be59-d6fd0d208bc8" providerId="ADAL" clId="{DBE0F76A-AFEE-AC44-BA32-16BF03539868}" dt="2023-02-16T13:49:58.158" v="7760"/>
          <ac:spMkLst>
            <pc:docMk/>
            <pc:sldMk cId="2738566970" sldId="356"/>
            <ac:spMk id="167" creationId="{4D0DA892-9667-8647-A4CD-A690575703B5}"/>
          </ac:spMkLst>
        </pc:spChg>
        <pc:spChg chg="mod">
          <ac:chgData name="Daniel Khashabi" userId="62390808-c838-45e6-be59-d6fd0d208bc8" providerId="ADAL" clId="{DBE0F76A-AFEE-AC44-BA32-16BF03539868}" dt="2023-02-16T13:49:58.158" v="7760"/>
          <ac:spMkLst>
            <pc:docMk/>
            <pc:sldMk cId="2738566970" sldId="356"/>
            <ac:spMk id="168" creationId="{528EA094-A252-2E4A-BE09-4884AFCC8157}"/>
          </ac:spMkLst>
        </pc:spChg>
        <pc:spChg chg="mod">
          <ac:chgData name="Daniel Khashabi" userId="62390808-c838-45e6-be59-d6fd0d208bc8" providerId="ADAL" clId="{DBE0F76A-AFEE-AC44-BA32-16BF03539868}" dt="2023-02-16T13:49:58.158" v="7760"/>
          <ac:spMkLst>
            <pc:docMk/>
            <pc:sldMk cId="2738566970" sldId="356"/>
            <ac:spMk id="169" creationId="{4121D2CD-4B48-F94A-A77C-9CE89F641011}"/>
          </ac:spMkLst>
        </pc:spChg>
        <pc:spChg chg="mod">
          <ac:chgData name="Daniel Khashabi" userId="62390808-c838-45e6-be59-d6fd0d208bc8" providerId="ADAL" clId="{DBE0F76A-AFEE-AC44-BA32-16BF03539868}" dt="2023-02-16T13:49:58.158" v="7760"/>
          <ac:spMkLst>
            <pc:docMk/>
            <pc:sldMk cId="2738566970" sldId="356"/>
            <ac:spMk id="170" creationId="{79B2685C-C313-E343-87AF-3A16BC55BC2F}"/>
          </ac:spMkLst>
        </pc:spChg>
        <pc:spChg chg="mod">
          <ac:chgData name="Daniel Khashabi" userId="62390808-c838-45e6-be59-d6fd0d208bc8" providerId="ADAL" clId="{DBE0F76A-AFEE-AC44-BA32-16BF03539868}" dt="2023-02-16T13:49:58.158" v="7760"/>
          <ac:spMkLst>
            <pc:docMk/>
            <pc:sldMk cId="2738566970" sldId="356"/>
            <ac:spMk id="171" creationId="{5E40E88B-7C0C-B34A-8126-6254BCF5337D}"/>
          </ac:spMkLst>
        </pc:spChg>
        <pc:spChg chg="mod">
          <ac:chgData name="Daniel Khashabi" userId="62390808-c838-45e6-be59-d6fd0d208bc8" providerId="ADAL" clId="{DBE0F76A-AFEE-AC44-BA32-16BF03539868}" dt="2023-02-16T13:49:58.158" v="7760"/>
          <ac:spMkLst>
            <pc:docMk/>
            <pc:sldMk cId="2738566970" sldId="356"/>
            <ac:spMk id="172" creationId="{DCB38E08-B9A3-C14F-896A-0F8077D8FB68}"/>
          </ac:spMkLst>
        </pc:spChg>
        <pc:spChg chg="mod">
          <ac:chgData name="Daniel Khashabi" userId="62390808-c838-45e6-be59-d6fd0d208bc8" providerId="ADAL" clId="{DBE0F76A-AFEE-AC44-BA32-16BF03539868}" dt="2023-02-16T13:49:58.158" v="7760"/>
          <ac:spMkLst>
            <pc:docMk/>
            <pc:sldMk cId="2738566970" sldId="356"/>
            <ac:spMk id="173" creationId="{43EFC05D-5D9E-8545-80ED-5EE5833436EC}"/>
          </ac:spMkLst>
        </pc:spChg>
        <pc:spChg chg="mod">
          <ac:chgData name="Daniel Khashabi" userId="62390808-c838-45e6-be59-d6fd0d208bc8" providerId="ADAL" clId="{DBE0F76A-AFEE-AC44-BA32-16BF03539868}" dt="2023-02-16T13:49:58.158" v="7760"/>
          <ac:spMkLst>
            <pc:docMk/>
            <pc:sldMk cId="2738566970" sldId="356"/>
            <ac:spMk id="175" creationId="{6F64A017-A35A-AC44-96D0-72EFC040B4F7}"/>
          </ac:spMkLst>
        </pc:spChg>
        <pc:spChg chg="mod">
          <ac:chgData name="Daniel Khashabi" userId="62390808-c838-45e6-be59-d6fd0d208bc8" providerId="ADAL" clId="{DBE0F76A-AFEE-AC44-BA32-16BF03539868}" dt="2023-02-16T13:49:58.158" v="7760"/>
          <ac:spMkLst>
            <pc:docMk/>
            <pc:sldMk cId="2738566970" sldId="356"/>
            <ac:spMk id="176" creationId="{EB7699D4-5CF1-4945-AF53-9FF925C376BB}"/>
          </ac:spMkLst>
        </pc:spChg>
        <pc:spChg chg="mod">
          <ac:chgData name="Daniel Khashabi" userId="62390808-c838-45e6-be59-d6fd0d208bc8" providerId="ADAL" clId="{DBE0F76A-AFEE-AC44-BA32-16BF03539868}" dt="2023-02-16T13:49:58.158" v="7760"/>
          <ac:spMkLst>
            <pc:docMk/>
            <pc:sldMk cId="2738566970" sldId="356"/>
            <ac:spMk id="177" creationId="{A9006280-6B35-5544-98E4-1B21ED7235B5}"/>
          </ac:spMkLst>
        </pc:spChg>
        <pc:spChg chg="mod">
          <ac:chgData name="Daniel Khashabi" userId="62390808-c838-45e6-be59-d6fd0d208bc8" providerId="ADAL" clId="{DBE0F76A-AFEE-AC44-BA32-16BF03539868}" dt="2023-02-16T13:49:58.158" v="7760"/>
          <ac:spMkLst>
            <pc:docMk/>
            <pc:sldMk cId="2738566970" sldId="356"/>
            <ac:spMk id="178" creationId="{AC7C371E-2D08-BF45-8B8E-6FC13CFD5BF4}"/>
          </ac:spMkLst>
        </pc:spChg>
        <pc:spChg chg="mod">
          <ac:chgData name="Daniel Khashabi" userId="62390808-c838-45e6-be59-d6fd0d208bc8" providerId="ADAL" clId="{DBE0F76A-AFEE-AC44-BA32-16BF03539868}" dt="2023-02-16T13:49:58.158" v="7760"/>
          <ac:spMkLst>
            <pc:docMk/>
            <pc:sldMk cId="2738566970" sldId="356"/>
            <ac:spMk id="179" creationId="{6A2513D4-883B-AC4F-83C4-340258810AA5}"/>
          </ac:spMkLst>
        </pc:spChg>
        <pc:spChg chg="mod">
          <ac:chgData name="Daniel Khashabi" userId="62390808-c838-45e6-be59-d6fd0d208bc8" providerId="ADAL" clId="{DBE0F76A-AFEE-AC44-BA32-16BF03539868}" dt="2023-02-16T13:49:58.158" v="7760"/>
          <ac:spMkLst>
            <pc:docMk/>
            <pc:sldMk cId="2738566970" sldId="356"/>
            <ac:spMk id="180" creationId="{8A3B99E0-E6A1-A84A-BE61-0FEC270CA7BD}"/>
          </ac:spMkLst>
        </pc:spChg>
        <pc:spChg chg="mod">
          <ac:chgData name="Daniel Khashabi" userId="62390808-c838-45e6-be59-d6fd0d208bc8" providerId="ADAL" clId="{DBE0F76A-AFEE-AC44-BA32-16BF03539868}" dt="2023-02-16T13:49:58.158" v="7760"/>
          <ac:spMkLst>
            <pc:docMk/>
            <pc:sldMk cId="2738566970" sldId="356"/>
            <ac:spMk id="181" creationId="{FE339CDF-6D63-3347-A831-5E801BE3FDE7}"/>
          </ac:spMkLst>
        </pc:spChg>
        <pc:spChg chg="mod">
          <ac:chgData name="Daniel Khashabi" userId="62390808-c838-45e6-be59-d6fd0d208bc8" providerId="ADAL" clId="{DBE0F76A-AFEE-AC44-BA32-16BF03539868}" dt="2023-02-16T13:49:58.158" v="7760"/>
          <ac:spMkLst>
            <pc:docMk/>
            <pc:sldMk cId="2738566970" sldId="356"/>
            <ac:spMk id="182" creationId="{31F218F5-7CAA-C947-9E0B-F41992B1BD98}"/>
          </ac:spMkLst>
        </pc:spChg>
        <pc:spChg chg="mod">
          <ac:chgData name="Daniel Khashabi" userId="62390808-c838-45e6-be59-d6fd0d208bc8" providerId="ADAL" clId="{DBE0F76A-AFEE-AC44-BA32-16BF03539868}" dt="2023-02-16T13:49:58.158" v="7760"/>
          <ac:spMkLst>
            <pc:docMk/>
            <pc:sldMk cId="2738566970" sldId="356"/>
            <ac:spMk id="183" creationId="{6A153770-56BC-7549-92C1-9994774C09A8}"/>
          </ac:spMkLst>
        </pc:spChg>
        <pc:spChg chg="mod">
          <ac:chgData name="Daniel Khashabi" userId="62390808-c838-45e6-be59-d6fd0d208bc8" providerId="ADAL" clId="{DBE0F76A-AFEE-AC44-BA32-16BF03539868}" dt="2023-02-16T04:33:59.885" v="7426"/>
          <ac:spMkLst>
            <pc:docMk/>
            <pc:sldMk cId="2738566970" sldId="356"/>
            <ac:spMk id="184" creationId="{C3D61AC1-C1EE-0943-AB5B-90F7ED94F749}"/>
          </ac:spMkLst>
        </pc:spChg>
        <pc:spChg chg="mod">
          <ac:chgData name="Daniel Khashabi" userId="62390808-c838-45e6-be59-d6fd0d208bc8" providerId="ADAL" clId="{DBE0F76A-AFEE-AC44-BA32-16BF03539868}" dt="2023-02-16T04:33:59.885" v="7426"/>
          <ac:spMkLst>
            <pc:docMk/>
            <pc:sldMk cId="2738566970" sldId="356"/>
            <ac:spMk id="185" creationId="{DED50EDE-4C5F-3D40-A8FA-BBCFA6B19B18}"/>
          </ac:spMkLst>
        </pc:spChg>
        <pc:spChg chg="mod">
          <ac:chgData name="Daniel Khashabi" userId="62390808-c838-45e6-be59-d6fd0d208bc8" providerId="ADAL" clId="{DBE0F76A-AFEE-AC44-BA32-16BF03539868}" dt="2023-02-16T13:49:58.158" v="7760"/>
          <ac:spMkLst>
            <pc:docMk/>
            <pc:sldMk cId="2738566970" sldId="356"/>
            <ac:spMk id="194" creationId="{EDFF357D-A43A-9946-9C8C-C5208D9A46EA}"/>
          </ac:spMkLst>
        </pc:spChg>
        <pc:spChg chg="mod">
          <ac:chgData name="Daniel Khashabi" userId="62390808-c838-45e6-be59-d6fd0d208bc8" providerId="ADAL" clId="{DBE0F76A-AFEE-AC44-BA32-16BF03539868}" dt="2023-02-16T04:33:59.885" v="7426"/>
          <ac:spMkLst>
            <pc:docMk/>
            <pc:sldMk cId="2738566970" sldId="356"/>
            <ac:spMk id="195" creationId="{A70D1C02-7CBD-A74A-904A-2A285E9154CD}"/>
          </ac:spMkLst>
        </pc:spChg>
        <pc:spChg chg="mod">
          <ac:chgData name="Daniel Khashabi" userId="62390808-c838-45e6-be59-d6fd0d208bc8" providerId="ADAL" clId="{DBE0F76A-AFEE-AC44-BA32-16BF03539868}" dt="2023-02-16T13:49:58.158" v="7760"/>
          <ac:spMkLst>
            <pc:docMk/>
            <pc:sldMk cId="2738566970" sldId="356"/>
            <ac:spMk id="198" creationId="{AD99BFF2-26F2-1741-9FED-CA0B281A12B2}"/>
          </ac:spMkLst>
        </pc:spChg>
        <pc:spChg chg="mod">
          <ac:chgData name="Daniel Khashabi" userId="62390808-c838-45e6-be59-d6fd0d208bc8" providerId="ADAL" clId="{DBE0F76A-AFEE-AC44-BA32-16BF03539868}" dt="2023-02-16T04:33:59.885" v="7426"/>
          <ac:spMkLst>
            <pc:docMk/>
            <pc:sldMk cId="2738566970" sldId="356"/>
            <ac:spMk id="199" creationId="{A521D06C-64AB-2344-9BA1-32D193F0C512}"/>
          </ac:spMkLst>
        </pc:spChg>
        <pc:spChg chg="mod">
          <ac:chgData name="Daniel Khashabi" userId="62390808-c838-45e6-be59-d6fd0d208bc8" providerId="ADAL" clId="{DBE0F76A-AFEE-AC44-BA32-16BF03539868}" dt="2023-02-16T13:49:58.158" v="7760"/>
          <ac:spMkLst>
            <pc:docMk/>
            <pc:sldMk cId="2738566970" sldId="356"/>
            <ac:spMk id="200" creationId="{BD12B914-5DFB-1C4F-BC8A-44B371B0E731}"/>
          </ac:spMkLst>
        </pc:spChg>
        <pc:spChg chg="mod">
          <ac:chgData name="Daniel Khashabi" userId="62390808-c838-45e6-be59-d6fd0d208bc8" providerId="ADAL" clId="{DBE0F76A-AFEE-AC44-BA32-16BF03539868}" dt="2023-02-16T04:33:59.885" v="7426"/>
          <ac:spMkLst>
            <pc:docMk/>
            <pc:sldMk cId="2738566970" sldId="356"/>
            <ac:spMk id="201" creationId="{051A29E5-B48A-4C41-8B73-97B7587ED5BE}"/>
          </ac:spMkLst>
        </pc:spChg>
      </pc:sldChg>
      <pc:sldChg chg="addSp delSp modSp add del mod modClrScheme chgLayout">
        <pc:chgData name="Daniel Khashabi" userId="62390808-c838-45e6-be59-d6fd0d208bc8" providerId="ADAL" clId="{DBE0F76A-AFEE-AC44-BA32-16BF03539868}" dt="2023-02-16T04:36:28.226" v="7504" actId="2696"/>
        <pc:sldMkLst>
          <pc:docMk/>
          <pc:sldMk cId="731920450" sldId="357"/>
        </pc:sldMkLst>
        <pc:spChg chg="add del mod ord">
          <ac:chgData name="Daniel Khashabi" userId="62390808-c838-45e6-be59-d6fd0d208bc8" providerId="ADAL" clId="{DBE0F76A-AFEE-AC44-BA32-16BF03539868}" dt="2023-02-16T04:33:38.670" v="7421" actId="478"/>
          <ac:spMkLst>
            <pc:docMk/>
            <pc:sldMk cId="731920450" sldId="357"/>
            <ac:spMk id="2" creationId="{1D2DB68C-4BF0-57D6-17ED-4E73324E039B}"/>
          </ac:spMkLst>
        </pc:spChg>
        <pc:spChg chg="add del mod">
          <ac:chgData name="Daniel Khashabi" userId="62390808-c838-45e6-be59-d6fd0d208bc8" providerId="ADAL" clId="{DBE0F76A-AFEE-AC44-BA32-16BF03539868}" dt="2023-02-16T04:33:42.052" v="7424" actId="478"/>
          <ac:spMkLst>
            <pc:docMk/>
            <pc:sldMk cId="731920450" sldId="357"/>
            <ac:spMk id="4" creationId="{0BA31F39-BF57-FE6B-AEE5-39BAB327E6B2}"/>
          </ac:spMkLst>
        </pc:spChg>
        <pc:spChg chg="mod ord">
          <ac:chgData name="Daniel Khashabi" userId="62390808-c838-45e6-be59-d6fd0d208bc8" providerId="ADAL" clId="{DBE0F76A-AFEE-AC44-BA32-16BF03539868}" dt="2023-02-16T04:28:17.336" v="7266" actId="700"/>
          <ac:spMkLst>
            <pc:docMk/>
            <pc:sldMk cId="731920450" sldId="357"/>
            <ac:spMk id="7" creationId="{4761C2AD-C6C9-654E-A2DC-79EC59B76EB8}"/>
          </ac:spMkLst>
        </pc:spChg>
        <pc:spChg chg="del mod ord">
          <ac:chgData name="Daniel Khashabi" userId="62390808-c838-45e6-be59-d6fd0d208bc8" providerId="ADAL" clId="{DBE0F76A-AFEE-AC44-BA32-16BF03539868}" dt="2023-02-16T04:33:40.263" v="7422" actId="478"/>
          <ac:spMkLst>
            <pc:docMk/>
            <pc:sldMk cId="731920450" sldId="357"/>
            <ac:spMk id="10" creationId="{DBD3C07E-1AA1-A045-BECA-C00217DB24DC}"/>
          </ac:spMkLst>
        </pc:spChg>
        <pc:spChg chg="del">
          <ac:chgData name="Daniel Khashabi" userId="62390808-c838-45e6-be59-d6fd0d208bc8" providerId="ADAL" clId="{DBE0F76A-AFEE-AC44-BA32-16BF03539868}" dt="2023-02-16T04:33:43.364" v="7425" actId="478"/>
          <ac:spMkLst>
            <pc:docMk/>
            <pc:sldMk cId="731920450" sldId="357"/>
            <ac:spMk id="11" creationId="{94AA936F-5E98-9F4B-989D-B37FA0642B9B}"/>
          </ac:spMkLst>
        </pc:spChg>
        <pc:spChg chg="mod">
          <ac:chgData name="Daniel Khashabi" userId="62390808-c838-45e6-be59-d6fd0d208bc8" providerId="ADAL" clId="{DBE0F76A-AFEE-AC44-BA32-16BF03539868}" dt="2023-02-16T04:33:59.885" v="7426"/>
          <ac:spMkLst>
            <pc:docMk/>
            <pc:sldMk cId="731920450" sldId="357"/>
            <ac:spMk id="122" creationId="{FF5E74C9-A5CD-6F40-A4BA-762E8454B052}"/>
          </ac:spMkLst>
        </pc:spChg>
        <pc:spChg chg="mod">
          <ac:chgData name="Daniel Khashabi" userId="62390808-c838-45e6-be59-d6fd0d208bc8" providerId="ADAL" clId="{DBE0F76A-AFEE-AC44-BA32-16BF03539868}" dt="2023-02-16T04:33:59.885" v="7426"/>
          <ac:spMkLst>
            <pc:docMk/>
            <pc:sldMk cId="731920450" sldId="357"/>
            <ac:spMk id="123" creationId="{8CC99D59-00C0-1445-91B3-013E005D8BDE}"/>
          </ac:spMkLst>
        </pc:spChg>
        <pc:spChg chg="mod">
          <ac:chgData name="Daniel Khashabi" userId="62390808-c838-45e6-be59-d6fd0d208bc8" providerId="ADAL" clId="{DBE0F76A-AFEE-AC44-BA32-16BF03539868}" dt="2023-02-16T04:35:55.077" v="7478" actId="21"/>
          <ac:spMkLst>
            <pc:docMk/>
            <pc:sldMk cId="731920450" sldId="357"/>
            <ac:spMk id="134" creationId="{F608FDC5-09ED-D643-A5D6-4B4B9B1B8F03}"/>
          </ac:spMkLst>
        </pc:spChg>
      </pc:sldChg>
      <pc:sldChg chg="addSp delSp modSp add mod modClrScheme chgLayout">
        <pc:chgData name="Daniel Khashabi" userId="62390808-c838-45e6-be59-d6fd0d208bc8" providerId="ADAL" clId="{DBE0F76A-AFEE-AC44-BA32-16BF03539868}" dt="2023-02-16T16:56:48.283" v="9197" actId="20577"/>
        <pc:sldMkLst>
          <pc:docMk/>
          <pc:sldMk cId="1495846290" sldId="358"/>
        </pc:sldMkLst>
        <pc:spChg chg="add del mod ord">
          <ac:chgData name="Daniel Khashabi" userId="62390808-c838-45e6-be59-d6fd0d208bc8" providerId="ADAL" clId="{DBE0F76A-AFEE-AC44-BA32-16BF03539868}" dt="2023-02-16T04:33:10.181" v="7405" actId="478"/>
          <ac:spMkLst>
            <pc:docMk/>
            <pc:sldMk cId="1495846290" sldId="358"/>
            <ac:spMk id="2" creationId="{82D0978E-1387-6429-EDCB-CA7C5D116853}"/>
          </ac:spMkLst>
        </pc:spChg>
        <pc:spChg chg="mod">
          <ac:chgData name="Daniel Khashabi" userId="62390808-c838-45e6-be59-d6fd0d208bc8" providerId="ADAL" clId="{DBE0F76A-AFEE-AC44-BA32-16BF03539868}" dt="2023-02-16T13:49:58.158" v="7760"/>
          <ac:spMkLst>
            <pc:docMk/>
            <pc:sldMk cId="1495846290" sldId="358"/>
            <ac:spMk id="4" creationId="{F5CE9E9A-F735-5D4A-8A09-4BABFB2D5DA5}"/>
          </ac:spMkLst>
        </pc:spChg>
        <pc:spChg chg="add del mod">
          <ac:chgData name="Daniel Khashabi" userId="62390808-c838-45e6-be59-d6fd0d208bc8" providerId="ADAL" clId="{DBE0F76A-AFEE-AC44-BA32-16BF03539868}" dt="2023-02-16T04:31:56.513" v="7333" actId="478"/>
          <ac:spMkLst>
            <pc:docMk/>
            <pc:sldMk cId="1495846290" sldId="358"/>
            <ac:spMk id="5" creationId="{95E01AD5-B39D-C6BF-44C4-F54F333107ED}"/>
          </ac:spMkLst>
        </pc:spChg>
        <pc:spChg chg="mod">
          <ac:chgData name="Daniel Khashabi" userId="62390808-c838-45e6-be59-d6fd0d208bc8" providerId="ADAL" clId="{DBE0F76A-AFEE-AC44-BA32-16BF03539868}" dt="2023-02-16T04:33:59.885" v="7426"/>
          <ac:spMkLst>
            <pc:docMk/>
            <pc:sldMk cId="1495846290" sldId="358"/>
            <ac:spMk id="7" creationId="{2B634E59-4B85-4C4B-8984-E10B47A0B100}"/>
          </ac:spMkLst>
        </pc:spChg>
        <pc:spChg chg="mod">
          <ac:chgData name="Daniel Khashabi" userId="62390808-c838-45e6-be59-d6fd0d208bc8" providerId="ADAL" clId="{DBE0F76A-AFEE-AC44-BA32-16BF03539868}" dt="2023-02-16T04:33:59.885" v="7426"/>
          <ac:spMkLst>
            <pc:docMk/>
            <pc:sldMk cId="1495846290" sldId="358"/>
            <ac:spMk id="51" creationId="{3649502E-21DD-1642-971F-BACEABB4E04C}"/>
          </ac:spMkLst>
        </pc:spChg>
        <pc:spChg chg="mod">
          <ac:chgData name="Daniel Khashabi" userId="62390808-c838-45e6-be59-d6fd0d208bc8" providerId="ADAL" clId="{DBE0F76A-AFEE-AC44-BA32-16BF03539868}" dt="2023-02-16T13:49:58.158" v="7760"/>
          <ac:spMkLst>
            <pc:docMk/>
            <pc:sldMk cId="1495846290" sldId="358"/>
            <ac:spMk id="76" creationId="{CFE7F9AF-8FB9-9E47-AA7C-B819DD96BD45}"/>
          </ac:spMkLst>
        </pc:spChg>
        <pc:spChg chg="mod">
          <ac:chgData name="Daniel Khashabi" userId="62390808-c838-45e6-be59-d6fd0d208bc8" providerId="ADAL" clId="{DBE0F76A-AFEE-AC44-BA32-16BF03539868}" dt="2023-02-16T13:49:58.158" v="7760"/>
          <ac:spMkLst>
            <pc:docMk/>
            <pc:sldMk cId="1495846290" sldId="358"/>
            <ac:spMk id="77" creationId="{D1072A62-0E13-3843-8D0C-3A62E6BC9417}"/>
          </ac:spMkLst>
        </pc:spChg>
        <pc:spChg chg="mod">
          <ac:chgData name="Daniel Khashabi" userId="62390808-c838-45e6-be59-d6fd0d208bc8" providerId="ADAL" clId="{DBE0F76A-AFEE-AC44-BA32-16BF03539868}" dt="2023-02-16T13:49:58.158" v="7760"/>
          <ac:spMkLst>
            <pc:docMk/>
            <pc:sldMk cId="1495846290" sldId="358"/>
            <ac:spMk id="78" creationId="{B5867DDE-FEA5-0049-9461-EB1FFEB88969}"/>
          </ac:spMkLst>
        </pc:spChg>
        <pc:spChg chg="mod">
          <ac:chgData name="Daniel Khashabi" userId="62390808-c838-45e6-be59-d6fd0d208bc8" providerId="ADAL" clId="{DBE0F76A-AFEE-AC44-BA32-16BF03539868}" dt="2023-02-16T13:49:58.158" v="7760"/>
          <ac:spMkLst>
            <pc:docMk/>
            <pc:sldMk cId="1495846290" sldId="358"/>
            <ac:spMk id="79" creationId="{24DFF809-EE42-C349-914D-4808EEE0B2B2}"/>
          </ac:spMkLst>
        </pc:spChg>
        <pc:spChg chg="mod">
          <ac:chgData name="Daniel Khashabi" userId="62390808-c838-45e6-be59-d6fd0d208bc8" providerId="ADAL" clId="{DBE0F76A-AFEE-AC44-BA32-16BF03539868}" dt="2023-02-16T13:49:58.158" v="7760"/>
          <ac:spMkLst>
            <pc:docMk/>
            <pc:sldMk cId="1495846290" sldId="358"/>
            <ac:spMk id="82" creationId="{485BEC44-F260-1145-8583-E09A6D1ADDA0}"/>
          </ac:spMkLst>
        </pc:spChg>
        <pc:spChg chg="mod">
          <ac:chgData name="Daniel Khashabi" userId="62390808-c838-45e6-be59-d6fd0d208bc8" providerId="ADAL" clId="{DBE0F76A-AFEE-AC44-BA32-16BF03539868}" dt="2023-02-16T13:49:58.158" v="7760"/>
          <ac:spMkLst>
            <pc:docMk/>
            <pc:sldMk cId="1495846290" sldId="358"/>
            <ac:spMk id="83" creationId="{D285D089-1C0C-6344-B7EA-A631D2F645B7}"/>
          </ac:spMkLst>
        </pc:spChg>
        <pc:spChg chg="mod">
          <ac:chgData name="Daniel Khashabi" userId="62390808-c838-45e6-be59-d6fd0d208bc8" providerId="ADAL" clId="{DBE0F76A-AFEE-AC44-BA32-16BF03539868}" dt="2023-02-16T13:49:58.158" v="7760"/>
          <ac:spMkLst>
            <pc:docMk/>
            <pc:sldMk cId="1495846290" sldId="358"/>
            <ac:spMk id="84" creationId="{E248521C-7AB4-A74B-BB41-9E9DBC05502F}"/>
          </ac:spMkLst>
        </pc:spChg>
        <pc:spChg chg="mod">
          <ac:chgData name="Daniel Khashabi" userId="62390808-c838-45e6-be59-d6fd0d208bc8" providerId="ADAL" clId="{DBE0F76A-AFEE-AC44-BA32-16BF03539868}" dt="2023-02-16T13:49:58.158" v="7760"/>
          <ac:spMkLst>
            <pc:docMk/>
            <pc:sldMk cId="1495846290" sldId="358"/>
            <ac:spMk id="85" creationId="{A542D303-3E89-B948-BAE1-9C28B4C7900E}"/>
          </ac:spMkLst>
        </pc:spChg>
        <pc:spChg chg="mod">
          <ac:chgData name="Daniel Khashabi" userId="62390808-c838-45e6-be59-d6fd0d208bc8" providerId="ADAL" clId="{DBE0F76A-AFEE-AC44-BA32-16BF03539868}" dt="2023-02-16T13:49:58.158" v="7760"/>
          <ac:spMkLst>
            <pc:docMk/>
            <pc:sldMk cId="1495846290" sldId="358"/>
            <ac:spMk id="86" creationId="{3557CEDB-9609-5C4E-BE7A-9A1922D84558}"/>
          </ac:spMkLst>
        </pc:spChg>
        <pc:spChg chg="mod">
          <ac:chgData name="Daniel Khashabi" userId="62390808-c838-45e6-be59-d6fd0d208bc8" providerId="ADAL" clId="{DBE0F76A-AFEE-AC44-BA32-16BF03539868}" dt="2023-02-16T13:49:58.158" v="7760"/>
          <ac:spMkLst>
            <pc:docMk/>
            <pc:sldMk cId="1495846290" sldId="358"/>
            <ac:spMk id="87" creationId="{FD0CC76B-5E71-8C4B-B186-6D1471C8CD67}"/>
          </ac:spMkLst>
        </pc:spChg>
        <pc:spChg chg="mod">
          <ac:chgData name="Daniel Khashabi" userId="62390808-c838-45e6-be59-d6fd0d208bc8" providerId="ADAL" clId="{DBE0F76A-AFEE-AC44-BA32-16BF03539868}" dt="2023-02-16T13:49:58.158" v="7760"/>
          <ac:spMkLst>
            <pc:docMk/>
            <pc:sldMk cId="1495846290" sldId="358"/>
            <ac:spMk id="93" creationId="{2E61486C-7C7C-CF4A-BF55-2488DDD06CBA}"/>
          </ac:spMkLst>
        </pc:spChg>
        <pc:spChg chg="mod">
          <ac:chgData name="Daniel Khashabi" userId="62390808-c838-45e6-be59-d6fd0d208bc8" providerId="ADAL" clId="{DBE0F76A-AFEE-AC44-BA32-16BF03539868}" dt="2023-02-16T13:49:58.158" v="7760"/>
          <ac:spMkLst>
            <pc:docMk/>
            <pc:sldMk cId="1495846290" sldId="358"/>
            <ac:spMk id="94" creationId="{FAED948E-E8BC-B542-96E5-C16F47F16A92}"/>
          </ac:spMkLst>
        </pc:spChg>
        <pc:spChg chg="mod">
          <ac:chgData name="Daniel Khashabi" userId="62390808-c838-45e6-be59-d6fd0d208bc8" providerId="ADAL" clId="{DBE0F76A-AFEE-AC44-BA32-16BF03539868}" dt="2023-02-16T04:33:59.885" v="7426"/>
          <ac:spMkLst>
            <pc:docMk/>
            <pc:sldMk cId="1495846290" sldId="358"/>
            <ac:spMk id="97" creationId="{6D6C0EF3-9A48-6042-84AB-D28C74DA20AD}"/>
          </ac:spMkLst>
        </pc:spChg>
        <pc:spChg chg="mod">
          <ac:chgData name="Daniel Khashabi" userId="62390808-c838-45e6-be59-d6fd0d208bc8" providerId="ADAL" clId="{DBE0F76A-AFEE-AC44-BA32-16BF03539868}" dt="2023-02-16T13:49:58.158" v="7760"/>
          <ac:spMkLst>
            <pc:docMk/>
            <pc:sldMk cId="1495846290" sldId="358"/>
            <ac:spMk id="104" creationId="{F70F58BE-CCAE-F645-A328-47C1EAC54035}"/>
          </ac:spMkLst>
        </pc:spChg>
        <pc:spChg chg="mod">
          <ac:chgData name="Daniel Khashabi" userId="62390808-c838-45e6-be59-d6fd0d208bc8" providerId="ADAL" clId="{DBE0F76A-AFEE-AC44-BA32-16BF03539868}" dt="2023-02-16T13:49:58.158" v="7760"/>
          <ac:spMkLst>
            <pc:docMk/>
            <pc:sldMk cId="1495846290" sldId="358"/>
            <ac:spMk id="105" creationId="{FE219746-6458-2648-BFF2-1638E7F0E56F}"/>
          </ac:spMkLst>
        </pc:spChg>
        <pc:spChg chg="mod">
          <ac:chgData name="Daniel Khashabi" userId="62390808-c838-45e6-be59-d6fd0d208bc8" providerId="ADAL" clId="{DBE0F76A-AFEE-AC44-BA32-16BF03539868}" dt="2023-02-16T13:49:58.158" v="7760"/>
          <ac:spMkLst>
            <pc:docMk/>
            <pc:sldMk cId="1495846290" sldId="358"/>
            <ac:spMk id="106" creationId="{CC39E4D5-0122-404D-AF07-8A0976CE0F90}"/>
          </ac:spMkLst>
        </pc:spChg>
        <pc:spChg chg="mod">
          <ac:chgData name="Daniel Khashabi" userId="62390808-c838-45e6-be59-d6fd0d208bc8" providerId="ADAL" clId="{DBE0F76A-AFEE-AC44-BA32-16BF03539868}" dt="2023-02-16T13:49:58.158" v="7760"/>
          <ac:spMkLst>
            <pc:docMk/>
            <pc:sldMk cId="1495846290" sldId="358"/>
            <ac:spMk id="107" creationId="{869B3C99-29C1-8B4B-96BE-A1AF2836059F}"/>
          </ac:spMkLst>
        </pc:spChg>
        <pc:spChg chg="mod ord">
          <ac:chgData name="Daniel Khashabi" userId="62390808-c838-45e6-be59-d6fd0d208bc8" providerId="ADAL" clId="{DBE0F76A-AFEE-AC44-BA32-16BF03539868}" dt="2023-02-16T13:49:58.158" v="7760"/>
          <ac:spMkLst>
            <pc:docMk/>
            <pc:sldMk cId="1495846290" sldId="358"/>
            <ac:spMk id="108" creationId="{EB12B43F-E9A0-0E4D-B107-A1815BBEFBBD}"/>
          </ac:spMkLst>
        </pc:spChg>
        <pc:spChg chg="mod">
          <ac:chgData name="Daniel Khashabi" userId="62390808-c838-45e6-be59-d6fd0d208bc8" providerId="ADAL" clId="{DBE0F76A-AFEE-AC44-BA32-16BF03539868}" dt="2023-02-16T13:49:58.158" v="7760"/>
          <ac:spMkLst>
            <pc:docMk/>
            <pc:sldMk cId="1495846290" sldId="358"/>
            <ac:spMk id="109" creationId="{7B63A695-A0C7-D649-B5DD-122BBCB3D254}"/>
          </ac:spMkLst>
        </pc:spChg>
        <pc:spChg chg="mod">
          <ac:chgData name="Daniel Khashabi" userId="62390808-c838-45e6-be59-d6fd0d208bc8" providerId="ADAL" clId="{DBE0F76A-AFEE-AC44-BA32-16BF03539868}" dt="2023-02-16T13:49:58.158" v="7760"/>
          <ac:spMkLst>
            <pc:docMk/>
            <pc:sldMk cId="1495846290" sldId="358"/>
            <ac:spMk id="110" creationId="{F0DCA6BB-A31D-DC41-A4C9-C2923C3B6F21}"/>
          </ac:spMkLst>
        </pc:spChg>
        <pc:spChg chg="mod">
          <ac:chgData name="Daniel Khashabi" userId="62390808-c838-45e6-be59-d6fd0d208bc8" providerId="ADAL" clId="{DBE0F76A-AFEE-AC44-BA32-16BF03539868}" dt="2023-02-16T13:49:58.158" v="7760"/>
          <ac:spMkLst>
            <pc:docMk/>
            <pc:sldMk cId="1495846290" sldId="358"/>
            <ac:spMk id="111" creationId="{F5A97E85-0225-1E46-A085-02FCCC792A02}"/>
          </ac:spMkLst>
        </pc:spChg>
        <pc:spChg chg="mod">
          <ac:chgData name="Daniel Khashabi" userId="62390808-c838-45e6-be59-d6fd0d208bc8" providerId="ADAL" clId="{DBE0F76A-AFEE-AC44-BA32-16BF03539868}" dt="2023-02-16T13:49:58.158" v="7760"/>
          <ac:spMkLst>
            <pc:docMk/>
            <pc:sldMk cId="1495846290" sldId="358"/>
            <ac:spMk id="112" creationId="{97C5A434-FA81-A04D-A77B-DC0A945AB849}"/>
          </ac:spMkLst>
        </pc:spChg>
        <pc:spChg chg="mod">
          <ac:chgData name="Daniel Khashabi" userId="62390808-c838-45e6-be59-d6fd0d208bc8" providerId="ADAL" clId="{DBE0F76A-AFEE-AC44-BA32-16BF03539868}" dt="2023-02-16T13:49:58.158" v="7760"/>
          <ac:spMkLst>
            <pc:docMk/>
            <pc:sldMk cId="1495846290" sldId="358"/>
            <ac:spMk id="113" creationId="{0C6578E8-0778-B145-8F5F-1C179B55F37C}"/>
          </ac:spMkLst>
        </pc:spChg>
        <pc:spChg chg="mod">
          <ac:chgData name="Daniel Khashabi" userId="62390808-c838-45e6-be59-d6fd0d208bc8" providerId="ADAL" clId="{DBE0F76A-AFEE-AC44-BA32-16BF03539868}" dt="2023-02-16T13:49:58.158" v="7760"/>
          <ac:spMkLst>
            <pc:docMk/>
            <pc:sldMk cId="1495846290" sldId="358"/>
            <ac:spMk id="114" creationId="{34DA400A-6EAC-B244-90C9-E2C76E3CE8B1}"/>
          </ac:spMkLst>
        </pc:spChg>
        <pc:spChg chg="mod">
          <ac:chgData name="Daniel Khashabi" userId="62390808-c838-45e6-be59-d6fd0d208bc8" providerId="ADAL" clId="{DBE0F76A-AFEE-AC44-BA32-16BF03539868}" dt="2023-02-16T13:49:58.158" v="7760"/>
          <ac:spMkLst>
            <pc:docMk/>
            <pc:sldMk cId="1495846290" sldId="358"/>
            <ac:spMk id="115" creationId="{2D7BF61E-70E5-7B42-A443-1515BC3FC19A}"/>
          </ac:spMkLst>
        </pc:spChg>
        <pc:spChg chg="mod">
          <ac:chgData name="Daniel Khashabi" userId="62390808-c838-45e6-be59-d6fd0d208bc8" providerId="ADAL" clId="{DBE0F76A-AFEE-AC44-BA32-16BF03539868}" dt="2023-02-16T13:49:58.158" v="7760"/>
          <ac:spMkLst>
            <pc:docMk/>
            <pc:sldMk cId="1495846290" sldId="358"/>
            <ac:spMk id="116" creationId="{08D29459-9A76-6445-B967-14977057901D}"/>
          </ac:spMkLst>
        </pc:spChg>
        <pc:spChg chg="del mod ord">
          <ac:chgData name="Daniel Khashabi" userId="62390808-c838-45e6-be59-d6fd0d208bc8" providerId="ADAL" clId="{DBE0F76A-AFEE-AC44-BA32-16BF03539868}" dt="2023-02-16T04:31:53.993" v="7331" actId="478"/>
          <ac:spMkLst>
            <pc:docMk/>
            <pc:sldMk cId="1495846290" sldId="358"/>
            <ac:spMk id="117" creationId="{3FACD8F9-AA8A-7B4E-BC73-0C8F131A3234}"/>
          </ac:spMkLst>
        </pc:spChg>
        <pc:spChg chg="del">
          <ac:chgData name="Daniel Khashabi" userId="62390808-c838-45e6-be59-d6fd0d208bc8" providerId="ADAL" clId="{DBE0F76A-AFEE-AC44-BA32-16BF03539868}" dt="2023-02-16T04:31:50.975" v="7330" actId="478"/>
          <ac:spMkLst>
            <pc:docMk/>
            <pc:sldMk cId="1495846290" sldId="358"/>
            <ac:spMk id="118" creationId="{1E835A55-D192-F842-B102-F5F3128312A8}"/>
          </ac:spMkLst>
        </pc:spChg>
        <pc:spChg chg="mod">
          <ac:chgData name="Daniel Khashabi" userId="62390808-c838-45e6-be59-d6fd0d208bc8" providerId="ADAL" clId="{DBE0F76A-AFEE-AC44-BA32-16BF03539868}" dt="2023-02-16T04:33:59.885" v="7426"/>
          <ac:spMkLst>
            <pc:docMk/>
            <pc:sldMk cId="1495846290" sldId="358"/>
            <ac:spMk id="119" creationId="{F0F7AF7B-3877-754A-9EAE-7D971B6F9519}"/>
          </ac:spMkLst>
        </pc:spChg>
        <pc:spChg chg="mod">
          <ac:chgData name="Daniel Khashabi" userId="62390808-c838-45e6-be59-d6fd0d208bc8" providerId="ADAL" clId="{DBE0F76A-AFEE-AC44-BA32-16BF03539868}" dt="2023-02-16T04:33:59.885" v="7426"/>
          <ac:spMkLst>
            <pc:docMk/>
            <pc:sldMk cId="1495846290" sldId="358"/>
            <ac:spMk id="124" creationId="{55FCA79F-24EF-C34B-915B-6914F4B5E84B}"/>
          </ac:spMkLst>
        </pc:spChg>
        <pc:spChg chg="mod">
          <ac:chgData name="Daniel Khashabi" userId="62390808-c838-45e6-be59-d6fd0d208bc8" providerId="ADAL" clId="{DBE0F76A-AFEE-AC44-BA32-16BF03539868}" dt="2023-02-16T04:33:59.885" v="7426"/>
          <ac:spMkLst>
            <pc:docMk/>
            <pc:sldMk cId="1495846290" sldId="358"/>
            <ac:spMk id="125" creationId="{BC7611C4-233A-2F45-BEC2-4400044BAC8A}"/>
          </ac:spMkLst>
        </pc:spChg>
        <pc:spChg chg="mod">
          <ac:chgData name="Daniel Khashabi" userId="62390808-c838-45e6-be59-d6fd0d208bc8" providerId="ADAL" clId="{DBE0F76A-AFEE-AC44-BA32-16BF03539868}" dt="2023-02-16T04:33:59.885" v="7426"/>
          <ac:spMkLst>
            <pc:docMk/>
            <pc:sldMk cId="1495846290" sldId="358"/>
            <ac:spMk id="126" creationId="{F1A17C69-A9A6-794D-974B-0B1554D43578}"/>
          </ac:spMkLst>
        </pc:spChg>
        <pc:spChg chg="mod">
          <ac:chgData name="Daniel Khashabi" userId="62390808-c838-45e6-be59-d6fd0d208bc8" providerId="ADAL" clId="{DBE0F76A-AFEE-AC44-BA32-16BF03539868}" dt="2023-02-16T04:33:59.885" v="7426"/>
          <ac:spMkLst>
            <pc:docMk/>
            <pc:sldMk cId="1495846290" sldId="358"/>
            <ac:spMk id="127" creationId="{ABB99C6F-4251-8D4A-92FB-7B9E6F7FC710}"/>
          </ac:spMkLst>
        </pc:spChg>
        <pc:spChg chg="mod">
          <ac:chgData name="Daniel Khashabi" userId="62390808-c838-45e6-be59-d6fd0d208bc8" providerId="ADAL" clId="{DBE0F76A-AFEE-AC44-BA32-16BF03539868}" dt="2023-02-16T13:49:58.158" v="7760"/>
          <ac:spMkLst>
            <pc:docMk/>
            <pc:sldMk cId="1495846290" sldId="358"/>
            <ac:spMk id="129" creationId="{E55E6BDD-EA4B-A043-AFA7-C42DD8E37FCB}"/>
          </ac:spMkLst>
        </pc:spChg>
        <pc:spChg chg="mod">
          <ac:chgData name="Daniel Khashabi" userId="62390808-c838-45e6-be59-d6fd0d208bc8" providerId="ADAL" clId="{DBE0F76A-AFEE-AC44-BA32-16BF03539868}" dt="2023-02-16T04:33:59.885" v="7426"/>
          <ac:spMkLst>
            <pc:docMk/>
            <pc:sldMk cId="1495846290" sldId="358"/>
            <ac:spMk id="135" creationId="{009B75EB-85A0-E14A-82AF-5B91C716897B}"/>
          </ac:spMkLst>
        </pc:spChg>
        <pc:spChg chg="mod">
          <ac:chgData name="Daniel Khashabi" userId="62390808-c838-45e6-be59-d6fd0d208bc8" providerId="ADAL" clId="{DBE0F76A-AFEE-AC44-BA32-16BF03539868}" dt="2023-02-16T13:49:58.158" v="7760"/>
          <ac:spMkLst>
            <pc:docMk/>
            <pc:sldMk cId="1495846290" sldId="358"/>
            <ac:spMk id="136" creationId="{266162AE-AC93-2245-B03A-9CB3A866469F}"/>
          </ac:spMkLst>
        </pc:spChg>
        <pc:spChg chg="mod">
          <ac:chgData name="Daniel Khashabi" userId="62390808-c838-45e6-be59-d6fd0d208bc8" providerId="ADAL" clId="{DBE0F76A-AFEE-AC44-BA32-16BF03539868}" dt="2023-02-16T13:49:58.158" v="7760"/>
          <ac:spMkLst>
            <pc:docMk/>
            <pc:sldMk cId="1495846290" sldId="358"/>
            <ac:spMk id="148" creationId="{7EAD415F-63DE-EB43-A7A2-F45C61798465}"/>
          </ac:spMkLst>
        </pc:spChg>
        <pc:spChg chg="mod">
          <ac:chgData name="Daniel Khashabi" userId="62390808-c838-45e6-be59-d6fd0d208bc8" providerId="ADAL" clId="{DBE0F76A-AFEE-AC44-BA32-16BF03539868}" dt="2023-02-16T13:49:58.158" v="7760"/>
          <ac:spMkLst>
            <pc:docMk/>
            <pc:sldMk cId="1495846290" sldId="358"/>
            <ac:spMk id="149" creationId="{F92B470B-D922-F042-867E-B1AF31F53814}"/>
          </ac:spMkLst>
        </pc:spChg>
        <pc:spChg chg="mod">
          <ac:chgData name="Daniel Khashabi" userId="62390808-c838-45e6-be59-d6fd0d208bc8" providerId="ADAL" clId="{DBE0F76A-AFEE-AC44-BA32-16BF03539868}" dt="2023-02-16T13:49:58.158" v="7760"/>
          <ac:spMkLst>
            <pc:docMk/>
            <pc:sldMk cId="1495846290" sldId="358"/>
            <ac:spMk id="150" creationId="{D5C803EA-95C9-8F46-8E1F-70FC48EA99C3}"/>
          </ac:spMkLst>
        </pc:spChg>
        <pc:spChg chg="mod">
          <ac:chgData name="Daniel Khashabi" userId="62390808-c838-45e6-be59-d6fd0d208bc8" providerId="ADAL" clId="{DBE0F76A-AFEE-AC44-BA32-16BF03539868}" dt="2023-02-16T13:49:58.158" v="7760"/>
          <ac:spMkLst>
            <pc:docMk/>
            <pc:sldMk cId="1495846290" sldId="358"/>
            <ac:spMk id="151" creationId="{C9A0AFE1-2C23-C746-A807-955038252BA2}"/>
          </ac:spMkLst>
        </pc:spChg>
        <pc:spChg chg="mod">
          <ac:chgData name="Daniel Khashabi" userId="62390808-c838-45e6-be59-d6fd0d208bc8" providerId="ADAL" clId="{DBE0F76A-AFEE-AC44-BA32-16BF03539868}" dt="2023-02-16T13:49:58.158" v="7760"/>
          <ac:spMkLst>
            <pc:docMk/>
            <pc:sldMk cId="1495846290" sldId="358"/>
            <ac:spMk id="153" creationId="{4DCD0D15-2948-5C49-B702-B424B826CFBA}"/>
          </ac:spMkLst>
        </pc:spChg>
        <pc:spChg chg="mod">
          <ac:chgData name="Daniel Khashabi" userId="62390808-c838-45e6-be59-d6fd0d208bc8" providerId="ADAL" clId="{DBE0F76A-AFEE-AC44-BA32-16BF03539868}" dt="2023-02-16T13:49:58.158" v="7760"/>
          <ac:spMkLst>
            <pc:docMk/>
            <pc:sldMk cId="1495846290" sldId="358"/>
            <ac:spMk id="154" creationId="{F60421B2-6847-DA43-8335-25E8978671EB}"/>
          </ac:spMkLst>
        </pc:spChg>
        <pc:spChg chg="mod">
          <ac:chgData name="Daniel Khashabi" userId="62390808-c838-45e6-be59-d6fd0d208bc8" providerId="ADAL" clId="{DBE0F76A-AFEE-AC44-BA32-16BF03539868}" dt="2023-02-16T13:49:58.158" v="7760"/>
          <ac:spMkLst>
            <pc:docMk/>
            <pc:sldMk cId="1495846290" sldId="358"/>
            <ac:spMk id="155" creationId="{D869AB43-57B9-9F48-95FC-2969B414915A}"/>
          </ac:spMkLst>
        </pc:spChg>
        <pc:spChg chg="mod">
          <ac:chgData name="Daniel Khashabi" userId="62390808-c838-45e6-be59-d6fd0d208bc8" providerId="ADAL" clId="{DBE0F76A-AFEE-AC44-BA32-16BF03539868}" dt="2023-02-16T13:49:58.158" v="7760"/>
          <ac:spMkLst>
            <pc:docMk/>
            <pc:sldMk cId="1495846290" sldId="358"/>
            <ac:spMk id="156" creationId="{F3AA86DF-7ED5-E845-B126-E8D66DFA4416}"/>
          </ac:spMkLst>
        </pc:spChg>
        <pc:spChg chg="mod">
          <ac:chgData name="Daniel Khashabi" userId="62390808-c838-45e6-be59-d6fd0d208bc8" providerId="ADAL" clId="{DBE0F76A-AFEE-AC44-BA32-16BF03539868}" dt="2023-02-16T13:49:58.158" v="7760"/>
          <ac:spMkLst>
            <pc:docMk/>
            <pc:sldMk cId="1495846290" sldId="358"/>
            <ac:spMk id="157" creationId="{049529E1-0B4F-164B-AE6E-CC1335477CBF}"/>
          </ac:spMkLst>
        </pc:spChg>
        <pc:spChg chg="mod">
          <ac:chgData name="Daniel Khashabi" userId="62390808-c838-45e6-be59-d6fd0d208bc8" providerId="ADAL" clId="{DBE0F76A-AFEE-AC44-BA32-16BF03539868}" dt="2023-02-16T13:49:58.158" v="7760"/>
          <ac:spMkLst>
            <pc:docMk/>
            <pc:sldMk cId="1495846290" sldId="358"/>
            <ac:spMk id="158" creationId="{0DAD38EF-F205-2144-90B1-15E45B3FE01A}"/>
          </ac:spMkLst>
        </pc:spChg>
        <pc:spChg chg="mod">
          <ac:chgData name="Daniel Khashabi" userId="62390808-c838-45e6-be59-d6fd0d208bc8" providerId="ADAL" clId="{DBE0F76A-AFEE-AC44-BA32-16BF03539868}" dt="2023-02-16T13:49:58.158" v="7760"/>
          <ac:spMkLst>
            <pc:docMk/>
            <pc:sldMk cId="1495846290" sldId="358"/>
            <ac:spMk id="159" creationId="{9475EEB9-A7EE-8F45-8FD8-2D84E2F5222E}"/>
          </ac:spMkLst>
        </pc:spChg>
        <pc:spChg chg="mod">
          <ac:chgData name="Daniel Khashabi" userId="62390808-c838-45e6-be59-d6fd0d208bc8" providerId="ADAL" clId="{DBE0F76A-AFEE-AC44-BA32-16BF03539868}" dt="2023-02-16T13:49:58.158" v="7760"/>
          <ac:spMkLst>
            <pc:docMk/>
            <pc:sldMk cId="1495846290" sldId="358"/>
            <ac:spMk id="160" creationId="{12A95AFB-626B-0B4E-8C17-06CD0B92655F}"/>
          </ac:spMkLst>
        </pc:spChg>
        <pc:spChg chg="mod">
          <ac:chgData name="Daniel Khashabi" userId="62390808-c838-45e6-be59-d6fd0d208bc8" providerId="ADAL" clId="{DBE0F76A-AFEE-AC44-BA32-16BF03539868}" dt="2023-02-16T04:33:59.885" v="7426"/>
          <ac:spMkLst>
            <pc:docMk/>
            <pc:sldMk cId="1495846290" sldId="358"/>
            <ac:spMk id="163" creationId="{CF14063D-2F76-D341-8575-DFC58CC43FAD}"/>
          </ac:spMkLst>
        </pc:spChg>
        <pc:spChg chg="mod">
          <ac:chgData name="Daniel Khashabi" userId="62390808-c838-45e6-be59-d6fd0d208bc8" providerId="ADAL" clId="{DBE0F76A-AFEE-AC44-BA32-16BF03539868}" dt="2023-02-16T13:49:58.158" v="7760"/>
          <ac:spMkLst>
            <pc:docMk/>
            <pc:sldMk cId="1495846290" sldId="358"/>
            <ac:spMk id="170" creationId="{79B2685C-C313-E343-87AF-3A16BC55BC2F}"/>
          </ac:spMkLst>
        </pc:spChg>
        <pc:spChg chg="mod">
          <ac:chgData name="Daniel Khashabi" userId="62390808-c838-45e6-be59-d6fd0d208bc8" providerId="ADAL" clId="{DBE0F76A-AFEE-AC44-BA32-16BF03539868}" dt="2023-02-16T13:49:58.158" v="7760"/>
          <ac:spMkLst>
            <pc:docMk/>
            <pc:sldMk cId="1495846290" sldId="358"/>
            <ac:spMk id="171" creationId="{5E40E88B-7C0C-B34A-8126-6254BCF5337D}"/>
          </ac:spMkLst>
        </pc:spChg>
        <pc:spChg chg="mod">
          <ac:chgData name="Daniel Khashabi" userId="62390808-c838-45e6-be59-d6fd0d208bc8" providerId="ADAL" clId="{DBE0F76A-AFEE-AC44-BA32-16BF03539868}" dt="2023-02-16T13:49:58.158" v="7760"/>
          <ac:spMkLst>
            <pc:docMk/>
            <pc:sldMk cId="1495846290" sldId="358"/>
            <ac:spMk id="172" creationId="{DCB38E08-B9A3-C14F-896A-0F8077D8FB68}"/>
          </ac:spMkLst>
        </pc:spChg>
        <pc:spChg chg="mod">
          <ac:chgData name="Daniel Khashabi" userId="62390808-c838-45e6-be59-d6fd0d208bc8" providerId="ADAL" clId="{DBE0F76A-AFEE-AC44-BA32-16BF03539868}" dt="2023-02-16T13:49:58.158" v="7760"/>
          <ac:spMkLst>
            <pc:docMk/>
            <pc:sldMk cId="1495846290" sldId="358"/>
            <ac:spMk id="173" creationId="{43EFC05D-5D9E-8545-80ED-5EE5833436EC}"/>
          </ac:spMkLst>
        </pc:spChg>
        <pc:spChg chg="mod">
          <ac:chgData name="Daniel Khashabi" userId="62390808-c838-45e6-be59-d6fd0d208bc8" providerId="ADAL" clId="{DBE0F76A-AFEE-AC44-BA32-16BF03539868}" dt="2023-02-16T13:49:58.158" v="7760"/>
          <ac:spMkLst>
            <pc:docMk/>
            <pc:sldMk cId="1495846290" sldId="358"/>
            <ac:spMk id="175" creationId="{6F64A017-A35A-AC44-96D0-72EFC040B4F7}"/>
          </ac:spMkLst>
        </pc:spChg>
        <pc:spChg chg="mod">
          <ac:chgData name="Daniel Khashabi" userId="62390808-c838-45e6-be59-d6fd0d208bc8" providerId="ADAL" clId="{DBE0F76A-AFEE-AC44-BA32-16BF03539868}" dt="2023-02-16T13:49:58.158" v="7760"/>
          <ac:spMkLst>
            <pc:docMk/>
            <pc:sldMk cId="1495846290" sldId="358"/>
            <ac:spMk id="176" creationId="{EB7699D4-5CF1-4945-AF53-9FF925C376BB}"/>
          </ac:spMkLst>
        </pc:spChg>
        <pc:spChg chg="mod">
          <ac:chgData name="Daniel Khashabi" userId="62390808-c838-45e6-be59-d6fd0d208bc8" providerId="ADAL" clId="{DBE0F76A-AFEE-AC44-BA32-16BF03539868}" dt="2023-02-16T13:49:58.158" v="7760"/>
          <ac:spMkLst>
            <pc:docMk/>
            <pc:sldMk cId="1495846290" sldId="358"/>
            <ac:spMk id="177" creationId="{A9006280-6B35-5544-98E4-1B21ED7235B5}"/>
          </ac:spMkLst>
        </pc:spChg>
        <pc:spChg chg="mod">
          <ac:chgData name="Daniel Khashabi" userId="62390808-c838-45e6-be59-d6fd0d208bc8" providerId="ADAL" clId="{DBE0F76A-AFEE-AC44-BA32-16BF03539868}" dt="2023-02-16T13:49:58.158" v="7760"/>
          <ac:spMkLst>
            <pc:docMk/>
            <pc:sldMk cId="1495846290" sldId="358"/>
            <ac:spMk id="178" creationId="{AC7C371E-2D08-BF45-8B8E-6FC13CFD5BF4}"/>
          </ac:spMkLst>
        </pc:spChg>
        <pc:spChg chg="mod">
          <ac:chgData name="Daniel Khashabi" userId="62390808-c838-45e6-be59-d6fd0d208bc8" providerId="ADAL" clId="{DBE0F76A-AFEE-AC44-BA32-16BF03539868}" dt="2023-02-16T13:49:58.158" v="7760"/>
          <ac:spMkLst>
            <pc:docMk/>
            <pc:sldMk cId="1495846290" sldId="358"/>
            <ac:spMk id="179" creationId="{6A2513D4-883B-AC4F-83C4-340258810AA5}"/>
          </ac:spMkLst>
        </pc:spChg>
        <pc:spChg chg="mod">
          <ac:chgData name="Daniel Khashabi" userId="62390808-c838-45e6-be59-d6fd0d208bc8" providerId="ADAL" clId="{DBE0F76A-AFEE-AC44-BA32-16BF03539868}" dt="2023-02-16T13:49:58.158" v="7760"/>
          <ac:spMkLst>
            <pc:docMk/>
            <pc:sldMk cId="1495846290" sldId="358"/>
            <ac:spMk id="180" creationId="{8A3B99E0-E6A1-A84A-BE61-0FEC270CA7BD}"/>
          </ac:spMkLst>
        </pc:spChg>
        <pc:spChg chg="mod">
          <ac:chgData name="Daniel Khashabi" userId="62390808-c838-45e6-be59-d6fd0d208bc8" providerId="ADAL" clId="{DBE0F76A-AFEE-AC44-BA32-16BF03539868}" dt="2023-02-16T13:49:58.158" v="7760"/>
          <ac:spMkLst>
            <pc:docMk/>
            <pc:sldMk cId="1495846290" sldId="358"/>
            <ac:spMk id="181" creationId="{FE339CDF-6D63-3347-A831-5E801BE3FDE7}"/>
          </ac:spMkLst>
        </pc:spChg>
        <pc:spChg chg="mod">
          <ac:chgData name="Daniel Khashabi" userId="62390808-c838-45e6-be59-d6fd0d208bc8" providerId="ADAL" clId="{DBE0F76A-AFEE-AC44-BA32-16BF03539868}" dt="2023-02-16T13:49:58.158" v="7760"/>
          <ac:spMkLst>
            <pc:docMk/>
            <pc:sldMk cId="1495846290" sldId="358"/>
            <ac:spMk id="182" creationId="{31F218F5-7CAA-C947-9E0B-F41992B1BD98}"/>
          </ac:spMkLst>
        </pc:spChg>
        <pc:spChg chg="mod">
          <ac:chgData name="Daniel Khashabi" userId="62390808-c838-45e6-be59-d6fd0d208bc8" providerId="ADAL" clId="{DBE0F76A-AFEE-AC44-BA32-16BF03539868}" dt="2023-02-16T04:33:59.885" v="7426"/>
          <ac:spMkLst>
            <pc:docMk/>
            <pc:sldMk cId="1495846290" sldId="358"/>
            <ac:spMk id="185" creationId="{DED50EDE-4C5F-3D40-A8FA-BBCFA6B19B18}"/>
          </ac:spMkLst>
        </pc:spChg>
        <pc:spChg chg="mod">
          <ac:chgData name="Daniel Khashabi" userId="62390808-c838-45e6-be59-d6fd0d208bc8" providerId="ADAL" clId="{DBE0F76A-AFEE-AC44-BA32-16BF03539868}" dt="2023-02-16T13:49:58.158" v="7760"/>
          <ac:spMkLst>
            <pc:docMk/>
            <pc:sldMk cId="1495846290" sldId="358"/>
            <ac:spMk id="194" creationId="{EDFF357D-A43A-9946-9C8C-C5208D9A46EA}"/>
          </ac:spMkLst>
        </pc:spChg>
        <pc:spChg chg="mod">
          <ac:chgData name="Daniel Khashabi" userId="62390808-c838-45e6-be59-d6fd0d208bc8" providerId="ADAL" clId="{DBE0F76A-AFEE-AC44-BA32-16BF03539868}" dt="2023-02-16T04:33:59.885" v="7426"/>
          <ac:spMkLst>
            <pc:docMk/>
            <pc:sldMk cId="1495846290" sldId="358"/>
            <ac:spMk id="195" creationId="{A70D1C02-7CBD-A74A-904A-2A285E9154CD}"/>
          </ac:spMkLst>
        </pc:spChg>
        <pc:spChg chg="mod">
          <ac:chgData name="Daniel Khashabi" userId="62390808-c838-45e6-be59-d6fd0d208bc8" providerId="ADAL" clId="{DBE0F76A-AFEE-AC44-BA32-16BF03539868}" dt="2023-02-16T13:49:58.158" v="7760"/>
          <ac:spMkLst>
            <pc:docMk/>
            <pc:sldMk cId="1495846290" sldId="358"/>
            <ac:spMk id="198" creationId="{AD99BFF2-26F2-1741-9FED-CA0B281A12B2}"/>
          </ac:spMkLst>
        </pc:spChg>
        <pc:spChg chg="mod">
          <ac:chgData name="Daniel Khashabi" userId="62390808-c838-45e6-be59-d6fd0d208bc8" providerId="ADAL" clId="{DBE0F76A-AFEE-AC44-BA32-16BF03539868}" dt="2023-02-16T04:33:59.885" v="7426"/>
          <ac:spMkLst>
            <pc:docMk/>
            <pc:sldMk cId="1495846290" sldId="358"/>
            <ac:spMk id="199" creationId="{A521D06C-64AB-2344-9BA1-32D193F0C512}"/>
          </ac:spMkLst>
        </pc:spChg>
        <pc:spChg chg="mod">
          <ac:chgData name="Daniel Khashabi" userId="62390808-c838-45e6-be59-d6fd0d208bc8" providerId="ADAL" clId="{DBE0F76A-AFEE-AC44-BA32-16BF03539868}" dt="2023-02-16T13:49:58.158" v="7760"/>
          <ac:spMkLst>
            <pc:docMk/>
            <pc:sldMk cId="1495846290" sldId="358"/>
            <ac:spMk id="200" creationId="{BD12B914-5DFB-1C4F-BC8A-44B371B0E731}"/>
          </ac:spMkLst>
        </pc:spChg>
        <pc:spChg chg="mod">
          <ac:chgData name="Daniel Khashabi" userId="62390808-c838-45e6-be59-d6fd0d208bc8" providerId="ADAL" clId="{DBE0F76A-AFEE-AC44-BA32-16BF03539868}" dt="2023-02-16T04:33:59.885" v="7426"/>
          <ac:spMkLst>
            <pc:docMk/>
            <pc:sldMk cId="1495846290" sldId="358"/>
            <ac:spMk id="201" creationId="{051A29E5-B48A-4C41-8B73-97B7587ED5BE}"/>
          </ac:spMkLst>
        </pc:spChg>
        <pc:spChg chg="mod">
          <ac:chgData name="Daniel Khashabi" userId="62390808-c838-45e6-be59-d6fd0d208bc8" providerId="ADAL" clId="{DBE0F76A-AFEE-AC44-BA32-16BF03539868}" dt="2023-02-16T04:33:59.885" v="7426"/>
          <ac:spMkLst>
            <pc:docMk/>
            <pc:sldMk cId="1495846290" sldId="358"/>
            <ac:spMk id="264" creationId="{8C906F08-3019-274E-936D-2D95A32E563D}"/>
          </ac:spMkLst>
        </pc:spChg>
        <pc:spChg chg="mod">
          <ac:chgData name="Daniel Khashabi" userId="62390808-c838-45e6-be59-d6fd0d208bc8" providerId="ADAL" clId="{DBE0F76A-AFEE-AC44-BA32-16BF03539868}" dt="2023-02-16T04:33:59.885" v="7426"/>
          <ac:spMkLst>
            <pc:docMk/>
            <pc:sldMk cId="1495846290" sldId="358"/>
            <ac:spMk id="265" creationId="{2531297E-A30D-C24E-8F82-8116FDA6C0F4}"/>
          </ac:spMkLst>
        </pc:spChg>
        <pc:spChg chg="mod">
          <ac:chgData name="Daniel Khashabi" userId="62390808-c838-45e6-be59-d6fd0d208bc8" providerId="ADAL" clId="{DBE0F76A-AFEE-AC44-BA32-16BF03539868}" dt="2023-02-16T13:49:58.158" v="7760"/>
          <ac:spMkLst>
            <pc:docMk/>
            <pc:sldMk cId="1495846290" sldId="358"/>
            <ac:spMk id="266" creationId="{6C8436E4-8FCA-9344-A046-A12AC6C83208}"/>
          </ac:spMkLst>
        </pc:spChg>
        <pc:spChg chg="mod">
          <ac:chgData name="Daniel Khashabi" userId="62390808-c838-45e6-be59-d6fd0d208bc8" providerId="ADAL" clId="{DBE0F76A-AFEE-AC44-BA32-16BF03539868}" dt="2023-02-16T13:49:58.158" v="7760"/>
          <ac:spMkLst>
            <pc:docMk/>
            <pc:sldMk cId="1495846290" sldId="358"/>
            <ac:spMk id="267" creationId="{FB71F565-4D26-4E48-88BE-671C44AB73EF}"/>
          </ac:spMkLst>
        </pc:spChg>
        <pc:spChg chg="mod">
          <ac:chgData name="Daniel Khashabi" userId="62390808-c838-45e6-be59-d6fd0d208bc8" providerId="ADAL" clId="{DBE0F76A-AFEE-AC44-BA32-16BF03539868}" dt="2023-02-16T13:49:58.158" v="7760"/>
          <ac:spMkLst>
            <pc:docMk/>
            <pc:sldMk cId="1495846290" sldId="358"/>
            <ac:spMk id="268" creationId="{0C6E6D62-C318-9B45-9036-510A4C719BE0}"/>
          </ac:spMkLst>
        </pc:spChg>
        <pc:spChg chg="mod">
          <ac:chgData name="Daniel Khashabi" userId="62390808-c838-45e6-be59-d6fd0d208bc8" providerId="ADAL" clId="{DBE0F76A-AFEE-AC44-BA32-16BF03539868}" dt="2023-02-16T13:49:58.158" v="7760"/>
          <ac:spMkLst>
            <pc:docMk/>
            <pc:sldMk cId="1495846290" sldId="358"/>
            <ac:spMk id="269" creationId="{DABC2967-AC08-2044-A9F1-A8D83EC7E6D8}"/>
          </ac:spMkLst>
        </pc:spChg>
        <pc:spChg chg="mod">
          <ac:chgData name="Daniel Khashabi" userId="62390808-c838-45e6-be59-d6fd0d208bc8" providerId="ADAL" clId="{DBE0F76A-AFEE-AC44-BA32-16BF03539868}" dt="2023-02-16T13:49:58.158" v="7760"/>
          <ac:spMkLst>
            <pc:docMk/>
            <pc:sldMk cId="1495846290" sldId="358"/>
            <ac:spMk id="270" creationId="{91BE0F88-95E4-1840-B614-591138A805DB}"/>
          </ac:spMkLst>
        </pc:spChg>
        <pc:spChg chg="mod">
          <ac:chgData name="Daniel Khashabi" userId="62390808-c838-45e6-be59-d6fd0d208bc8" providerId="ADAL" clId="{DBE0F76A-AFEE-AC44-BA32-16BF03539868}" dt="2023-02-16T13:49:58.158" v="7760"/>
          <ac:spMkLst>
            <pc:docMk/>
            <pc:sldMk cId="1495846290" sldId="358"/>
            <ac:spMk id="271" creationId="{3E46784F-DAD4-3343-A89A-34837224F01A}"/>
          </ac:spMkLst>
        </pc:spChg>
        <pc:spChg chg="mod">
          <ac:chgData name="Daniel Khashabi" userId="62390808-c838-45e6-be59-d6fd0d208bc8" providerId="ADAL" clId="{DBE0F76A-AFEE-AC44-BA32-16BF03539868}" dt="2023-02-16T04:33:59.885" v="7426"/>
          <ac:spMkLst>
            <pc:docMk/>
            <pc:sldMk cId="1495846290" sldId="358"/>
            <ac:spMk id="272" creationId="{303B6919-8A41-894D-87A8-178136C06A68}"/>
          </ac:spMkLst>
        </pc:spChg>
        <pc:spChg chg="mod">
          <ac:chgData name="Daniel Khashabi" userId="62390808-c838-45e6-be59-d6fd0d208bc8" providerId="ADAL" clId="{DBE0F76A-AFEE-AC44-BA32-16BF03539868}" dt="2023-02-16T13:49:58.158" v="7760"/>
          <ac:spMkLst>
            <pc:docMk/>
            <pc:sldMk cId="1495846290" sldId="358"/>
            <ac:spMk id="273" creationId="{48A84533-90CF-9542-830A-BB999781AAEF}"/>
          </ac:spMkLst>
        </pc:spChg>
        <pc:spChg chg="mod">
          <ac:chgData name="Daniel Khashabi" userId="62390808-c838-45e6-be59-d6fd0d208bc8" providerId="ADAL" clId="{DBE0F76A-AFEE-AC44-BA32-16BF03539868}" dt="2023-02-16T13:49:58.158" v="7760"/>
          <ac:spMkLst>
            <pc:docMk/>
            <pc:sldMk cId="1495846290" sldId="358"/>
            <ac:spMk id="274" creationId="{61D1EA61-C4B9-1141-AE63-02A8A057DF1D}"/>
          </ac:spMkLst>
        </pc:spChg>
        <pc:spChg chg="mod">
          <ac:chgData name="Daniel Khashabi" userId="62390808-c838-45e6-be59-d6fd0d208bc8" providerId="ADAL" clId="{DBE0F76A-AFEE-AC44-BA32-16BF03539868}" dt="2023-02-16T13:49:58.158" v="7760"/>
          <ac:spMkLst>
            <pc:docMk/>
            <pc:sldMk cId="1495846290" sldId="358"/>
            <ac:spMk id="275" creationId="{60BF5E45-AF98-0449-9EC5-B489921AE796}"/>
          </ac:spMkLst>
        </pc:spChg>
        <pc:spChg chg="mod">
          <ac:chgData name="Daniel Khashabi" userId="62390808-c838-45e6-be59-d6fd0d208bc8" providerId="ADAL" clId="{DBE0F76A-AFEE-AC44-BA32-16BF03539868}" dt="2023-02-16T13:49:58.158" v="7760"/>
          <ac:spMkLst>
            <pc:docMk/>
            <pc:sldMk cId="1495846290" sldId="358"/>
            <ac:spMk id="276" creationId="{B9282EC1-0555-464A-A61B-EB9949FCF272}"/>
          </ac:spMkLst>
        </pc:spChg>
        <pc:spChg chg="mod">
          <ac:chgData name="Daniel Khashabi" userId="62390808-c838-45e6-be59-d6fd0d208bc8" providerId="ADAL" clId="{DBE0F76A-AFEE-AC44-BA32-16BF03539868}" dt="2023-02-16T13:49:58.158" v="7760"/>
          <ac:spMkLst>
            <pc:docMk/>
            <pc:sldMk cId="1495846290" sldId="358"/>
            <ac:spMk id="277" creationId="{CF08DE11-699C-664B-853C-95CD30A2E907}"/>
          </ac:spMkLst>
        </pc:spChg>
        <pc:spChg chg="mod">
          <ac:chgData name="Daniel Khashabi" userId="62390808-c838-45e6-be59-d6fd0d208bc8" providerId="ADAL" clId="{DBE0F76A-AFEE-AC44-BA32-16BF03539868}" dt="2023-02-16T13:49:58.158" v="7760"/>
          <ac:spMkLst>
            <pc:docMk/>
            <pc:sldMk cId="1495846290" sldId="358"/>
            <ac:spMk id="278" creationId="{CAB02449-62C2-C04C-A816-9D3DB7D56E23}"/>
          </ac:spMkLst>
        </pc:spChg>
        <pc:spChg chg="mod">
          <ac:chgData name="Daniel Khashabi" userId="62390808-c838-45e6-be59-d6fd0d208bc8" providerId="ADAL" clId="{DBE0F76A-AFEE-AC44-BA32-16BF03539868}" dt="2023-02-16T04:33:59.885" v="7426"/>
          <ac:spMkLst>
            <pc:docMk/>
            <pc:sldMk cId="1495846290" sldId="358"/>
            <ac:spMk id="279" creationId="{08F8CA84-7AC6-AC46-B8B3-BC7FA7CA6843}"/>
          </ac:spMkLst>
        </pc:spChg>
        <pc:spChg chg="mod">
          <ac:chgData name="Daniel Khashabi" userId="62390808-c838-45e6-be59-d6fd0d208bc8" providerId="ADAL" clId="{DBE0F76A-AFEE-AC44-BA32-16BF03539868}" dt="2023-02-16T13:49:58.158" v="7760"/>
          <ac:spMkLst>
            <pc:docMk/>
            <pc:sldMk cId="1495846290" sldId="358"/>
            <ac:spMk id="280" creationId="{7ED13E0A-BD52-684F-8B86-5F0FD2752FF8}"/>
          </ac:spMkLst>
        </pc:spChg>
        <pc:spChg chg="mod">
          <ac:chgData name="Daniel Khashabi" userId="62390808-c838-45e6-be59-d6fd0d208bc8" providerId="ADAL" clId="{DBE0F76A-AFEE-AC44-BA32-16BF03539868}" dt="2023-02-16T13:49:58.158" v="7760"/>
          <ac:spMkLst>
            <pc:docMk/>
            <pc:sldMk cId="1495846290" sldId="358"/>
            <ac:spMk id="281" creationId="{F16ED060-2AF2-554F-A2EA-5BD5A75F38E6}"/>
          </ac:spMkLst>
        </pc:spChg>
        <pc:spChg chg="mod">
          <ac:chgData name="Daniel Khashabi" userId="62390808-c838-45e6-be59-d6fd0d208bc8" providerId="ADAL" clId="{DBE0F76A-AFEE-AC44-BA32-16BF03539868}" dt="2023-02-16T13:49:58.158" v="7760"/>
          <ac:spMkLst>
            <pc:docMk/>
            <pc:sldMk cId="1495846290" sldId="358"/>
            <ac:spMk id="282" creationId="{3DADBE44-F2C3-5248-81F6-7F06B6A7B3AF}"/>
          </ac:spMkLst>
        </pc:spChg>
        <pc:spChg chg="mod">
          <ac:chgData name="Daniel Khashabi" userId="62390808-c838-45e6-be59-d6fd0d208bc8" providerId="ADAL" clId="{DBE0F76A-AFEE-AC44-BA32-16BF03539868}" dt="2023-02-16T13:49:58.158" v="7760"/>
          <ac:spMkLst>
            <pc:docMk/>
            <pc:sldMk cId="1495846290" sldId="358"/>
            <ac:spMk id="283" creationId="{6E9063AF-87E3-594E-B2A7-E0EA6F1B7473}"/>
          </ac:spMkLst>
        </pc:spChg>
        <pc:spChg chg="mod">
          <ac:chgData name="Daniel Khashabi" userId="62390808-c838-45e6-be59-d6fd0d208bc8" providerId="ADAL" clId="{DBE0F76A-AFEE-AC44-BA32-16BF03539868}" dt="2023-02-16T13:49:58.158" v="7760"/>
          <ac:spMkLst>
            <pc:docMk/>
            <pc:sldMk cId="1495846290" sldId="358"/>
            <ac:spMk id="284" creationId="{A3662BA6-987E-1A45-B228-9AB4EE359077}"/>
          </ac:spMkLst>
        </pc:spChg>
        <pc:spChg chg="mod">
          <ac:chgData name="Daniel Khashabi" userId="62390808-c838-45e6-be59-d6fd0d208bc8" providerId="ADAL" clId="{DBE0F76A-AFEE-AC44-BA32-16BF03539868}" dt="2023-02-16T13:49:58.158" v="7760"/>
          <ac:spMkLst>
            <pc:docMk/>
            <pc:sldMk cId="1495846290" sldId="358"/>
            <ac:spMk id="285" creationId="{12DD2CE7-E9C4-9C4F-8B6F-EAD82F126AC7}"/>
          </ac:spMkLst>
        </pc:spChg>
        <pc:spChg chg="mod">
          <ac:chgData name="Daniel Khashabi" userId="62390808-c838-45e6-be59-d6fd0d208bc8" providerId="ADAL" clId="{DBE0F76A-AFEE-AC44-BA32-16BF03539868}" dt="2023-02-16T04:33:59.885" v="7426"/>
          <ac:spMkLst>
            <pc:docMk/>
            <pc:sldMk cId="1495846290" sldId="358"/>
            <ac:spMk id="286" creationId="{71B71B10-2055-5D4A-BEC8-9FE52A4D31F4}"/>
          </ac:spMkLst>
        </pc:spChg>
        <pc:spChg chg="mod">
          <ac:chgData name="Daniel Khashabi" userId="62390808-c838-45e6-be59-d6fd0d208bc8" providerId="ADAL" clId="{DBE0F76A-AFEE-AC44-BA32-16BF03539868}" dt="2023-02-16T13:49:58.158" v="7760"/>
          <ac:spMkLst>
            <pc:docMk/>
            <pc:sldMk cId="1495846290" sldId="358"/>
            <ac:spMk id="287" creationId="{92E0184F-FD39-C34D-ACD9-1B01FEBD997B}"/>
          </ac:spMkLst>
        </pc:spChg>
        <pc:spChg chg="mod">
          <ac:chgData name="Daniel Khashabi" userId="62390808-c838-45e6-be59-d6fd0d208bc8" providerId="ADAL" clId="{DBE0F76A-AFEE-AC44-BA32-16BF03539868}" dt="2023-02-16T04:33:59.885" v="7426"/>
          <ac:spMkLst>
            <pc:docMk/>
            <pc:sldMk cId="1495846290" sldId="358"/>
            <ac:spMk id="288" creationId="{CB798494-ADC3-9D4F-9C7C-A1C99BD02AC4}"/>
          </ac:spMkLst>
        </pc:spChg>
        <pc:spChg chg="mod">
          <ac:chgData name="Daniel Khashabi" userId="62390808-c838-45e6-be59-d6fd0d208bc8" providerId="ADAL" clId="{DBE0F76A-AFEE-AC44-BA32-16BF03539868}" dt="2023-02-16T04:33:59.885" v="7426"/>
          <ac:spMkLst>
            <pc:docMk/>
            <pc:sldMk cId="1495846290" sldId="358"/>
            <ac:spMk id="289" creationId="{AC915001-8779-EC4A-B6F5-AE22315609BE}"/>
          </ac:spMkLst>
        </pc:spChg>
        <pc:spChg chg="mod">
          <ac:chgData name="Daniel Khashabi" userId="62390808-c838-45e6-be59-d6fd0d208bc8" providerId="ADAL" clId="{DBE0F76A-AFEE-AC44-BA32-16BF03539868}" dt="2023-02-16T04:33:59.885" v="7426"/>
          <ac:spMkLst>
            <pc:docMk/>
            <pc:sldMk cId="1495846290" sldId="358"/>
            <ac:spMk id="290" creationId="{D48D51D0-43AD-DD4F-9D03-24F2F27B6C12}"/>
          </ac:spMkLst>
        </pc:spChg>
        <pc:spChg chg="mod">
          <ac:chgData name="Daniel Khashabi" userId="62390808-c838-45e6-be59-d6fd0d208bc8" providerId="ADAL" clId="{DBE0F76A-AFEE-AC44-BA32-16BF03539868}" dt="2023-02-16T04:33:59.885" v="7426"/>
          <ac:spMkLst>
            <pc:docMk/>
            <pc:sldMk cId="1495846290" sldId="358"/>
            <ac:spMk id="291" creationId="{D7B74507-D222-D44B-9435-55ECB8F1C417}"/>
          </ac:spMkLst>
        </pc:spChg>
        <pc:spChg chg="mod">
          <ac:chgData name="Daniel Khashabi" userId="62390808-c838-45e6-be59-d6fd0d208bc8" providerId="ADAL" clId="{DBE0F76A-AFEE-AC44-BA32-16BF03539868}" dt="2023-02-16T04:33:59.885" v="7426"/>
          <ac:spMkLst>
            <pc:docMk/>
            <pc:sldMk cId="1495846290" sldId="358"/>
            <ac:spMk id="292" creationId="{04EC2B29-CD8D-944B-B8D3-8FDD0AA4D8D7}"/>
          </ac:spMkLst>
        </pc:spChg>
        <pc:spChg chg="mod">
          <ac:chgData name="Daniel Khashabi" userId="62390808-c838-45e6-be59-d6fd0d208bc8" providerId="ADAL" clId="{DBE0F76A-AFEE-AC44-BA32-16BF03539868}" dt="2023-02-16T13:49:58.158" v="7760"/>
          <ac:spMkLst>
            <pc:docMk/>
            <pc:sldMk cId="1495846290" sldId="358"/>
            <ac:spMk id="293" creationId="{6E0212E9-9AC9-5F4C-A0D5-722A78164D35}"/>
          </ac:spMkLst>
        </pc:spChg>
        <pc:spChg chg="mod">
          <ac:chgData name="Daniel Khashabi" userId="62390808-c838-45e6-be59-d6fd0d208bc8" providerId="ADAL" clId="{DBE0F76A-AFEE-AC44-BA32-16BF03539868}" dt="2023-02-16T13:49:58.158" v="7760"/>
          <ac:spMkLst>
            <pc:docMk/>
            <pc:sldMk cId="1495846290" sldId="358"/>
            <ac:spMk id="294" creationId="{A646A66F-901A-6A46-9C13-4311CAE6E93F}"/>
          </ac:spMkLst>
        </pc:spChg>
        <pc:spChg chg="mod">
          <ac:chgData name="Daniel Khashabi" userId="62390808-c838-45e6-be59-d6fd0d208bc8" providerId="ADAL" clId="{DBE0F76A-AFEE-AC44-BA32-16BF03539868}" dt="2023-02-16T13:49:58.158" v="7760"/>
          <ac:spMkLst>
            <pc:docMk/>
            <pc:sldMk cId="1495846290" sldId="358"/>
            <ac:spMk id="295" creationId="{1923A487-4F3E-2A4B-9A9B-93696C60916A}"/>
          </ac:spMkLst>
        </pc:spChg>
        <pc:spChg chg="mod">
          <ac:chgData name="Daniel Khashabi" userId="62390808-c838-45e6-be59-d6fd0d208bc8" providerId="ADAL" clId="{DBE0F76A-AFEE-AC44-BA32-16BF03539868}" dt="2023-02-16T13:49:58.158" v="7760"/>
          <ac:spMkLst>
            <pc:docMk/>
            <pc:sldMk cId="1495846290" sldId="358"/>
            <ac:spMk id="296" creationId="{90976CC0-CD1B-634C-A1B7-9253728C290C}"/>
          </ac:spMkLst>
        </pc:spChg>
        <pc:spChg chg="mod">
          <ac:chgData name="Daniel Khashabi" userId="62390808-c838-45e6-be59-d6fd0d208bc8" providerId="ADAL" clId="{DBE0F76A-AFEE-AC44-BA32-16BF03539868}" dt="2023-02-16T13:49:58.158" v="7760"/>
          <ac:spMkLst>
            <pc:docMk/>
            <pc:sldMk cId="1495846290" sldId="358"/>
            <ac:spMk id="297" creationId="{EDC8AA5F-4596-C54C-84AB-7ACC93A36DA9}"/>
          </ac:spMkLst>
        </pc:spChg>
        <pc:spChg chg="mod">
          <ac:chgData name="Daniel Khashabi" userId="62390808-c838-45e6-be59-d6fd0d208bc8" providerId="ADAL" clId="{DBE0F76A-AFEE-AC44-BA32-16BF03539868}" dt="2023-02-16T16:56:48.283" v="9197" actId="20577"/>
          <ac:spMkLst>
            <pc:docMk/>
            <pc:sldMk cId="1495846290" sldId="358"/>
            <ac:spMk id="298" creationId="{B74FA629-0741-4448-9B5E-5CA71DD73E84}"/>
          </ac:spMkLst>
        </pc:spChg>
      </pc:sldChg>
      <pc:sldChg chg="addSp delSp modSp add mod modClrScheme chgLayout">
        <pc:chgData name="Daniel Khashabi" userId="62390808-c838-45e6-be59-d6fd0d208bc8" providerId="ADAL" clId="{DBE0F76A-AFEE-AC44-BA32-16BF03539868}" dt="2023-02-16T13:49:58.158" v="7760"/>
        <pc:sldMkLst>
          <pc:docMk/>
          <pc:sldMk cId="4284470556" sldId="359"/>
        </pc:sldMkLst>
        <pc:spChg chg="add del mod ord">
          <ac:chgData name="Daniel Khashabi" userId="62390808-c838-45e6-be59-d6fd0d208bc8" providerId="ADAL" clId="{DBE0F76A-AFEE-AC44-BA32-16BF03539868}" dt="2023-02-16T04:33:12.853" v="7406" actId="478"/>
          <ac:spMkLst>
            <pc:docMk/>
            <pc:sldMk cId="4284470556" sldId="359"/>
            <ac:spMk id="2" creationId="{1FA065E7-B1C7-D863-77E3-10D6E060CF64}"/>
          </ac:spMkLst>
        </pc:spChg>
        <pc:spChg chg="mod">
          <ac:chgData name="Daniel Khashabi" userId="62390808-c838-45e6-be59-d6fd0d208bc8" providerId="ADAL" clId="{DBE0F76A-AFEE-AC44-BA32-16BF03539868}" dt="2023-02-16T13:49:58.158" v="7760"/>
          <ac:spMkLst>
            <pc:docMk/>
            <pc:sldMk cId="4284470556" sldId="359"/>
            <ac:spMk id="3" creationId="{5E47E9EF-07CA-1B4D-B065-7C68C77B1867}"/>
          </ac:spMkLst>
        </pc:spChg>
        <pc:spChg chg="mod">
          <ac:chgData name="Daniel Khashabi" userId="62390808-c838-45e6-be59-d6fd0d208bc8" providerId="ADAL" clId="{DBE0F76A-AFEE-AC44-BA32-16BF03539868}" dt="2023-02-16T13:49:58.158" v="7760"/>
          <ac:spMkLst>
            <pc:docMk/>
            <pc:sldMk cId="4284470556" sldId="359"/>
            <ac:spMk id="4" creationId="{F5CE9E9A-F735-5D4A-8A09-4BABFB2D5DA5}"/>
          </ac:spMkLst>
        </pc:spChg>
        <pc:spChg chg="add del mod">
          <ac:chgData name="Daniel Khashabi" userId="62390808-c838-45e6-be59-d6fd0d208bc8" providerId="ADAL" clId="{DBE0F76A-AFEE-AC44-BA32-16BF03539868}" dt="2023-02-16T04:33:18.694" v="7410" actId="478"/>
          <ac:spMkLst>
            <pc:docMk/>
            <pc:sldMk cId="4284470556" sldId="359"/>
            <ac:spMk id="6" creationId="{D43A7630-F893-0B2C-32E5-1DB2880BE7E5}"/>
          </ac:spMkLst>
        </pc:spChg>
        <pc:spChg chg="mod">
          <ac:chgData name="Daniel Khashabi" userId="62390808-c838-45e6-be59-d6fd0d208bc8" providerId="ADAL" clId="{DBE0F76A-AFEE-AC44-BA32-16BF03539868}" dt="2023-02-16T04:33:59.885" v="7426"/>
          <ac:spMkLst>
            <pc:docMk/>
            <pc:sldMk cId="4284470556" sldId="359"/>
            <ac:spMk id="7" creationId="{2B634E59-4B85-4C4B-8984-E10B47A0B100}"/>
          </ac:spMkLst>
        </pc:spChg>
        <pc:spChg chg="mod">
          <ac:chgData name="Daniel Khashabi" userId="62390808-c838-45e6-be59-d6fd0d208bc8" providerId="ADAL" clId="{DBE0F76A-AFEE-AC44-BA32-16BF03539868}" dt="2023-02-16T04:33:59.885" v="7426"/>
          <ac:spMkLst>
            <pc:docMk/>
            <pc:sldMk cId="4284470556" sldId="359"/>
            <ac:spMk id="50" creationId="{98A0229A-0E65-994A-A48A-9E766E214C56}"/>
          </ac:spMkLst>
        </pc:spChg>
        <pc:spChg chg="mod">
          <ac:chgData name="Daniel Khashabi" userId="62390808-c838-45e6-be59-d6fd0d208bc8" providerId="ADAL" clId="{DBE0F76A-AFEE-AC44-BA32-16BF03539868}" dt="2023-02-16T04:33:59.885" v="7426"/>
          <ac:spMkLst>
            <pc:docMk/>
            <pc:sldMk cId="4284470556" sldId="359"/>
            <ac:spMk id="51" creationId="{3649502E-21DD-1642-971F-BACEABB4E04C}"/>
          </ac:spMkLst>
        </pc:spChg>
        <pc:spChg chg="mod">
          <ac:chgData name="Daniel Khashabi" userId="62390808-c838-45e6-be59-d6fd0d208bc8" providerId="ADAL" clId="{DBE0F76A-AFEE-AC44-BA32-16BF03539868}" dt="2023-02-16T13:49:58.158" v="7760"/>
          <ac:spMkLst>
            <pc:docMk/>
            <pc:sldMk cId="4284470556" sldId="359"/>
            <ac:spMk id="70" creationId="{DE101D8D-392D-CE48-A76F-F593C13CFB77}"/>
          </ac:spMkLst>
        </pc:spChg>
        <pc:spChg chg="mod">
          <ac:chgData name="Daniel Khashabi" userId="62390808-c838-45e6-be59-d6fd0d208bc8" providerId="ADAL" clId="{DBE0F76A-AFEE-AC44-BA32-16BF03539868}" dt="2023-02-16T13:49:58.158" v="7760"/>
          <ac:spMkLst>
            <pc:docMk/>
            <pc:sldMk cId="4284470556" sldId="359"/>
            <ac:spMk id="71" creationId="{AF057BF2-9D6B-E249-8FBC-3B1D5B8A5CA3}"/>
          </ac:spMkLst>
        </pc:spChg>
        <pc:spChg chg="mod">
          <ac:chgData name="Daniel Khashabi" userId="62390808-c838-45e6-be59-d6fd0d208bc8" providerId="ADAL" clId="{DBE0F76A-AFEE-AC44-BA32-16BF03539868}" dt="2023-02-16T13:49:58.158" v="7760"/>
          <ac:spMkLst>
            <pc:docMk/>
            <pc:sldMk cId="4284470556" sldId="359"/>
            <ac:spMk id="72" creationId="{730C91DC-46B3-DD42-BA91-16A98A899679}"/>
          </ac:spMkLst>
        </pc:spChg>
        <pc:spChg chg="mod">
          <ac:chgData name="Daniel Khashabi" userId="62390808-c838-45e6-be59-d6fd0d208bc8" providerId="ADAL" clId="{DBE0F76A-AFEE-AC44-BA32-16BF03539868}" dt="2023-02-16T13:49:58.158" v="7760"/>
          <ac:spMkLst>
            <pc:docMk/>
            <pc:sldMk cId="4284470556" sldId="359"/>
            <ac:spMk id="74" creationId="{1A38F944-FD9F-1C42-9EF7-BA5E3DB86EBA}"/>
          </ac:spMkLst>
        </pc:spChg>
        <pc:spChg chg="mod">
          <ac:chgData name="Daniel Khashabi" userId="62390808-c838-45e6-be59-d6fd0d208bc8" providerId="ADAL" clId="{DBE0F76A-AFEE-AC44-BA32-16BF03539868}" dt="2023-02-16T13:49:58.158" v="7760"/>
          <ac:spMkLst>
            <pc:docMk/>
            <pc:sldMk cId="4284470556" sldId="359"/>
            <ac:spMk id="75" creationId="{91549E43-B913-244E-90FF-EB6ADE692919}"/>
          </ac:spMkLst>
        </pc:spChg>
        <pc:spChg chg="mod">
          <ac:chgData name="Daniel Khashabi" userId="62390808-c838-45e6-be59-d6fd0d208bc8" providerId="ADAL" clId="{DBE0F76A-AFEE-AC44-BA32-16BF03539868}" dt="2023-02-16T13:49:58.158" v="7760"/>
          <ac:spMkLst>
            <pc:docMk/>
            <pc:sldMk cId="4284470556" sldId="359"/>
            <ac:spMk id="76" creationId="{CFE7F9AF-8FB9-9E47-AA7C-B819DD96BD45}"/>
          </ac:spMkLst>
        </pc:spChg>
        <pc:spChg chg="mod">
          <ac:chgData name="Daniel Khashabi" userId="62390808-c838-45e6-be59-d6fd0d208bc8" providerId="ADAL" clId="{DBE0F76A-AFEE-AC44-BA32-16BF03539868}" dt="2023-02-16T13:49:58.158" v="7760"/>
          <ac:spMkLst>
            <pc:docMk/>
            <pc:sldMk cId="4284470556" sldId="359"/>
            <ac:spMk id="77" creationId="{D1072A62-0E13-3843-8D0C-3A62E6BC9417}"/>
          </ac:spMkLst>
        </pc:spChg>
        <pc:spChg chg="mod">
          <ac:chgData name="Daniel Khashabi" userId="62390808-c838-45e6-be59-d6fd0d208bc8" providerId="ADAL" clId="{DBE0F76A-AFEE-AC44-BA32-16BF03539868}" dt="2023-02-16T13:49:58.158" v="7760"/>
          <ac:spMkLst>
            <pc:docMk/>
            <pc:sldMk cId="4284470556" sldId="359"/>
            <ac:spMk id="78" creationId="{B5867DDE-FEA5-0049-9461-EB1FFEB88969}"/>
          </ac:spMkLst>
        </pc:spChg>
        <pc:spChg chg="mod">
          <ac:chgData name="Daniel Khashabi" userId="62390808-c838-45e6-be59-d6fd0d208bc8" providerId="ADAL" clId="{DBE0F76A-AFEE-AC44-BA32-16BF03539868}" dt="2023-02-16T13:49:58.158" v="7760"/>
          <ac:spMkLst>
            <pc:docMk/>
            <pc:sldMk cId="4284470556" sldId="359"/>
            <ac:spMk id="79" creationId="{24DFF809-EE42-C349-914D-4808EEE0B2B2}"/>
          </ac:spMkLst>
        </pc:spChg>
        <pc:spChg chg="mod">
          <ac:chgData name="Daniel Khashabi" userId="62390808-c838-45e6-be59-d6fd0d208bc8" providerId="ADAL" clId="{DBE0F76A-AFEE-AC44-BA32-16BF03539868}" dt="2023-02-16T04:33:59.885" v="7426"/>
          <ac:spMkLst>
            <pc:docMk/>
            <pc:sldMk cId="4284470556" sldId="359"/>
            <ac:spMk id="81" creationId="{0699B2A3-3B8E-414D-A3AF-577E06CECE10}"/>
          </ac:spMkLst>
        </pc:spChg>
        <pc:spChg chg="mod">
          <ac:chgData name="Daniel Khashabi" userId="62390808-c838-45e6-be59-d6fd0d208bc8" providerId="ADAL" clId="{DBE0F76A-AFEE-AC44-BA32-16BF03539868}" dt="2023-02-16T13:49:58.158" v="7760"/>
          <ac:spMkLst>
            <pc:docMk/>
            <pc:sldMk cId="4284470556" sldId="359"/>
            <ac:spMk id="82" creationId="{485BEC44-F260-1145-8583-E09A6D1ADDA0}"/>
          </ac:spMkLst>
        </pc:spChg>
        <pc:spChg chg="mod">
          <ac:chgData name="Daniel Khashabi" userId="62390808-c838-45e6-be59-d6fd0d208bc8" providerId="ADAL" clId="{DBE0F76A-AFEE-AC44-BA32-16BF03539868}" dt="2023-02-16T13:49:58.158" v="7760"/>
          <ac:spMkLst>
            <pc:docMk/>
            <pc:sldMk cId="4284470556" sldId="359"/>
            <ac:spMk id="83" creationId="{D285D089-1C0C-6344-B7EA-A631D2F645B7}"/>
          </ac:spMkLst>
        </pc:spChg>
        <pc:spChg chg="mod">
          <ac:chgData name="Daniel Khashabi" userId="62390808-c838-45e6-be59-d6fd0d208bc8" providerId="ADAL" clId="{DBE0F76A-AFEE-AC44-BA32-16BF03539868}" dt="2023-02-16T13:49:58.158" v="7760"/>
          <ac:spMkLst>
            <pc:docMk/>
            <pc:sldMk cId="4284470556" sldId="359"/>
            <ac:spMk id="84" creationId="{E248521C-7AB4-A74B-BB41-9E9DBC05502F}"/>
          </ac:spMkLst>
        </pc:spChg>
        <pc:spChg chg="mod">
          <ac:chgData name="Daniel Khashabi" userId="62390808-c838-45e6-be59-d6fd0d208bc8" providerId="ADAL" clId="{DBE0F76A-AFEE-AC44-BA32-16BF03539868}" dt="2023-02-16T13:49:58.158" v="7760"/>
          <ac:spMkLst>
            <pc:docMk/>
            <pc:sldMk cId="4284470556" sldId="359"/>
            <ac:spMk id="85" creationId="{A542D303-3E89-B948-BAE1-9C28B4C7900E}"/>
          </ac:spMkLst>
        </pc:spChg>
        <pc:spChg chg="mod">
          <ac:chgData name="Daniel Khashabi" userId="62390808-c838-45e6-be59-d6fd0d208bc8" providerId="ADAL" clId="{DBE0F76A-AFEE-AC44-BA32-16BF03539868}" dt="2023-02-16T13:49:58.158" v="7760"/>
          <ac:spMkLst>
            <pc:docMk/>
            <pc:sldMk cId="4284470556" sldId="359"/>
            <ac:spMk id="86" creationId="{3557CEDB-9609-5C4E-BE7A-9A1922D84558}"/>
          </ac:spMkLst>
        </pc:spChg>
        <pc:spChg chg="mod">
          <ac:chgData name="Daniel Khashabi" userId="62390808-c838-45e6-be59-d6fd0d208bc8" providerId="ADAL" clId="{DBE0F76A-AFEE-AC44-BA32-16BF03539868}" dt="2023-02-16T13:49:58.158" v="7760"/>
          <ac:spMkLst>
            <pc:docMk/>
            <pc:sldMk cId="4284470556" sldId="359"/>
            <ac:spMk id="87" creationId="{FD0CC76B-5E71-8C4B-B186-6D1471C8CD67}"/>
          </ac:spMkLst>
        </pc:spChg>
        <pc:spChg chg="mod">
          <ac:chgData name="Daniel Khashabi" userId="62390808-c838-45e6-be59-d6fd0d208bc8" providerId="ADAL" clId="{DBE0F76A-AFEE-AC44-BA32-16BF03539868}" dt="2023-02-16T13:49:58.158" v="7760"/>
          <ac:spMkLst>
            <pc:docMk/>
            <pc:sldMk cId="4284470556" sldId="359"/>
            <ac:spMk id="93" creationId="{2E61486C-7C7C-CF4A-BF55-2488DDD06CBA}"/>
          </ac:spMkLst>
        </pc:spChg>
        <pc:spChg chg="mod">
          <ac:chgData name="Daniel Khashabi" userId="62390808-c838-45e6-be59-d6fd0d208bc8" providerId="ADAL" clId="{DBE0F76A-AFEE-AC44-BA32-16BF03539868}" dt="2023-02-16T13:49:58.158" v="7760"/>
          <ac:spMkLst>
            <pc:docMk/>
            <pc:sldMk cId="4284470556" sldId="359"/>
            <ac:spMk id="94" creationId="{FAED948E-E8BC-B542-96E5-C16F47F16A92}"/>
          </ac:spMkLst>
        </pc:spChg>
        <pc:spChg chg="mod">
          <ac:chgData name="Daniel Khashabi" userId="62390808-c838-45e6-be59-d6fd0d208bc8" providerId="ADAL" clId="{DBE0F76A-AFEE-AC44-BA32-16BF03539868}" dt="2023-02-16T13:49:58.158" v="7760"/>
          <ac:spMkLst>
            <pc:docMk/>
            <pc:sldMk cId="4284470556" sldId="359"/>
            <ac:spMk id="95" creationId="{B62B8F78-5C39-C145-B3C5-F9490727FE2B}"/>
          </ac:spMkLst>
        </pc:spChg>
        <pc:spChg chg="mod">
          <ac:chgData name="Daniel Khashabi" userId="62390808-c838-45e6-be59-d6fd0d208bc8" providerId="ADAL" clId="{DBE0F76A-AFEE-AC44-BA32-16BF03539868}" dt="2023-02-16T04:33:59.885" v="7426"/>
          <ac:spMkLst>
            <pc:docMk/>
            <pc:sldMk cId="4284470556" sldId="359"/>
            <ac:spMk id="96" creationId="{20A6FC83-57DF-014A-87E0-1B5614DFB884}"/>
          </ac:spMkLst>
        </pc:spChg>
        <pc:spChg chg="mod">
          <ac:chgData name="Daniel Khashabi" userId="62390808-c838-45e6-be59-d6fd0d208bc8" providerId="ADAL" clId="{DBE0F76A-AFEE-AC44-BA32-16BF03539868}" dt="2023-02-16T04:33:59.885" v="7426"/>
          <ac:spMkLst>
            <pc:docMk/>
            <pc:sldMk cId="4284470556" sldId="359"/>
            <ac:spMk id="97" creationId="{6D6C0EF3-9A48-6042-84AB-D28C74DA20AD}"/>
          </ac:spMkLst>
        </pc:spChg>
        <pc:spChg chg="mod">
          <ac:chgData name="Daniel Khashabi" userId="62390808-c838-45e6-be59-d6fd0d208bc8" providerId="ADAL" clId="{DBE0F76A-AFEE-AC44-BA32-16BF03539868}" dt="2023-02-16T13:49:58.158" v="7760"/>
          <ac:spMkLst>
            <pc:docMk/>
            <pc:sldMk cId="4284470556" sldId="359"/>
            <ac:spMk id="99" creationId="{B0204399-681E-6C49-9E5C-CC0F2EBC7595}"/>
          </ac:spMkLst>
        </pc:spChg>
        <pc:spChg chg="mod">
          <ac:chgData name="Daniel Khashabi" userId="62390808-c838-45e6-be59-d6fd0d208bc8" providerId="ADAL" clId="{DBE0F76A-AFEE-AC44-BA32-16BF03539868}" dt="2023-02-16T13:49:58.158" v="7760"/>
          <ac:spMkLst>
            <pc:docMk/>
            <pc:sldMk cId="4284470556" sldId="359"/>
            <ac:spMk id="100" creationId="{C88A8753-B2AE-C347-8881-9E9BFB6849E7}"/>
          </ac:spMkLst>
        </pc:spChg>
        <pc:spChg chg="mod">
          <ac:chgData name="Daniel Khashabi" userId="62390808-c838-45e6-be59-d6fd0d208bc8" providerId="ADAL" clId="{DBE0F76A-AFEE-AC44-BA32-16BF03539868}" dt="2023-02-16T13:49:58.158" v="7760"/>
          <ac:spMkLst>
            <pc:docMk/>
            <pc:sldMk cId="4284470556" sldId="359"/>
            <ac:spMk id="101" creationId="{289A04BF-85E0-834E-BAB6-DBB4550B3940}"/>
          </ac:spMkLst>
        </pc:spChg>
        <pc:spChg chg="mod">
          <ac:chgData name="Daniel Khashabi" userId="62390808-c838-45e6-be59-d6fd0d208bc8" providerId="ADAL" clId="{DBE0F76A-AFEE-AC44-BA32-16BF03539868}" dt="2023-02-16T13:49:58.158" v="7760"/>
          <ac:spMkLst>
            <pc:docMk/>
            <pc:sldMk cId="4284470556" sldId="359"/>
            <ac:spMk id="102" creationId="{631EE394-6E66-9F4F-AB28-9A96FE7CAF8B}"/>
          </ac:spMkLst>
        </pc:spChg>
        <pc:spChg chg="mod">
          <ac:chgData name="Daniel Khashabi" userId="62390808-c838-45e6-be59-d6fd0d208bc8" providerId="ADAL" clId="{DBE0F76A-AFEE-AC44-BA32-16BF03539868}" dt="2023-02-16T13:49:58.158" v="7760"/>
          <ac:spMkLst>
            <pc:docMk/>
            <pc:sldMk cId="4284470556" sldId="359"/>
            <ac:spMk id="103" creationId="{6C486C2D-68DA-A54D-A5C4-4B5B0B3B8B73}"/>
          </ac:spMkLst>
        </pc:spChg>
        <pc:spChg chg="mod">
          <ac:chgData name="Daniel Khashabi" userId="62390808-c838-45e6-be59-d6fd0d208bc8" providerId="ADAL" clId="{DBE0F76A-AFEE-AC44-BA32-16BF03539868}" dt="2023-02-16T13:49:58.158" v="7760"/>
          <ac:spMkLst>
            <pc:docMk/>
            <pc:sldMk cId="4284470556" sldId="359"/>
            <ac:spMk id="104" creationId="{F70F58BE-CCAE-F645-A328-47C1EAC54035}"/>
          </ac:spMkLst>
        </pc:spChg>
        <pc:spChg chg="mod">
          <ac:chgData name="Daniel Khashabi" userId="62390808-c838-45e6-be59-d6fd0d208bc8" providerId="ADAL" clId="{DBE0F76A-AFEE-AC44-BA32-16BF03539868}" dt="2023-02-16T13:49:58.158" v="7760"/>
          <ac:spMkLst>
            <pc:docMk/>
            <pc:sldMk cId="4284470556" sldId="359"/>
            <ac:spMk id="105" creationId="{FE219746-6458-2648-BFF2-1638E7F0E56F}"/>
          </ac:spMkLst>
        </pc:spChg>
        <pc:spChg chg="mod">
          <ac:chgData name="Daniel Khashabi" userId="62390808-c838-45e6-be59-d6fd0d208bc8" providerId="ADAL" clId="{DBE0F76A-AFEE-AC44-BA32-16BF03539868}" dt="2023-02-16T13:49:58.158" v="7760"/>
          <ac:spMkLst>
            <pc:docMk/>
            <pc:sldMk cId="4284470556" sldId="359"/>
            <ac:spMk id="106" creationId="{CC39E4D5-0122-404D-AF07-8A0976CE0F90}"/>
          </ac:spMkLst>
        </pc:spChg>
        <pc:spChg chg="mod">
          <ac:chgData name="Daniel Khashabi" userId="62390808-c838-45e6-be59-d6fd0d208bc8" providerId="ADAL" clId="{DBE0F76A-AFEE-AC44-BA32-16BF03539868}" dt="2023-02-16T13:49:58.158" v="7760"/>
          <ac:spMkLst>
            <pc:docMk/>
            <pc:sldMk cId="4284470556" sldId="359"/>
            <ac:spMk id="107" creationId="{869B3C99-29C1-8B4B-96BE-A1AF2836059F}"/>
          </ac:spMkLst>
        </pc:spChg>
        <pc:spChg chg="mod">
          <ac:chgData name="Daniel Khashabi" userId="62390808-c838-45e6-be59-d6fd0d208bc8" providerId="ADAL" clId="{DBE0F76A-AFEE-AC44-BA32-16BF03539868}" dt="2023-02-16T13:49:58.158" v="7760"/>
          <ac:spMkLst>
            <pc:docMk/>
            <pc:sldMk cId="4284470556" sldId="359"/>
            <ac:spMk id="108" creationId="{57567A9F-9A5A-4A43-9695-F85CD7F0400F}"/>
          </ac:spMkLst>
        </pc:spChg>
        <pc:spChg chg="mod">
          <ac:chgData name="Daniel Khashabi" userId="62390808-c838-45e6-be59-d6fd0d208bc8" providerId="ADAL" clId="{DBE0F76A-AFEE-AC44-BA32-16BF03539868}" dt="2023-02-16T13:49:58.158" v="7760"/>
          <ac:spMkLst>
            <pc:docMk/>
            <pc:sldMk cId="4284470556" sldId="359"/>
            <ac:spMk id="109" creationId="{7B63A695-A0C7-D649-B5DD-122BBCB3D254}"/>
          </ac:spMkLst>
        </pc:spChg>
        <pc:spChg chg="mod">
          <ac:chgData name="Daniel Khashabi" userId="62390808-c838-45e6-be59-d6fd0d208bc8" providerId="ADAL" clId="{DBE0F76A-AFEE-AC44-BA32-16BF03539868}" dt="2023-02-16T13:49:58.158" v="7760"/>
          <ac:spMkLst>
            <pc:docMk/>
            <pc:sldMk cId="4284470556" sldId="359"/>
            <ac:spMk id="110" creationId="{F0DCA6BB-A31D-DC41-A4C9-C2923C3B6F21}"/>
          </ac:spMkLst>
        </pc:spChg>
        <pc:spChg chg="mod">
          <ac:chgData name="Daniel Khashabi" userId="62390808-c838-45e6-be59-d6fd0d208bc8" providerId="ADAL" clId="{DBE0F76A-AFEE-AC44-BA32-16BF03539868}" dt="2023-02-16T13:49:58.158" v="7760"/>
          <ac:spMkLst>
            <pc:docMk/>
            <pc:sldMk cId="4284470556" sldId="359"/>
            <ac:spMk id="111" creationId="{F5A97E85-0225-1E46-A085-02FCCC792A02}"/>
          </ac:spMkLst>
        </pc:spChg>
        <pc:spChg chg="mod">
          <ac:chgData name="Daniel Khashabi" userId="62390808-c838-45e6-be59-d6fd0d208bc8" providerId="ADAL" clId="{DBE0F76A-AFEE-AC44-BA32-16BF03539868}" dt="2023-02-16T13:49:58.158" v="7760"/>
          <ac:spMkLst>
            <pc:docMk/>
            <pc:sldMk cId="4284470556" sldId="359"/>
            <ac:spMk id="112" creationId="{97C5A434-FA81-A04D-A77B-DC0A945AB849}"/>
          </ac:spMkLst>
        </pc:spChg>
        <pc:spChg chg="mod">
          <ac:chgData name="Daniel Khashabi" userId="62390808-c838-45e6-be59-d6fd0d208bc8" providerId="ADAL" clId="{DBE0F76A-AFEE-AC44-BA32-16BF03539868}" dt="2023-02-16T13:49:58.158" v="7760"/>
          <ac:spMkLst>
            <pc:docMk/>
            <pc:sldMk cId="4284470556" sldId="359"/>
            <ac:spMk id="113" creationId="{0C6578E8-0778-B145-8F5F-1C179B55F37C}"/>
          </ac:spMkLst>
        </pc:spChg>
        <pc:spChg chg="mod">
          <ac:chgData name="Daniel Khashabi" userId="62390808-c838-45e6-be59-d6fd0d208bc8" providerId="ADAL" clId="{DBE0F76A-AFEE-AC44-BA32-16BF03539868}" dt="2023-02-16T13:49:58.158" v="7760"/>
          <ac:spMkLst>
            <pc:docMk/>
            <pc:sldMk cId="4284470556" sldId="359"/>
            <ac:spMk id="114" creationId="{34DA400A-6EAC-B244-90C9-E2C76E3CE8B1}"/>
          </ac:spMkLst>
        </pc:spChg>
        <pc:spChg chg="mod">
          <ac:chgData name="Daniel Khashabi" userId="62390808-c838-45e6-be59-d6fd0d208bc8" providerId="ADAL" clId="{DBE0F76A-AFEE-AC44-BA32-16BF03539868}" dt="2023-02-16T13:49:58.158" v="7760"/>
          <ac:spMkLst>
            <pc:docMk/>
            <pc:sldMk cId="4284470556" sldId="359"/>
            <ac:spMk id="115" creationId="{2D7BF61E-70E5-7B42-A443-1515BC3FC19A}"/>
          </ac:spMkLst>
        </pc:spChg>
        <pc:spChg chg="mod">
          <ac:chgData name="Daniel Khashabi" userId="62390808-c838-45e6-be59-d6fd0d208bc8" providerId="ADAL" clId="{DBE0F76A-AFEE-AC44-BA32-16BF03539868}" dt="2023-02-16T13:49:58.158" v="7760"/>
          <ac:spMkLst>
            <pc:docMk/>
            <pc:sldMk cId="4284470556" sldId="359"/>
            <ac:spMk id="116" creationId="{08D29459-9A76-6445-B967-14977057901D}"/>
          </ac:spMkLst>
        </pc:spChg>
        <pc:spChg chg="mod">
          <ac:chgData name="Daniel Khashabi" userId="62390808-c838-45e6-be59-d6fd0d208bc8" providerId="ADAL" clId="{DBE0F76A-AFEE-AC44-BA32-16BF03539868}" dt="2023-02-16T13:49:58.158" v="7760"/>
          <ac:spMkLst>
            <pc:docMk/>
            <pc:sldMk cId="4284470556" sldId="359"/>
            <ac:spMk id="117" creationId="{9CF46DE8-0686-8347-99CE-36822CB5A4C5}"/>
          </ac:spMkLst>
        </pc:spChg>
        <pc:spChg chg="mod">
          <ac:chgData name="Daniel Khashabi" userId="62390808-c838-45e6-be59-d6fd0d208bc8" providerId="ADAL" clId="{DBE0F76A-AFEE-AC44-BA32-16BF03539868}" dt="2023-02-16T04:33:59.885" v="7426"/>
          <ac:spMkLst>
            <pc:docMk/>
            <pc:sldMk cId="4284470556" sldId="359"/>
            <ac:spMk id="118" creationId="{73EEE44B-3585-894E-B4F8-4CE38DFFE62D}"/>
          </ac:spMkLst>
        </pc:spChg>
        <pc:spChg chg="mod">
          <ac:chgData name="Daniel Khashabi" userId="62390808-c838-45e6-be59-d6fd0d208bc8" providerId="ADAL" clId="{DBE0F76A-AFEE-AC44-BA32-16BF03539868}" dt="2023-02-16T04:33:59.885" v="7426"/>
          <ac:spMkLst>
            <pc:docMk/>
            <pc:sldMk cId="4284470556" sldId="359"/>
            <ac:spMk id="119" creationId="{F0F7AF7B-3877-754A-9EAE-7D971B6F9519}"/>
          </ac:spMkLst>
        </pc:spChg>
        <pc:spChg chg="mod">
          <ac:chgData name="Daniel Khashabi" userId="62390808-c838-45e6-be59-d6fd0d208bc8" providerId="ADAL" clId="{DBE0F76A-AFEE-AC44-BA32-16BF03539868}" dt="2023-02-16T04:33:59.885" v="7426"/>
          <ac:spMkLst>
            <pc:docMk/>
            <pc:sldMk cId="4284470556" sldId="359"/>
            <ac:spMk id="120" creationId="{2306E4C0-F05A-F845-8BE0-877B27D6A7C2}"/>
          </ac:spMkLst>
        </pc:spChg>
        <pc:spChg chg="mod">
          <ac:chgData name="Daniel Khashabi" userId="62390808-c838-45e6-be59-d6fd0d208bc8" providerId="ADAL" clId="{DBE0F76A-AFEE-AC44-BA32-16BF03539868}" dt="2023-02-16T04:33:59.885" v="7426"/>
          <ac:spMkLst>
            <pc:docMk/>
            <pc:sldMk cId="4284470556" sldId="359"/>
            <ac:spMk id="121" creationId="{10F64FC8-263A-284C-9D8D-935EEAE1673B}"/>
          </ac:spMkLst>
        </pc:spChg>
        <pc:spChg chg="mod">
          <ac:chgData name="Daniel Khashabi" userId="62390808-c838-45e6-be59-d6fd0d208bc8" providerId="ADAL" clId="{DBE0F76A-AFEE-AC44-BA32-16BF03539868}" dt="2023-02-16T04:33:59.885" v="7426"/>
          <ac:spMkLst>
            <pc:docMk/>
            <pc:sldMk cId="4284470556" sldId="359"/>
            <ac:spMk id="122" creationId="{032CA8D9-D28E-3E4C-9DB1-A36EB1549B7F}"/>
          </ac:spMkLst>
        </pc:spChg>
        <pc:spChg chg="mod">
          <ac:chgData name="Daniel Khashabi" userId="62390808-c838-45e6-be59-d6fd0d208bc8" providerId="ADAL" clId="{DBE0F76A-AFEE-AC44-BA32-16BF03539868}" dt="2023-02-16T04:33:59.885" v="7426"/>
          <ac:spMkLst>
            <pc:docMk/>
            <pc:sldMk cId="4284470556" sldId="359"/>
            <ac:spMk id="123" creationId="{7713F022-7829-8C4F-9B6C-433BC351D75F}"/>
          </ac:spMkLst>
        </pc:spChg>
        <pc:spChg chg="mod">
          <ac:chgData name="Daniel Khashabi" userId="62390808-c838-45e6-be59-d6fd0d208bc8" providerId="ADAL" clId="{DBE0F76A-AFEE-AC44-BA32-16BF03539868}" dt="2023-02-16T04:33:59.885" v="7426"/>
          <ac:spMkLst>
            <pc:docMk/>
            <pc:sldMk cId="4284470556" sldId="359"/>
            <ac:spMk id="124" creationId="{55FCA79F-24EF-C34B-915B-6914F4B5E84B}"/>
          </ac:spMkLst>
        </pc:spChg>
        <pc:spChg chg="mod">
          <ac:chgData name="Daniel Khashabi" userId="62390808-c838-45e6-be59-d6fd0d208bc8" providerId="ADAL" clId="{DBE0F76A-AFEE-AC44-BA32-16BF03539868}" dt="2023-02-16T04:33:59.885" v="7426"/>
          <ac:spMkLst>
            <pc:docMk/>
            <pc:sldMk cId="4284470556" sldId="359"/>
            <ac:spMk id="125" creationId="{BC7611C4-233A-2F45-BEC2-4400044BAC8A}"/>
          </ac:spMkLst>
        </pc:spChg>
        <pc:spChg chg="mod">
          <ac:chgData name="Daniel Khashabi" userId="62390808-c838-45e6-be59-d6fd0d208bc8" providerId="ADAL" clId="{DBE0F76A-AFEE-AC44-BA32-16BF03539868}" dt="2023-02-16T04:33:59.885" v="7426"/>
          <ac:spMkLst>
            <pc:docMk/>
            <pc:sldMk cId="4284470556" sldId="359"/>
            <ac:spMk id="126" creationId="{F1A17C69-A9A6-794D-974B-0B1554D43578}"/>
          </ac:spMkLst>
        </pc:spChg>
        <pc:spChg chg="del mod ord">
          <ac:chgData name="Daniel Khashabi" userId="62390808-c838-45e6-be59-d6fd0d208bc8" providerId="ADAL" clId="{DBE0F76A-AFEE-AC44-BA32-16BF03539868}" dt="2023-02-16T04:33:15.843" v="7408" actId="478"/>
          <ac:spMkLst>
            <pc:docMk/>
            <pc:sldMk cId="4284470556" sldId="359"/>
            <ac:spMk id="127" creationId="{8C7D4EEB-4008-A344-AF28-066C51434DA6}"/>
          </ac:spMkLst>
        </pc:spChg>
        <pc:spChg chg="del">
          <ac:chgData name="Daniel Khashabi" userId="62390808-c838-45e6-be59-d6fd0d208bc8" providerId="ADAL" clId="{DBE0F76A-AFEE-AC44-BA32-16BF03539868}" dt="2023-02-16T04:33:14.606" v="7407" actId="478"/>
          <ac:spMkLst>
            <pc:docMk/>
            <pc:sldMk cId="4284470556" sldId="359"/>
            <ac:spMk id="128" creationId="{521B47E3-1AC6-1F46-A47D-CAE54ACA0010}"/>
          </ac:spMkLst>
        </pc:spChg>
        <pc:spChg chg="mod">
          <ac:chgData name="Daniel Khashabi" userId="62390808-c838-45e6-be59-d6fd0d208bc8" providerId="ADAL" clId="{DBE0F76A-AFEE-AC44-BA32-16BF03539868}" dt="2023-02-16T13:49:58.158" v="7760"/>
          <ac:spMkLst>
            <pc:docMk/>
            <pc:sldMk cId="4284470556" sldId="359"/>
            <ac:spMk id="129" creationId="{E55E6BDD-EA4B-A043-AFA7-C42DD8E37FCB}"/>
          </ac:spMkLst>
        </pc:spChg>
        <pc:spChg chg="mod ord">
          <ac:chgData name="Daniel Khashabi" userId="62390808-c838-45e6-be59-d6fd0d208bc8" providerId="ADAL" clId="{DBE0F76A-AFEE-AC44-BA32-16BF03539868}" dt="2023-02-16T13:49:58.158" v="7760"/>
          <ac:spMkLst>
            <pc:docMk/>
            <pc:sldMk cId="4284470556" sldId="359"/>
            <ac:spMk id="130" creationId="{72D05989-86A8-934D-9DC3-383F3732C2ED}"/>
          </ac:spMkLst>
        </pc:spChg>
        <pc:spChg chg="mod">
          <ac:chgData name="Daniel Khashabi" userId="62390808-c838-45e6-be59-d6fd0d208bc8" providerId="ADAL" clId="{DBE0F76A-AFEE-AC44-BA32-16BF03539868}" dt="2023-02-16T13:46:13.575" v="7710"/>
          <ac:spMkLst>
            <pc:docMk/>
            <pc:sldMk cId="4284470556" sldId="359"/>
            <ac:spMk id="132" creationId="{045CF04F-8C4F-1D41-B4B6-6533B0E09396}"/>
          </ac:spMkLst>
        </pc:spChg>
        <pc:spChg chg="mod">
          <ac:chgData name="Daniel Khashabi" userId="62390808-c838-45e6-be59-d6fd0d208bc8" providerId="ADAL" clId="{DBE0F76A-AFEE-AC44-BA32-16BF03539868}" dt="2023-02-16T13:49:58.158" v="7760"/>
          <ac:spMkLst>
            <pc:docMk/>
            <pc:sldMk cId="4284470556" sldId="359"/>
            <ac:spMk id="133" creationId="{BA223413-3EFF-4745-8601-CABAD3C5499D}"/>
          </ac:spMkLst>
        </pc:spChg>
        <pc:spChg chg="mod">
          <ac:chgData name="Daniel Khashabi" userId="62390808-c838-45e6-be59-d6fd0d208bc8" providerId="ADAL" clId="{DBE0F76A-AFEE-AC44-BA32-16BF03539868}" dt="2023-02-16T13:49:58.158" v="7760"/>
          <ac:spMkLst>
            <pc:docMk/>
            <pc:sldMk cId="4284470556" sldId="359"/>
            <ac:spMk id="134" creationId="{7B991E92-818F-054A-94A8-9B82C59E69FC}"/>
          </ac:spMkLst>
        </pc:spChg>
        <pc:spChg chg="mod">
          <ac:chgData name="Daniel Khashabi" userId="62390808-c838-45e6-be59-d6fd0d208bc8" providerId="ADAL" clId="{DBE0F76A-AFEE-AC44-BA32-16BF03539868}" dt="2023-02-16T04:33:59.885" v="7426"/>
          <ac:spMkLst>
            <pc:docMk/>
            <pc:sldMk cId="4284470556" sldId="359"/>
            <ac:spMk id="135" creationId="{009B75EB-85A0-E14A-82AF-5B91C716897B}"/>
          </ac:spMkLst>
        </pc:spChg>
        <pc:spChg chg="mod">
          <ac:chgData name="Daniel Khashabi" userId="62390808-c838-45e6-be59-d6fd0d208bc8" providerId="ADAL" clId="{DBE0F76A-AFEE-AC44-BA32-16BF03539868}" dt="2023-02-16T13:49:58.158" v="7760"/>
          <ac:spMkLst>
            <pc:docMk/>
            <pc:sldMk cId="4284470556" sldId="359"/>
            <ac:spMk id="136" creationId="{482BDA88-4D95-6C4C-A3F9-C1ABAACAF4E8}"/>
          </ac:spMkLst>
        </pc:spChg>
        <pc:spChg chg="mod">
          <ac:chgData name="Daniel Khashabi" userId="62390808-c838-45e6-be59-d6fd0d208bc8" providerId="ADAL" clId="{DBE0F76A-AFEE-AC44-BA32-16BF03539868}" dt="2023-02-16T13:49:58.158" v="7760"/>
          <ac:spMkLst>
            <pc:docMk/>
            <pc:sldMk cId="4284470556" sldId="359"/>
            <ac:spMk id="137" creationId="{0127F792-B951-4D4E-AA21-2AFAD215A2AF}"/>
          </ac:spMkLst>
        </pc:spChg>
        <pc:spChg chg="mod">
          <ac:chgData name="Daniel Khashabi" userId="62390808-c838-45e6-be59-d6fd0d208bc8" providerId="ADAL" clId="{DBE0F76A-AFEE-AC44-BA32-16BF03539868}" dt="2023-02-16T13:49:58.158" v="7760"/>
          <ac:spMkLst>
            <pc:docMk/>
            <pc:sldMk cId="4284470556" sldId="359"/>
            <ac:spMk id="138" creationId="{A60176C7-82D5-7140-B8E6-EF9F381ED157}"/>
          </ac:spMkLst>
        </pc:spChg>
        <pc:spChg chg="mod">
          <ac:chgData name="Daniel Khashabi" userId="62390808-c838-45e6-be59-d6fd0d208bc8" providerId="ADAL" clId="{DBE0F76A-AFEE-AC44-BA32-16BF03539868}" dt="2023-02-16T13:49:58.158" v="7760"/>
          <ac:spMkLst>
            <pc:docMk/>
            <pc:sldMk cId="4284470556" sldId="359"/>
            <ac:spMk id="139" creationId="{108B0E01-F1F2-584A-95A8-BC29171603EE}"/>
          </ac:spMkLst>
        </pc:spChg>
        <pc:spChg chg="mod">
          <ac:chgData name="Daniel Khashabi" userId="62390808-c838-45e6-be59-d6fd0d208bc8" providerId="ADAL" clId="{DBE0F76A-AFEE-AC44-BA32-16BF03539868}" dt="2023-02-16T13:49:58.158" v="7760"/>
          <ac:spMkLst>
            <pc:docMk/>
            <pc:sldMk cId="4284470556" sldId="359"/>
            <ac:spMk id="140" creationId="{CBAE1102-A982-D845-B217-FEF50C32A854}"/>
          </ac:spMkLst>
        </pc:spChg>
        <pc:spChg chg="mod">
          <ac:chgData name="Daniel Khashabi" userId="62390808-c838-45e6-be59-d6fd0d208bc8" providerId="ADAL" clId="{DBE0F76A-AFEE-AC44-BA32-16BF03539868}" dt="2023-02-16T13:49:58.158" v="7760"/>
          <ac:spMkLst>
            <pc:docMk/>
            <pc:sldMk cId="4284470556" sldId="359"/>
            <ac:spMk id="141" creationId="{4D165694-25D0-1A43-9C79-46AEB91FF1A1}"/>
          </ac:spMkLst>
        </pc:spChg>
        <pc:spChg chg="mod">
          <ac:chgData name="Daniel Khashabi" userId="62390808-c838-45e6-be59-d6fd0d208bc8" providerId="ADAL" clId="{DBE0F76A-AFEE-AC44-BA32-16BF03539868}" dt="2023-02-16T13:49:58.158" v="7760"/>
          <ac:spMkLst>
            <pc:docMk/>
            <pc:sldMk cId="4284470556" sldId="359"/>
            <ac:spMk id="143" creationId="{B7508439-8FAA-E04E-BA0F-01A24E2DBBD8}"/>
          </ac:spMkLst>
        </pc:spChg>
        <pc:spChg chg="mod">
          <ac:chgData name="Daniel Khashabi" userId="62390808-c838-45e6-be59-d6fd0d208bc8" providerId="ADAL" clId="{DBE0F76A-AFEE-AC44-BA32-16BF03539868}" dt="2023-02-16T13:49:58.158" v="7760"/>
          <ac:spMkLst>
            <pc:docMk/>
            <pc:sldMk cId="4284470556" sldId="359"/>
            <ac:spMk id="144" creationId="{FBD654FA-5BA2-8D45-9F65-B0BC4FE0FB02}"/>
          </ac:spMkLst>
        </pc:spChg>
        <pc:spChg chg="mod">
          <ac:chgData name="Daniel Khashabi" userId="62390808-c838-45e6-be59-d6fd0d208bc8" providerId="ADAL" clId="{DBE0F76A-AFEE-AC44-BA32-16BF03539868}" dt="2023-02-16T13:49:58.158" v="7760"/>
          <ac:spMkLst>
            <pc:docMk/>
            <pc:sldMk cId="4284470556" sldId="359"/>
            <ac:spMk id="145" creationId="{0B24ED8E-F118-FC4E-B1C7-672F6CA030F7}"/>
          </ac:spMkLst>
        </pc:spChg>
        <pc:spChg chg="mod">
          <ac:chgData name="Daniel Khashabi" userId="62390808-c838-45e6-be59-d6fd0d208bc8" providerId="ADAL" clId="{DBE0F76A-AFEE-AC44-BA32-16BF03539868}" dt="2023-02-16T13:49:58.158" v="7760"/>
          <ac:spMkLst>
            <pc:docMk/>
            <pc:sldMk cId="4284470556" sldId="359"/>
            <ac:spMk id="146" creationId="{D6F63CC7-15CD-D349-8859-66124BD874ED}"/>
          </ac:spMkLst>
        </pc:spChg>
        <pc:spChg chg="mod">
          <ac:chgData name="Daniel Khashabi" userId="62390808-c838-45e6-be59-d6fd0d208bc8" providerId="ADAL" clId="{DBE0F76A-AFEE-AC44-BA32-16BF03539868}" dt="2023-02-16T13:49:58.158" v="7760"/>
          <ac:spMkLst>
            <pc:docMk/>
            <pc:sldMk cId="4284470556" sldId="359"/>
            <ac:spMk id="147" creationId="{C556F6AF-5963-504F-989A-FB40DB623E05}"/>
          </ac:spMkLst>
        </pc:spChg>
        <pc:spChg chg="mod">
          <ac:chgData name="Daniel Khashabi" userId="62390808-c838-45e6-be59-d6fd0d208bc8" providerId="ADAL" clId="{DBE0F76A-AFEE-AC44-BA32-16BF03539868}" dt="2023-02-16T13:49:58.158" v="7760"/>
          <ac:spMkLst>
            <pc:docMk/>
            <pc:sldMk cId="4284470556" sldId="359"/>
            <ac:spMk id="148" creationId="{7EAD415F-63DE-EB43-A7A2-F45C61798465}"/>
          </ac:spMkLst>
        </pc:spChg>
        <pc:spChg chg="mod">
          <ac:chgData name="Daniel Khashabi" userId="62390808-c838-45e6-be59-d6fd0d208bc8" providerId="ADAL" clId="{DBE0F76A-AFEE-AC44-BA32-16BF03539868}" dt="2023-02-16T13:49:58.158" v="7760"/>
          <ac:spMkLst>
            <pc:docMk/>
            <pc:sldMk cId="4284470556" sldId="359"/>
            <ac:spMk id="149" creationId="{F92B470B-D922-F042-867E-B1AF31F53814}"/>
          </ac:spMkLst>
        </pc:spChg>
        <pc:spChg chg="mod">
          <ac:chgData name="Daniel Khashabi" userId="62390808-c838-45e6-be59-d6fd0d208bc8" providerId="ADAL" clId="{DBE0F76A-AFEE-AC44-BA32-16BF03539868}" dt="2023-02-16T13:49:58.158" v="7760"/>
          <ac:spMkLst>
            <pc:docMk/>
            <pc:sldMk cId="4284470556" sldId="359"/>
            <ac:spMk id="150" creationId="{D5C803EA-95C9-8F46-8E1F-70FC48EA99C3}"/>
          </ac:spMkLst>
        </pc:spChg>
        <pc:spChg chg="mod">
          <ac:chgData name="Daniel Khashabi" userId="62390808-c838-45e6-be59-d6fd0d208bc8" providerId="ADAL" clId="{DBE0F76A-AFEE-AC44-BA32-16BF03539868}" dt="2023-02-16T13:49:58.158" v="7760"/>
          <ac:spMkLst>
            <pc:docMk/>
            <pc:sldMk cId="4284470556" sldId="359"/>
            <ac:spMk id="151" creationId="{C9A0AFE1-2C23-C746-A807-955038252BA2}"/>
          </ac:spMkLst>
        </pc:spChg>
        <pc:spChg chg="mod">
          <ac:chgData name="Daniel Khashabi" userId="62390808-c838-45e6-be59-d6fd0d208bc8" providerId="ADAL" clId="{DBE0F76A-AFEE-AC44-BA32-16BF03539868}" dt="2023-02-16T13:49:58.158" v="7760"/>
          <ac:spMkLst>
            <pc:docMk/>
            <pc:sldMk cId="4284470556" sldId="359"/>
            <ac:spMk id="153" creationId="{4DCD0D15-2948-5C49-B702-B424B826CFBA}"/>
          </ac:spMkLst>
        </pc:spChg>
        <pc:spChg chg="mod">
          <ac:chgData name="Daniel Khashabi" userId="62390808-c838-45e6-be59-d6fd0d208bc8" providerId="ADAL" clId="{DBE0F76A-AFEE-AC44-BA32-16BF03539868}" dt="2023-02-16T13:49:58.158" v="7760"/>
          <ac:spMkLst>
            <pc:docMk/>
            <pc:sldMk cId="4284470556" sldId="359"/>
            <ac:spMk id="154" creationId="{F60421B2-6847-DA43-8335-25E8978671EB}"/>
          </ac:spMkLst>
        </pc:spChg>
        <pc:spChg chg="mod">
          <ac:chgData name="Daniel Khashabi" userId="62390808-c838-45e6-be59-d6fd0d208bc8" providerId="ADAL" clId="{DBE0F76A-AFEE-AC44-BA32-16BF03539868}" dt="2023-02-16T13:49:58.158" v="7760"/>
          <ac:spMkLst>
            <pc:docMk/>
            <pc:sldMk cId="4284470556" sldId="359"/>
            <ac:spMk id="155" creationId="{D869AB43-57B9-9F48-95FC-2969B414915A}"/>
          </ac:spMkLst>
        </pc:spChg>
        <pc:spChg chg="mod">
          <ac:chgData name="Daniel Khashabi" userId="62390808-c838-45e6-be59-d6fd0d208bc8" providerId="ADAL" clId="{DBE0F76A-AFEE-AC44-BA32-16BF03539868}" dt="2023-02-16T13:49:58.158" v="7760"/>
          <ac:spMkLst>
            <pc:docMk/>
            <pc:sldMk cId="4284470556" sldId="359"/>
            <ac:spMk id="156" creationId="{F3AA86DF-7ED5-E845-B126-E8D66DFA4416}"/>
          </ac:spMkLst>
        </pc:spChg>
        <pc:spChg chg="mod">
          <ac:chgData name="Daniel Khashabi" userId="62390808-c838-45e6-be59-d6fd0d208bc8" providerId="ADAL" clId="{DBE0F76A-AFEE-AC44-BA32-16BF03539868}" dt="2023-02-16T13:49:58.158" v="7760"/>
          <ac:spMkLst>
            <pc:docMk/>
            <pc:sldMk cId="4284470556" sldId="359"/>
            <ac:spMk id="157" creationId="{049529E1-0B4F-164B-AE6E-CC1335477CBF}"/>
          </ac:spMkLst>
        </pc:spChg>
        <pc:spChg chg="mod">
          <ac:chgData name="Daniel Khashabi" userId="62390808-c838-45e6-be59-d6fd0d208bc8" providerId="ADAL" clId="{DBE0F76A-AFEE-AC44-BA32-16BF03539868}" dt="2023-02-16T13:49:58.158" v="7760"/>
          <ac:spMkLst>
            <pc:docMk/>
            <pc:sldMk cId="4284470556" sldId="359"/>
            <ac:spMk id="158" creationId="{0DAD38EF-F205-2144-90B1-15E45B3FE01A}"/>
          </ac:spMkLst>
        </pc:spChg>
        <pc:spChg chg="mod">
          <ac:chgData name="Daniel Khashabi" userId="62390808-c838-45e6-be59-d6fd0d208bc8" providerId="ADAL" clId="{DBE0F76A-AFEE-AC44-BA32-16BF03539868}" dt="2023-02-16T13:49:58.158" v="7760"/>
          <ac:spMkLst>
            <pc:docMk/>
            <pc:sldMk cId="4284470556" sldId="359"/>
            <ac:spMk id="159" creationId="{9475EEB9-A7EE-8F45-8FD8-2D84E2F5222E}"/>
          </ac:spMkLst>
        </pc:spChg>
        <pc:spChg chg="mod">
          <ac:chgData name="Daniel Khashabi" userId="62390808-c838-45e6-be59-d6fd0d208bc8" providerId="ADAL" clId="{DBE0F76A-AFEE-AC44-BA32-16BF03539868}" dt="2023-02-16T13:49:58.158" v="7760"/>
          <ac:spMkLst>
            <pc:docMk/>
            <pc:sldMk cId="4284470556" sldId="359"/>
            <ac:spMk id="160" creationId="{12A95AFB-626B-0B4E-8C17-06CD0B92655F}"/>
          </ac:spMkLst>
        </pc:spChg>
        <pc:spChg chg="mod">
          <ac:chgData name="Daniel Khashabi" userId="62390808-c838-45e6-be59-d6fd0d208bc8" providerId="ADAL" clId="{DBE0F76A-AFEE-AC44-BA32-16BF03539868}" dt="2023-02-16T13:49:58.158" v="7760"/>
          <ac:spMkLst>
            <pc:docMk/>
            <pc:sldMk cId="4284470556" sldId="359"/>
            <ac:spMk id="161" creationId="{92042E64-F626-D042-ACC7-AC101D5D4346}"/>
          </ac:spMkLst>
        </pc:spChg>
        <pc:spChg chg="mod">
          <ac:chgData name="Daniel Khashabi" userId="62390808-c838-45e6-be59-d6fd0d208bc8" providerId="ADAL" clId="{DBE0F76A-AFEE-AC44-BA32-16BF03539868}" dt="2023-02-16T04:33:59.885" v="7426"/>
          <ac:spMkLst>
            <pc:docMk/>
            <pc:sldMk cId="4284470556" sldId="359"/>
            <ac:spMk id="162" creationId="{4CA7D8E9-F94A-3648-80B9-DCC422F2403B}"/>
          </ac:spMkLst>
        </pc:spChg>
        <pc:spChg chg="mod">
          <ac:chgData name="Daniel Khashabi" userId="62390808-c838-45e6-be59-d6fd0d208bc8" providerId="ADAL" clId="{DBE0F76A-AFEE-AC44-BA32-16BF03539868}" dt="2023-02-16T04:33:59.885" v="7426"/>
          <ac:spMkLst>
            <pc:docMk/>
            <pc:sldMk cId="4284470556" sldId="359"/>
            <ac:spMk id="163" creationId="{CF14063D-2F76-D341-8575-DFC58CC43FAD}"/>
          </ac:spMkLst>
        </pc:spChg>
        <pc:spChg chg="mod">
          <ac:chgData name="Daniel Khashabi" userId="62390808-c838-45e6-be59-d6fd0d208bc8" providerId="ADAL" clId="{DBE0F76A-AFEE-AC44-BA32-16BF03539868}" dt="2023-02-16T13:49:58.158" v="7760"/>
          <ac:spMkLst>
            <pc:docMk/>
            <pc:sldMk cId="4284470556" sldId="359"/>
            <ac:spMk id="170" creationId="{79B2685C-C313-E343-87AF-3A16BC55BC2F}"/>
          </ac:spMkLst>
        </pc:spChg>
        <pc:spChg chg="mod">
          <ac:chgData name="Daniel Khashabi" userId="62390808-c838-45e6-be59-d6fd0d208bc8" providerId="ADAL" clId="{DBE0F76A-AFEE-AC44-BA32-16BF03539868}" dt="2023-02-16T13:49:58.158" v="7760"/>
          <ac:spMkLst>
            <pc:docMk/>
            <pc:sldMk cId="4284470556" sldId="359"/>
            <ac:spMk id="171" creationId="{5E40E88B-7C0C-B34A-8126-6254BCF5337D}"/>
          </ac:spMkLst>
        </pc:spChg>
        <pc:spChg chg="mod">
          <ac:chgData name="Daniel Khashabi" userId="62390808-c838-45e6-be59-d6fd0d208bc8" providerId="ADAL" clId="{DBE0F76A-AFEE-AC44-BA32-16BF03539868}" dt="2023-02-16T13:49:58.158" v="7760"/>
          <ac:spMkLst>
            <pc:docMk/>
            <pc:sldMk cId="4284470556" sldId="359"/>
            <ac:spMk id="172" creationId="{DCB38E08-B9A3-C14F-896A-0F8077D8FB68}"/>
          </ac:spMkLst>
        </pc:spChg>
        <pc:spChg chg="mod">
          <ac:chgData name="Daniel Khashabi" userId="62390808-c838-45e6-be59-d6fd0d208bc8" providerId="ADAL" clId="{DBE0F76A-AFEE-AC44-BA32-16BF03539868}" dt="2023-02-16T13:49:58.158" v="7760"/>
          <ac:spMkLst>
            <pc:docMk/>
            <pc:sldMk cId="4284470556" sldId="359"/>
            <ac:spMk id="173" creationId="{43EFC05D-5D9E-8545-80ED-5EE5833436EC}"/>
          </ac:spMkLst>
        </pc:spChg>
        <pc:spChg chg="mod">
          <ac:chgData name="Daniel Khashabi" userId="62390808-c838-45e6-be59-d6fd0d208bc8" providerId="ADAL" clId="{DBE0F76A-AFEE-AC44-BA32-16BF03539868}" dt="2023-02-16T13:49:58.158" v="7760"/>
          <ac:spMkLst>
            <pc:docMk/>
            <pc:sldMk cId="4284470556" sldId="359"/>
            <ac:spMk id="175" creationId="{6F64A017-A35A-AC44-96D0-72EFC040B4F7}"/>
          </ac:spMkLst>
        </pc:spChg>
        <pc:spChg chg="mod">
          <ac:chgData name="Daniel Khashabi" userId="62390808-c838-45e6-be59-d6fd0d208bc8" providerId="ADAL" clId="{DBE0F76A-AFEE-AC44-BA32-16BF03539868}" dt="2023-02-16T13:49:58.158" v="7760"/>
          <ac:spMkLst>
            <pc:docMk/>
            <pc:sldMk cId="4284470556" sldId="359"/>
            <ac:spMk id="176" creationId="{EB7699D4-5CF1-4945-AF53-9FF925C376BB}"/>
          </ac:spMkLst>
        </pc:spChg>
        <pc:spChg chg="mod">
          <ac:chgData name="Daniel Khashabi" userId="62390808-c838-45e6-be59-d6fd0d208bc8" providerId="ADAL" clId="{DBE0F76A-AFEE-AC44-BA32-16BF03539868}" dt="2023-02-16T13:49:58.158" v="7760"/>
          <ac:spMkLst>
            <pc:docMk/>
            <pc:sldMk cId="4284470556" sldId="359"/>
            <ac:spMk id="177" creationId="{A9006280-6B35-5544-98E4-1B21ED7235B5}"/>
          </ac:spMkLst>
        </pc:spChg>
        <pc:spChg chg="mod">
          <ac:chgData name="Daniel Khashabi" userId="62390808-c838-45e6-be59-d6fd0d208bc8" providerId="ADAL" clId="{DBE0F76A-AFEE-AC44-BA32-16BF03539868}" dt="2023-02-16T13:49:58.158" v="7760"/>
          <ac:spMkLst>
            <pc:docMk/>
            <pc:sldMk cId="4284470556" sldId="359"/>
            <ac:spMk id="178" creationId="{AC7C371E-2D08-BF45-8B8E-6FC13CFD5BF4}"/>
          </ac:spMkLst>
        </pc:spChg>
        <pc:spChg chg="mod">
          <ac:chgData name="Daniel Khashabi" userId="62390808-c838-45e6-be59-d6fd0d208bc8" providerId="ADAL" clId="{DBE0F76A-AFEE-AC44-BA32-16BF03539868}" dt="2023-02-16T13:49:58.158" v="7760"/>
          <ac:spMkLst>
            <pc:docMk/>
            <pc:sldMk cId="4284470556" sldId="359"/>
            <ac:spMk id="179" creationId="{6A2513D4-883B-AC4F-83C4-340258810AA5}"/>
          </ac:spMkLst>
        </pc:spChg>
        <pc:spChg chg="mod">
          <ac:chgData name="Daniel Khashabi" userId="62390808-c838-45e6-be59-d6fd0d208bc8" providerId="ADAL" clId="{DBE0F76A-AFEE-AC44-BA32-16BF03539868}" dt="2023-02-16T13:49:58.158" v="7760"/>
          <ac:spMkLst>
            <pc:docMk/>
            <pc:sldMk cId="4284470556" sldId="359"/>
            <ac:spMk id="180" creationId="{8A3B99E0-E6A1-A84A-BE61-0FEC270CA7BD}"/>
          </ac:spMkLst>
        </pc:spChg>
        <pc:spChg chg="mod">
          <ac:chgData name="Daniel Khashabi" userId="62390808-c838-45e6-be59-d6fd0d208bc8" providerId="ADAL" clId="{DBE0F76A-AFEE-AC44-BA32-16BF03539868}" dt="2023-02-16T13:49:58.158" v="7760"/>
          <ac:spMkLst>
            <pc:docMk/>
            <pc:sldMk cId="4284470556" sldId="359"/>
            <ac:spMk id="181" creationId="{FE339CDF-6D63-3347-A831-5E801BE3FDE7}"/>
          </ac:spMkLst>
        </pc:spChg>
        <pc:spChg chg="mod">
          <ac:chgData name="Daniel Khashabi" userId="62390808-c838-45e6-be59-d6fd0d208bc8" providerId="ADAL" clId="{DBE0F76A-AFEE-AC44-BA32-16BF03539868}" dt="2023-02-16T13:49:58.158" v="7760"/>
          <ac:spMkLst>
            <pc:docMk/>
            <pc:sldMk cId="4284470556" sldId="359"/>
            <ac:spMk id="183" creationId="{6A153770-56BC-7549-92C1-9994774C09A8}"/>
          </ac:spMkLst>
        </pc:spChg>
        <pc:spChg chg="mod">
          <ac:chgData name="Daniel Khashabi" userId="62390808-c838-45e6-be59-d6fd0d208bc8" providerId="ADAL" clId="{DBE0F76A-AFEE-AC44-BA32-16BF03539868}" dt="2023-02-16T04:33:59.885" v="7426"/>
          <ac:spMkLst>
            <pc:docMk/>
            <pc:sldMk cId="4284470556" sldId="359"/>
            <ac:spMk id="184" creationId="{C3D61AC1-C1EE-0943-AB5B-90F7ED94F749}"/>
          </ac:spMkLst>
        </pc:spChg>
        <pc:spChg chg="mod">
          <ac:chgData name="Daniel Khashabi" userId="62390808-c838-45e6-be59-d6fd0d208bc8" providerId="ADAL" clId="{DBE0F76A-AFEE-AC44-BA32-16BF03539868}" dt="2023-02-16T04:33:59.885" v="7426"/>
          <ac:spMkLst>
            <pc:docMk/>
            <pc:sldMk cId="4284470556" sldId="359"/>
            <ac:spMk id="185" creationId="{DED50EDE-4C5F-3D40-A8FA-BBCFA6B19B18}"/>
          </ac:spMkLst>
        </pc:spChg>
        <pc:spChg chg="mod">
          <ac:chgData name="Daniel Khashabi" userId="62390808-c838-45e6-be59-d6fd0d208bc8" providerId="ADAL" clId="{DBE0F76A-AFEE-AC44-BA32-16BF03539868}" dt="2023-02-16T13:49:58.158" v="7760"/>
          <ac:spMkLst>
            <pc:docMk/>
            <pc:sldMk cId="4284470556" sldId="359"/>
            <ac:spMk id="194" creationId="{EDFF357D-A43A-9946-9C8C-C5208D9A46EA}"/>
          </ac:spMkLst>
        </pc:spChg>
        <pc:spChg chg="mod">
          <ac:chgData name="Daniel Khashabi" userId="62390808-c838-45e6-be59-d6fd0d208bc8" providerId="ADAL" clId="{DBE0F76A-AFEE-AC44-BA32-16BF03539868}" dt="2023-02-16T04:33:59.885" v="7426"/>
          <ac:spMkLst>
            <pc:docMk/>
            <pc:sldMk cId="4284470556" sldId="359"/>
            <ac:spMk id="195" creationId="{A70D1C02-7CBD-A74A-904A-2A285E9154CD}"/>
          </ac:spMkLst>
        </pc:spChg>
        <pc:spChg chg="mod">
          <ac:chgData name="Daniel Khashabi" userId="62390808-c838-45e6-be59-d6fd0d208bc8" providerId="ADAL" clId="{DBE0F76A-AFEE-AC44-BA32-16BF03539868}" dt="2023-02-16T13:49:58.158" v="7760"/>
          <ac:spMkLst>
            <pc:docMk/>
            <pc:sldMk cId="4284470556" sldId="359"/>
            <ac:spMk id="198" creationId="{AD99BFF2-26F2-1741-9FED-CA0B281A12B2}"/>
          </ac:spMkLst>
        </pc:spChg>
        <pc:spChg chg="mod">
          <ac:chgData name="Daniel Khashabi" userId="62390808-c838-45e6-be59-d6fd0d208bc8" providerId="ADAL" clId="{DBE0F76A-AFEE-AC44-BA32-16BF03539868}" dt="2023-02-16T04:33:59.885" v="7426"/>
          <ac:spMkLst>
            <pc:docMk/>
            <pc:sldMk cId="4284470556" sldId="359"/>
            <ac:spMk id="199" creationId="{A521D06C-64AB-2344-9BA1-32D193F0C512}"/>
          </ac:spMkLst>
        </pc:spChg>
        <pc:spChg chg="mod">
          <ac:chgData name="Daniel Khashabi" userId="62390808-c838-45e6-be59-d6fd0d208bc8" providerId="ADAL" clId="{DBE0F76A-AFEE-AC44-BA32-16BF03539868}" dt="2023-02-16T04:33:59.885" v="7426"/>
          <ac:spMkLst>
            <pc:docMk/>
            <pc:sldMk cId="4284470556" sldId="359"/>
            <ac:spMk id="201" creationId="{051A29E5-B48A-4C41-8B73-97B7587ED5BE}"/>
          </ac:spMkLst>
        </pc:spChg>
      </pc:sldChg>
      <pc:sldChg chg="addSp delSp modSp add mod modClrScheme chgLayout">
        <pc:chgData name="Daniel Khashabi" userId="62390808-c838-45e6-be59-d6fd0d208bc8" providerId="ADAL" clId="{DBE0F76A-AFEE-AC44-BA32-16BF03539868}" dt="2023-02-16T13:49:58.158" v="7760"/>
        <pc:sldMkLst>
          <pc:docMk/>
          <pc:sldMk cId="1167305669" sldId="360"/>
        </pc:sldMkLst>
        <pc:spChg chg="add del mod ord">
          <ac:chgData name="Daniel Khashabi" userId="62390808-c838-45e6-be59-d6fd0d208bc8" providerId="ADAL" clId="{DBE0F76A-AFEE-AC44-BA32-16BF03539868}" dt="2023-02-16T04:33:26.469" v="7415" actId="478"/>
          <ac:spMkLst>
            <pc:docMk/>
            <pc:sldMk cId="1167305669" sldId="360"/>
            <ac:spMk id="2" creationId="{570A0228-AC32-E4A0-33BB-F2F18A4B8AC1}"/>
          </ac:spMkLst>
        </pc:spChg>
        <pc:spChg chg="mod">
          <ac:chgData name="Daniel Khashabi" userId="62390808-c838-45e6-be59-d6fd0d208bc8" providerId="ADAL" clId="{DBE0F76A-AFEE-AC44-BA32-16BF03539868}" dt="2023-02-16T13:49:58.158" v="7760"/>
          <ac:spMkLst>
            <pc:docMk/>
            <pc:sldMk cId="1167305669" sldId="360"/>
            <ac:spMk id="3" creationId="{5E47E9EF-07CA-1B4D-B065-7C68C77B1867}"/>
          </ac:spMkLst>
        </pc:spChg>
        <pc:spChg chg="mod">
          <ac:chgData name="Daniel Khashabi" userId="62390808-c838-45e6-be59-d6fd0d208bc8" providerId="ADAL" clId="{DBE0F76A-AFEE-AC44-BA32-16BF03539868}" dt="2023-02-16T13:49:58.158" v="7760"/>
          <ac:spMkLst>
            <pc:docMk/>
            <pc:sldMk cId="1167305669" sldId="360"/>
            <ac:spMk id="4" creationId="{F5CE9E9A-F735-5D4A-8A09-4BABFB2D5DA5}"/>
          </ac:spMkLst>
        </pc:spChg>
        <pc:spChg chg="add del mod">
          <ac:chgData name="Daniel Khashabi" userId="62390808-c838-45e6-be59-d6fd0d208bc8" providerId="ADAL" clId="{DBE0F76A-AFEE-AC44-BA32-16BF03539868}" dt="2023-02-16T04:33:25.076" v="7414" actId="478"/>
          <ac:spMkLst>
            <pc:docMk/>
            <pc:sldMk cId="1167305669" sldId="360"/>
            <ac:spMk id="6" creationId="{48361A94-D759-4F95-8247-566E33699F18}"/>
          </ac:spMkLst>
        </pc:spChg>
        <pc:spChg chg="mod">
          <ac:chgData name="Daniel Khashabi" userId="62390808-c838-45e6-be59-d6fd0d208bc8" providerId="ADAL" clId="{DBE0F76A-AFEE-AC44-BA32-16BF03539868}" dt="2023-02-16T04:33:59.885" v="7426"/>
          <ac:spMkLst>
            <pc:docMk/>
            <pc:sldMk cId="1167305669" sldId="360"/>
            <ac:spMk id="7" creationId="{2B634E59-4B85-4C4B-8984-E10B47A0B100}"/>
          </ac:spMkLst>
        </pc:spChg>
        <pc:spChg chg="mod">
          <ac:chgData name="Daniel Khashabi" userId="62390808-c838-45e6-be59-d6fd0d208bc8" providerId="ADAL" clId="{DBE0F76A-AFEE-AC44-BA32-16BF03539868}" dt="2023-02-16T04:33:59.885" v="7426"/>
          <ac:spMkLst>
            <pc:docMk/>
            <pc:sldMk cId="1167305669" sldId="360"/>
            <ac:spMk id="51" creationId="{3649502E-21DD-1642-971F-BACEABB4E04C}"/>
          </ac:spMkLst>
        </pc:spChg>
        <pc:spChg chg="mod">
          <ac:chgData name="Daniel Khashabi" userId="62390808-c838-45e6-be59-d6fd0d208bc8" providerId="ADAL" clId="{DBE0F76A-AFEE-AC44-BA32-16BF03539868}" dt="2023-02-16T13:49:58.158" v="7760"/>
          <ac:spMkLst>
            <pc:docMk/>
            <pc:sldMk cId="1167305669" sldId="360"/>
            <ac:spMk id="76" creationId="{CFE7F9AF-8FB9-9E47-AA7C-B819DD96BD45}"/>
          </ac:spMkLst>
        </pc:spChg>
        <pc:spChg chg="mod">
          <ac:chgData name="Daniel Khashabi" userId="62390808-c838-45e6-be59-d6fd0d208bc8" providerId="ADAL" clId="{DBE0F76A-AFEE-AC44-BA32-16BF03539868}" dt="2023-02-16T13:49:58.158" v="7760"/>
          <ac:spMkLst>
            <pc:docMk/>
            <pc:sldMk cId="1167305669" sldId="360"/>
            <ac:spMk id="77" creationId="{D1072A62-0E13-3843-8D0C-3A62E6BC9417}"/>
          </ac:spMkLst>
        </pc:spChg>
        <pc:spChg chg="mod">
          <ac:chgData name="Daniel Khashabi" userId="62390808-c838-45e6-be59-d6fd0d208bc8" providerId="ADAL" clId="{DBE0F76A-AFEE-AC44-BA32-16BF03539868}" dt="2023-02-16T13:49:58.158" v="7760"/>
          <ac:spMkLst>
            <pc:docMk/>
            <pc:sldMk cId="1167305669" sldId="360"/>
            <ac:spMk id="78" creationId="{B5867DDE-FEA5-0049-9461-EB1FFEB88969}"/>
          </ac:spMkLst>
        </pc:spChg>
        <pc:spChg chg="mod">
          <ac:chgData name="Daniel Khashabi" userId="62390808-c838-45e6-be59-d6fd0d208bc8" providerId="ADAL" clId="{DBE0F76A-AFEE-AC44-BA32-16BF03539868}" dt="2023-02-16T13:49:58.158" v="7760"/>
          <ac:spMkLst>
            <pc:docMk/>
            <pc:sldMk cId="1167305669" sldId="360"/>
            <ac:spMk id="79" creationId="{24DFF809-EE42-C349-914D-4808EEE0B2B2}"/>
          </ac:spMkLst>
        </pc:spChg>
        <pc:spChg chg="mod">
          <ac:chgData name="Daniel Khashabi" userId="62390808-c838-45e6-be59-d6fd0d208bc8" providerId="ADAL" clId="{DBE0F76A-AFEE-AC44-BA32-16BF03539868}" dt="2023-02-16T13:49:58.158" v="7760"/>
          <ac:spMkLst>
            <pc:docMk/>
            <pc:sldMk cId="1167305669" sldId="360"/>
            <ac:spMk id="82" creationId="{485BEC44-F260-1145-8583-E09A6D1ADDA0}"/>
          </ac:spMkLst>
        </pc:spChg>
        <pc:spChg chg="mod">
          <ac:chgData name="Daniel Khashabi" userId="62390808-c838-45e6-be59-d6fd0d208bc8" providerId="ADAL" clId="{DBE0F76A-AFEE-AC44-BA32-16BF03539868}" dt="2023-02-16T13:49:58.158" v="7760"/>
          <ac:spMkLst>
            <pc:docMk/>
            <pc:sldMk cId="1167305669" sldId="360"/>
            <ac:spMk id="83" creationId="{D285D089-1C0C-6344-B7EA-A631D2F645B7}"/>
          </ac:spMkLst>
        </pc:spChg>
        <pc:spChg chg="mod">
          <ac:chgData name="Daniel Khashabi" userId="62390808-c838-45e6-be59-d6fd0d208bc8" providerId="ADAL" clId="{DBE0F76A-AFEE-AC44-BA32-16BF03539868}" dt="2023-02-16T13:49:58.158" v="7760"/>
          <ac:spMkLst>
            <pc:docMk/>
            <pc:sldMk cId="1167305669" sldId="360"/>
            <ac:spMk id="84" creationId="{E248521C-7AB4-A74B-BB41-9E9DBC05502F}"/>
          </ac:spMkLst>
        </pc:spChg>
        <pc:spChg chg="mod">
          <ac:chgData name="Daniel Khashabi" userId="62390808-c838-45e6-be59-d6fd0d208bc8" providerId="ADAL" clId="{DBE0F76A-AFEE-AC44-BA32-16BF03539868}" dt="2023-02-16T13:49:58.158" v="7760"/>
          <ac:spMkLst>
            <pc:docMk/>
            <pc:sldMk cId="1167305669" sldId="360"/>
            <ac:spMk id="85" creationId="{A542D303-3E89-B948-BAE1-9C28B4C7900E}"/>
          </ac:spMkLst>
        </pc:spChg>
        <pc:spChg chg="mod">
          <ac:chgData name="Daniel Khashabi" userId="62390808-c838-45e6-be59-d6fd0d208bc8" providerId="ADAL" clId="{DBE0F76A-AFEE-AC44-BA32-16BF03539868}" dt="2023-02-16T13:49:58.158" v="7760"/>
          <ac:spMkLst>
            <pc:docMk/>
            <pc:sldMk cId="1167305669" sldId="360"/>
            <ac:spMk id="86" creationId="{3557CEDB-9609-5C4E-BE7A-9A1922D84558}"/>
          </ac:spMkLst>
        </pc:spChg>
        <pc:spChg chg="mod">
          <ac:chgData name="Daniel Khashabi" userId="62390808-c838-45e6-be59-d6fd0d208bc8" providerId="ADAL" clId="{DBE0F76A-AFEE-AC44-BA32-16BF03539868}" dt="2023-02-16T13:49:58.158" v="7760"/>
          <ac:spMkLst>
            <pc:docMk/>
            <pc:sldMk cId="1167305669" sldId="360"/>
            <ac:spMk id="87" creationId="{FD0CC76B-5E71-8C4B-B186-6D1471C8CD67}"/>
          </ac:spMkLst>
        </pc:spChg>
        <pc:spChg chg="mod">
          <ac:chgData name="Daniel Khashabi" userId="62390808-c838-45e6-be59-d6fd0d208bc8" providerId="ADAL" clId="{DBE0F76A-AFEE-AC44-BA32-16BF03539868}" dt="2023-02-16T13:49:58.158" v="7760"/>
          <ac:spMkLst>
            <pc:docMk/>
            <pc:sldMk cId="1167305669" sldId="360"/>
            <ac:spMk id="93" creationId="{2E61486C-7C7C-CF4A-BF55-2488DDD06CBA}"/>
          </ac:spMkLst>
        </pc:spChg>
        <pc:spChg chg="mod">
          <ac:chgData name="Daniel Khashabi" userId="62390808-c838-45e6-be59-d6fd0d208bc8" providerId="ADAL" clId="{DBE0F76A-AFEE-AC44-BA32-16BF03539868}" dt="2023-02-16T13:49:58.158" v="7760"/>
          <ac:spMkLst>
            <pc:docMk/>
            <pc:sldMk cId="1167305669" sldId="360"/>
            <ac:spMk id="94" creationId="{FAED948E-E8BC-B542-96E5-C16F47F16A92}"/>
          </ac:spMkLst>
        </pc:spChg>
        <pc:spChg chg="mod">
          <ac:chgData name="Daniel Khashabi" userId="62390808-c838-45e6-be59-d6fd0d208bc8" providerId="ADAL" clId="{DBE0F76A-AFEE-AC44-BA32-16BF03539868}" dt="2023-02-16T04:33:59.885" v="7426"/>
          <ac:spMkLst>
            <pc:docMk/>
            <pc:sldMk cId="1167305669" sldId="360"/>
            <ac:spMk id="97" creationId="{6D6C0EF3-9A48-6042-84AB-D28C74DA20AD}"/>
          </ac:spMkLst>
        </pc:spChg>
        <pc:spChg chg="mod">
          <ac:chgData name="Daniel Khashabi" userId="62390808-c838-45e6-be59-d6fd0d208bc8" providerId="ADAL" clId="{DBE0F76A-AFEE-AC44-BA32-16BF03539868}" dt="2023-02-16T13:49:58.158" v="7760"/>
          <ac:spMkLst>
            <pc:docMk/>
            <pc:sldMk cId="1167305669" sldId="360"/>
            <ac:spMk id="104" creationId="{F70F58BE-CCAE-F645-A328-47C1EAC54035}"/>
          </ac:spMkLst>
        </pc:spChg>
        <pc:spChg chg="mod">
          <ac:chgData name="Daniel Khashabi" userId="62390808-c838-45e6-be59-d6fd0d208bc8" providerId="ADAL" clId="{DBE0F76A-AFEE-AC44-BA32-16BF03539868}" dt="2023-02-16T13:49:58.158" v="7760"/>
          <ac:spMkLst>
            <pc:docMk/>
            <pc:sldMk cId="1167305669" sldId="360"/>
            <ac:spMk id="105" creationId="{FE219746-6458-2648-BFF2-1638E7F0E56F}"/>
          </ac:spMkLst>
        </pc:spChg>
        <pc:spChg chg="mod">
          <ac:chgData name="Daniel Khashabi" userId="62390808-c838-45e6-be59-d6fd0d208bc8" providerId="ADAL" clId="{DBE0F76A-AFEE-AC44-BA32-16BF03539868}" dt="2023-02-16T13:49:58.158" v="7760"/>
          <ac:spMkLst>
            <pc:docMk/>
            <pc:sldMk cId="1167305669" sldId="360"/>
            <ac:spMk id="106" creationId="{CC39E4D5-0122-404D-AF07-8A0976CE0F90}"/>
          </ac:spMkLst>
        </pc:spChg>
        <pc:spChg chg="mod">
          <ac:chgData name="Daniel Khashabi" userId="62390808-c838-45e6-be59-d6fd0d208bc8" providerId="ADAL" clId="{DBE0F76A-AFEE-AC44-BA32-16BF03539868}" dt="2023-02-16T13:49:58.158" v="7760"/>
          <ac:spMkLst>
            <pc:docMk/>
            <pc:sldMk cId="1167305669" sldId="360"/>
            <ac:spMk id="107" creationId="{869B3C99-29C1-8B4B-96BE-A1AF2836059F}"/>
          </ac:spMkLst>
        </pc:spChg>
        <pc:spChg chg="mod">
          <ac:chgData name="Daniel Khashabi" userId="62390808-c838-45e6-be59-d6fd0d208bc8" providerId="ADAL" clId="{DBE0F76A-AFEE-AC44-BA32-16BF03539868}" dt="2023-02-16T13:49:58.158" v="7760"/>
          <ac:spMkLst>
            <pc:docMk/>
            <pc:sldMk cId="1167305669" sldId="360"/>
            <ac:spMk id="108" creationId="{57567A9F-9A5A-4A43-9695-F85CD7F0400F}"/>
          </ac:spMkLst>
        </pc:spChg>
        <pc:spChg chg="mod">
          <ac:chgData name="Daniel Khashabi" userId="62390808-c838-45e6-be59-d6fd0d208bc8" providerId="ADAL" clId="{DBE0F76A-AFEE-AC44-BA32-16BF03539868}" dt="2023-02-16T13:49:58.158" v="7760"/>
          <ac:spMkLst>
            <pc:docMk/>
            <pc:sldMk cId="1167305669" sldId="360"/>
            <ac:spMk id="109" creationId="{7B63A695-A0C7-D649-B5DD-122BBCB3D254}"/>
          </ac:spMkLst>
        </pc:spChg>
        <pc:spChg chg="mod">
          <ac:chgData name="Daniel Khashabi" userId="62390808-c838-45e6-be59-d6fd0d208bc8" providerId="ADAL" clId="{DBE0F76A-AFEE-AC44-BA32-16BF03539868}" dt="2023-02-16T13:49:58.158" v="7760"/>
          <ac:spMkLst>
            <pc:docMk/>
            <pc:sldMk cId="1167305669" sldId="360"/>
            <ac:spMk id="110" creationId="{F0DCA6BB-A31D-DC41-A4C9-C2923C3B6F21}"/>
          </ac:spMkLst>
        </pc:spChg>
        <pc:spChg chg="mod">
          <ac:chgData name="Daniel Khashabi" userId="62390808-c838-45e6-be59-d6fd0d208bc8" providerId="ADAL" clId="{DBE0F76A-AFEE-AC44-BA32-16BF03539868}" dt="2023-02-16T13:49:58.158" v="7760"/>
          <ac:spMkLst>
            <pc:docMk/>
            <pc:sldMk cId="1167305669" sldId="360"/>
            <ac:spMk id="111" creationId="{F5A97E85-0225-1E46-A085-02FCCC792A02}"/>
          </ac:spMkLst>
        </pc:spChg>
        <pc:spChg chg="mod">
          <ac:chgData name="Daniel Khashabi" userId="62390808-c838-45e6-be59-d6fd0d208bc8" providerId="ADAL" clId="{DBE0F76A-AFEE-AC44-BA32-16BF03539868}" dt="2023-02-16T13:49:58.158" v="7760"/>
          <ac:spMkLst>
            <pc:docMk/>
            <pc:sldMk cId="1167305669" sldId="360"/>
            <ac:spMk id="112" creationId="{97C5A434-FA81-A04D-A77B-DC0A945AB849}"/>
          </ac:spMkLst>
        </pc:spChg>
        <pc:spChg chg="mod">
          <ac:chgData name="Daniel Khashabi" userId="62390808-c838-45e6-be59-d6fd0d208bc8" providerId="ADAL" clId="{DBE0F76A-AFEE-AC44-BA32-16BF03539868}" dt="2023-02-16T13:49:58.158" v="7760"/>
          <ac:spMkLst>
            <pc:docMk/>
            <pc:sldMk cId="1167305669" sldId="360"/>
            <ac:spMk id="113" creationId="{0C6578E8-0778-B145-8F5F-1C179B55F37C}"/>
          </ac:spMkLst>
        </pc:spChg>
        <pc:spChg chg="mod">
          <ac:chgData name="Daniel Khashabi" userId="62390808-c838-45e6-be59-d6fd0d208bc8" providerId="ADAL" clId="{DBE0F76A-AFEE-AC44-BA32-16BF03539868}" dt="2023-02-16T13:49:58.158" v="7760"/>
          <ac:spMkLst>
            <pc:docMk/>
            <pc:sldMk cId="1167305669" sldId="360"/>
            <ac:spMk id="114" creationId="{34DA400A-6EAC-B244-90C9-E2C76E3CE8B1}"/>
          </ac:spMkLst>
        </pc:spChg>
        <pc:spChg chg="mod">
          <ac:chgData name="Daniel Khashabi" userId="62390808-c838-45e6-be59-d6fd0d208bc8" providerId="ADAL" clId="{DBE0F76A-AFEE-AC44-BA32-16BF03539868}" dt="2023-02-16T13:49:58.158" v="7760"/>
          <ac:spMkLst>
            <pc:docMk/>
            <pc:sldMk cId="1167305669" sldId="360"/>
            <ac:spMk id="115" creationId="{2D7BF61E-70E5-7B42-A443-1515BC3FC19A}"/>
          </ac:spMkLst>
        </pc:spChg>
        <pc:spChg chg="mod">
          <ac:chgData name="Daniel Khashabi" userId="62390808-c838-45e6-be59-d6fd0d208bc8" providerId="ADAL" clId="{DBE0F76A-AFEE-AC44-BA32-16BF03539868}" dt="2023-02-16T13:49:58.158" v="7760"/>
          <ac:spMkLst>
            <pc:docMk/>
            <pc:sldMk cId="1167305669" sldId="360"/>
            <ac:spMk id="116" creationId="{08D29459-9A76-6445-B967-14977057901D}"/>
          </ac:spMkLst>
        </pc:spChg>
        <pc:spChg chg="del mod ord">
          <ac:chgData name="Daniel Khashabi" userId="62390808-c838-45e6-be59-d6fd0d208bc8" providerId="ADAL" clId="{DBE0F76A-AFEE-AC44-BA32-16BF03539868}" dt="2023-02-16T04:33:23.416" v="7412" actId="478"/>
          <ac:spMkLst>
            <pc:docMk/>
            <pc:sldMk cId="1167305669" sldId="360"/>
            <ac:spMk id="117" creationId="{95730612-B047-EB40-B6FB-813F8D7F8392}"/>
          </ac:spMkLst>
        </pc:spChg>
        <pc:spChg chg="del">
          <ac:chgData name="Daniel Khashabi" userId="62390808-c838-45e6-be59-d6fd0d208bc8" providerId="ADAL" clId="{DBE0F76A-AFEE-AC44-BA32-16BF03539868}" dt="2023-02-16T04:33:21.996" v="7411" actId="478"/>
          <ac:spMkLst>
            <pc:docMk/>
            <pc:sldMk cId="1167305669" sldId="360"/>
            <ac:spMk id="118" creationId="{A2214690-68E9-0949-94A8-CAA5BD3A3B7C}"/>
          </ac:spMkLst>
        </pc:spChg>
        <pc:spChg chg="mod">
          <ac:chgData name="Daniel Khashabi" userId="62390808-c838-45e6-be59-d6fd0d208bc8" providerId="ADAL" clId="{DBE0F76A-AFEE-AC44-BA32-16BF03539868}" dt="2023-02-16T04:33:59.885" v="7426"/>
          <ac:spMkLst>
            <pc:docMk/>
            <pc:sldMk cId="1167305669" sldId="360"/>
            <ac:spMk id="119" creationId="{F0F7AF7B-3877-754A-9EAE-7D971B6F9519}"/>
          </ac:spMkLst>
        </pc:spChg>
        <pc:spChg chg="mod ord">
          <ac:chgData name="Daniel Khashabi" userId="62390808-c838-45e6-be59-d6fd0d208bc8" providerId="ADAL" clId="{DBE0F76A-AFEE-AC44-BA32-16BF03539868}" dt="2023-02-16T13:49:58.158" v="7760"/>
          <ac:spMkLst>
            <pc:docMk/>
            <pc:sldMk cId="1167305669" sldId="360"/>
            <ac:spMk id="120" creationId="{EC103F4D-89B8-EF4A-A637-D56C1D6D06F1}"/>
          </ac:spMkLst>
        </pc:spChg>
        <pc:spChg chg="mod">
          <ac:chgData name="Daniel Khashabi" userId="62390808-c838-45e6-be59-d6fd0d208bc8" providerId="ADAL" clId="{DBE0F76A-AFEE-AC44-BA32-16BF03539868}" dt="2023-02-16T04:33:59.885" v="7426"/>
          <ac:spMkLst>
            <pc:docMk/>
            <pc:sldMk cId="1167305669" sldId="360"/>
            <ac:spMk id="124" creationId="{55FCA79F-24EF-C34B-915B-6914F4B5E84B}"/>
          </ac:spMkLst>
        </pc:spChg>
        <pc:spChg chg="mod">
          <ac:chgData name="Daniel Khashabi" userId="62390808-c838-45e6-be59-d6fd0d208bc8" providerId="ADAL" clId="{DBE0F76A-AFEE-AC44-BA32-16BF03539868}" dt="2023-02-16T04:33:59.885" v="7426"/>
          <ac:spMkLst>
            <pc:docMk/>
            <pc:sldMk cId="1167305669" sldId="360"/>
            <ac:spMk id="125" creationId="{BC7611C4-233A-2F45-BEC2-4400044BAC8A}"/>
          </ac:spMkLst>
        </pc:spChg>
        <pc:spChg chg="mod">
          <ac:chgData name="Daniel Khashabi" userId="62390808-c838-45e6-be59-d6fd0d208bc8" providerId="ADAL" clId="{DBE0F76A-AFEE-AC44-BA32-16BF03539868}" dt="2023-02-16T04:33:59.885" v="7426"/>
          <ac:spMkLst>
            <pc:docMk/>
            <pc:sldMk cId="1167305669" sldId="360"/>
            <ac:spMk id="126" creationId="{F1A17C69-A9A6-794D-974B-0B1554D43578}"/>
          </ac:spMkLst>
        </pc:spChg>
        <pc:spChg chg="mod">
          <ac:chgData name="Daniel Khashabi" userId="62390808-c838-45e6-be59-d6fd0d208bc8" providerId="ADAL" clId="{DBE0F76A-AFEE-AC44-BA32-16BF03539868}" dt="2023-02-16T04:33:59.885" v="7426"/>
          <ac:spMkLst>
            <pc:docMk/>
            <pc:sldMk cId="1167305669" sldId="360"/>
            <ac:spMk id="127" creationId="{B49FA59A-6FA0-A646-9EEB-960FCA52B763}"/>
          </ac:spMkLst>
        </pc:spChg>
        <pc:spChg chg="mod">
          <ac:chgData name="Daniel Khashabi" userId="62390808-c838-45e6-be59-d6fd0d208bc8" providerId="ADAL" clId="{DBE0F76A-AFEE-AC44-BA32-16BF03539868}" dt="2023-02-16T13:49:58.158" v="7760"/>
          <ac:spMkLst>
            <pc:docMk/>
            <pc:sldMk cId="1167305669" sldId="360"/>
            <ac:spMk id="128" creationId="{5B089512-B832-5F4F-9F7C-E1A7CBC4E67E}"/>
          </ac:spMkLst>
        </pc:spChg>
        <pc:spChg chg="mod">
          <ac:chgData name="Daniel Khashabi" userId="62390808-c838-45e6-be59-d6fd0d208bc8" providerId="ADAL" clId="{DBE0F76A-AFEE-AC44-BA32-16BF03539868}" dt="2023-02-16T13:49:58.158" v="7760"/>
          <ac:spMkLst>
            <pc:docMk/>
            <pc:sldMk cId="1167305669" sldId="360"/>
            <ac:spMk id="129" creationId="{E55E6BDD-EA4B-A043-AFA7-C42DD8E37FCB}"/>
          </ac:spMkLst>
        </pc:spChg>
        <pc:spChg chg="mod">
          <ac:chgData name="Daniel Khashabi" userId="62390808-c838-45e6-be59-d6fd0d208bc8" providerId="ADAL" clId="{DBE0F76A-AFEE-AC44-BA32-16BF03539868}" dt="2023-02-16T04:33:59.885" v="7426"/>
          <ac:spMkLst>
            <pc:docMk/>
            <pc:sldMk cId="1167305669" sldId="360"/>
            <ac:spMk id="130" creationId="{0AF1BC4E-029D-704F-A4B3-05BEE7CCF625}"/>
          </ac:spMkLst>
        </pc:spChg>
        <pc:spChg chg="mod">
          <ac:chgData name="Daniel Khashabi" userId="62390808-c838-45e6-be59-d6fd0d208bc8" providerId="ADAL" clId="{DBE0F76A-AFEE-AC44-BA32-16BF03539868}" dt="2023-02-16T13:49:58.158" v="7760"/>
          <ac:spMkLst>
            <pc:docMk/>
            <pc:sldMk cId="1167305669" sldId="360"/>
            <ac:spMk id="133" creationId="{BA223413-3EFF-4745-8601-CABAD3C5499D}"/>
          </ac:spMkLst>
        </pc:spChg>
        <pc:spChg chg="mod">
          <ac:chgData name="Daniel Khashabi" userId="62390808-c838-45e6-be59-d6fd0d208bc8" providerId="ADAL" clId="{DBE0F76A-AFEE-AC44-BA32-16BF03539868}" dt="2023-02-16T13:49:58.158" v="7760"/>
          <ac:spMkLst>
            <pc:docMk/>
            <pc:sldMk cId="1167305669" sldId="360"/>
            <ac:spMk id="134" creationId="{7B991E92-818F-054A-94A8-9B82C59E69FC}"/>
          </ac:spMkLst>
        </pc:spChg>
        <pc:spChg chg="mod">
          <ac:chgData name="Daniel Khashabi" userId="62390808-c838-45e6-be59-d6fd0d208bc8" providerId="ADAL" clId="{DBE0F76A-AFEE-AC44-BA32-16BF03539868}" dt="2023-02-16T04:33:59.885" v="7426"/>
          <ac:spMkLst>
            <pc:docMk/>
            <pc:sldMk cId="1167305669" sldId="360"/>
            <ac:spMk id="135" creationId="{009B75EB-85A0-E14A-82AF-5B91C716897B}"/>
          </ac:spMkLst>
        </pc:spChg>
        <pc:spChg chg="mod">
          <ac:chgData name="Daniel Khashabi" userId="62390808-c838-45e6-be59-d6fd0d208bc8" providerId="ADAL" clId="{DBE0F76A-AFEE-AC44-BA32-16BF03539868}" dt="2023-02-16T04:33:59.885" v="7426"/>
          <ac:spMkLst>
            <pc:docMk/>
            <pc:sldMk cId="1167305669" sldId="360"/>
            <ac:spMk id="141" creationId="{4FED77C7-A556-6A4E-B43D-7016E168AEBB}"/>
          </ac:spMkLst>
        </pc:spChg>
        <pc:spChg chg="mod">
          <ac:chgData name="Daniel Khashabi" userId="62390808-c838-45e6-be59-d6fd0d208bc8" providerId="ADAL" clId="{DBE0F76A-AFEE-AC44-BA32-16BF03539868}" dt="2023-02-16T13:49:58.158" v="7760"/>
          <ac:spMkLst>
            <pc:docMk/>
            <pc:sldMk cId="1167305669" sldId="360"/>
            <ac:spMk id="142" creationId="{CE44DED9-5184-CE43-8FFE-87784840DA3C}"/>
          </ac:spMkLst>
        </pc:spChg>
        <pc:spChg chg="mod">
          <ac:chgData name="Daniel Khashabi" userId="62390808-c838-45e6-be59-d6fd0d208bc8" providerId="ADAL" clId="{DBE0F76A-AFEE-AC44-BA32-16BF03539868}" dt="2023-02-16T13:49:58.158" v="7760"/>
          <ac:spMkLst>
            <pc:docMk/>
            <pc:sldMk cId="1167305669" sldId="360"/>
            <ac:spMk id="148" creationId="{7EAD415F-63DE-EB43-A7A2-F45C61798465}"/>
          </ac:spMkLst>
        </pc:spChg>
        <pc:spChg chg="mod">
          <ac:chgData name="Daniel Khashabi" userId="62390808-c838-45e6-be59-d6fd0d208bc8" providerId="ADAL" clId="{DBE0F76A-AFEE-AC44-BA32-16BF03539868}" dt="2023-02-16T13:49:58.158" v="7760"/>
          <ac:spMkLst>
            <pc:docMk/>
            <pc:sldMk cId="1167305669" sldId="360"/>
            <ac:spMk id="149" creationId="{F92B470B-D922-F042-867E-B1AF31F53814}"/>
          </ac:spMkLst>
        </pc:spChg>
        <pc:spChg chg="mod">
          <ac:chgData name="Daniel Khashabi" userId="62390808-c838-45e6-be59-d6fd0d208bc8" providerId="ADAL" clId="{DBE0F76A-AFEE-AC44-BA32-16BF03539868}" dt="2023-02-16T13:49:58.158" v="7760"/>
          <ac:spMkLst>
            <pc:docMk/>
            <pc:sldMk cId="1167305669" sldId="360"/>
            <ac:spMk id="150" creationId="{D5C803EA-95C9-8F46-8E1F-70FC48EA99C3}"/>
          </ac:spMkLst>
        </pc:spChg>
        <pc:spChg chg="mod">
          <ac:chgData name="Daniel Khashabi" userId="62390808-c838-45e6-be59-d6fd0d208bc8" providerId="ADAL" clId="{DBE0F76A-AFEE-AC44-BA32-16BF03539868}" dt="2023-02-16T13:49:58.158" v="7760"/>
          <ac:spMkLst>
            <pc:docMk/>
            <pc:sldMk cId="1167305669" sldId="360"/>
            <ac:spMk id="151" creationId="{C9A0AFE1-2C23-C746-A807-955038252BA2}"/>
          </ac:spMkLst>
        </pc:spChg>
        <pc:spChg chg="mod">
          <ac:chgData name="Daniel Khashabi" userId="62390808-c838-45e6-be59-d6fd0d208bc8" providerId="ADAL" clId="{DBE0F76A-AFEE-AC44-BA32-16BF03539868}" dt="2023-02-16T13:49:58.158" v="7760"/>
          <ac:spMkLst>
            <pc:docMk/>
            <pc:sldMk cId="1167305669" sldId="360"/>
            <ac:spMk id="152" creationId="{3FB26CEC-8C11-DA4A-805E-8913F225BE13}"/>
          </ac:spMkLst>
        </pc:spChg>
        <pc:spChg chg="mod">
          <ac:chgData name="Daniel Khashabi" userId="62390808-c838-45e6-be59-d6fd0d208bc8" providerId="ADAL" clId="{DBE0F76A-AFEE-AC44-BA32-16BF03539868}" dt="2023-02-16T13:49:58.158" v="7760"/>
          <ac:spMkLst>
            <pc:docMk/>
            <pc:sldMk cId="1167305669" sldId="360"/>
            <ac:spMk id="153" creationId="{4DCD0D15-2948-5C49-B702-B424B826CFBA}"/>
          </ac:spMkLst>
        </pc:spChg>
        <pc:spChg chg="mod">
          <ac:chgData name="Daniel Khashabi" userId="62390808-c838-45e6-be59-d6fd0d208bc8" providerId="ADAL" clId="{DBE0F76A-AFEE-AC44-BA32-16BF03539868}" dt="2023-02-16T13:49:58.158" v="7760"/>
          <ac:spMkLst>
            <pc:docMk/>
            <pc:sldMk cId="1167305669" sldId="360"/>
            <ac:spMk id="154" creationId="{F60421B2-6847-DA43-8335-25E8978671EB}"/>
          </ac:spMkLst>
        </pc:spChg>
        <pc:spChg chg="mod">
          <ac:chgData name="Daniel Khashabi" userId="62390808-c838-45e6-be59-d6fd0d208bc8" providerId="ADAL" clId="{DBE0F76A-AFEE-AC44-BA32-16BF03539868}" dt="2023-02-16T13:49:58.158" v="7760"/>
          <ac:spMkLst>
            <pc:docMk/>
            <pc:sldMk cId="1167305669" sldId="360"/>
            <ac:spMk id="155" creationId="{D869AB43-57B9-9F48-95FC-2969B414915A}"/>
          </ac:spMkLst>
        </pc:spChg>
        <pc:spChg chg="mod">
          <ac:chgData name="Daniel Khashabi" userId="62390808-c838-45e6-be59-d6fd0d208bc8" providerId="ADAL" clId="{DBE0F76A-AFEE-AC44-BA32-16BF03539868}" dt="2023-02-16T13:49:58.158" v="7760"/>
          <ac:spMkLst>
            <pc:docMk/>
            <pc:sldMk cId="1167305669" sldId="360"/>
            <ac:spMk id="156" creationId="{F3AA86DF-7ED5-E845-B126-E8D66DFA4416}"/>
          </ac:spMkLst>
        </pc:spChg>
        <pc:spChg chg="mod">
          <ac:chgData name="Daniel Khashabi" userId="62390808-c838-45e6-be59-d6fd0d208bc8" providerId="ADAL" clId="{DBE0F76A-AFEE-AC44-BA32-16BF03539868}" dt="2023-02-16T13:49:58.158" v="7760"/>
          <ac:spMkLst>
            <pc:docMk/>
            <pc:sldMk cId="1167305669" sldId="360"/>
            <ac:spMk id="157" creationId="{049529E1-0B4F-164B-AE6E-CC1335477CBF}"/>
          </ac:spMkLst>
        </pc:spChg>
        <pc:spChg chg="mod">
          <ac:chgData name="Daniel Khashabi" userId="62390808-c838-45e6-be59-d6fd0d208bc8" providerId="ADAL" clId="{DBE0F76A-AFEE-AC44-BA32-16BF03539868}" dt="2023-02-16T13:49:58.158" v="7760"/>
          <ac:spMkLst>
            <pc:docMk/>
            <pc:sldMk cId="1167305669" sldId="360"/>
            <ac:spMk id="158" creationId="{0DAD38EF-F205-2144-90B1-15E45B3FE01A}"/>
          </ac:spMkLst>
        </pc:spChg>
        <pc:spChg chg="mod">
          <ac:chgData name="Daniel Khashabi" userId="62390808-c838-45e6-be59-d6fd0d208bc8" providerId="ADAL" clId="{DBE0F76A-AFEE-AC44-BA32-16BF03539868}" dt="2023-02-16T13:49:58.158" v="7760"/>
          <ac:spMkLst>
            <pc:docMk/>
            <pc:sldMk cId="1167305669" sldId="360"/>
            <ac:spMk id="159" creationId="{9475EEB9-A7EE-8F45-8FD8-2D84E2F5222E}"/>
          </ac:spMkLst>
        </pc:spChg>
        <pc:spChg chg="mod">
          <ac:chgData name="Daniel Khashabi" userId="62390808-c838-45e6-be59-d6fd0d208bc8" providerId="ADAL" clId="{DBE0F76A-AFEE-AC44-BA32-16BF03539868}" dt="2023-02-16T13:49:58.158" v="7760"/>
          <ac:spMkLst>
            <pc:docMk/>
            <pc:sldMk cId="1167305669" sldId="360"/>
            <ac:spMk id="160" creationId="{12A95AFB-626B-0B4E-8C17-06CD0B92655F}"/>
          </ac:spMkLst>
        </pc:spChg>
        <pc:spChg chg="mod">
          <ac:chgData name="Daniel Khashabi" userId="62390808-c838-45e6-be59-d6fd0d208bc8" providerId="ADAL" clId="{DBE0F76A-AFEE-AC44-BA32-16BF03539868}" dt="2023-02-16T04:33:59.885" v="7426"/>
          <ac:spMkLst>
            <pc:docMk/>
            <pc:sldMk cId="1167305669" sldId="360"/>
            <ac:spMk id="163" creationId="{CF14063D-2F76-D341-8575-DFC58CC43FAD}"/>
          </ac:spMkLst>
        </pc:spChg>
        <pc:spChg chg="mod">
          <ac:chgData name="Daniel Khashabi" userId="62390808-c838-45e6-be59-d6fd0d208bc8" providerId="ADAL" clId="{DBE0F76A-AFEE-AC44-BA32-16BF03539868}" dt="2023-02-16T13:49:58.158" v="7760"/>
          <ac:spMkLst>
            <pc:docMk/>
            <pc:sldMk cId="1167305669" sldId="360"/>
            <ac:spMk id="164" creationId="{DBBEC36D-FCE7-0A4D-820F-D99BFAEA4F11}"/>
          </ac:spMkLst>
        </pc:spChg>
        <pc:spChg chg="mod">
          <ac:chgData name="Daniel Khashabi" userId="62390808-c838-45e6-be59-d6fd0d208bc8" providerId="ADAL" clId="{DBE0F76A-AFEE-AC44-BA32-16BF03539868}" dt="2023-02-16T13:49:58.158" v="7760"/>
          <ac:spMkLst>
            <pc:docMk/>
            <pc:sldMk cId="1167305669" sldId="360"/>
            <ac:spMk id="165" creationId="{0562D322-A37E-B34C-8F6A-273F4627145E}"/>
          </ac:spMkLst>
        </pc:spChg>
        <pc:spChg chg="mod">
          <ac:chgData name="Daniel Khashabi" userId="62390808-c838-45e6-be59-d6fd0d208bc8" providerId="ADAL" clId="{DBE0F76A-AFEE-AC44-BA32-16BF03539868}" dt="2023-02-16T13:49:58.158" v="7760"/>
          <ac:spMkLst>
            <pc:docMk/>
            <pc:sldMk cId="1167305669" sldId="360"/>
            <ac:spMk id="166" creationId="{7A8AF458-9275-5C4A-B518-D141D02021A1}"/>
          </ac:spMkLst>
        </pc:spChg>
        <pc:spChg chg="mod">
          <ac:chgData name="Daniel Khashabi" userId="62390808-c838-45e6-be59-d6fd0d208bc8" providerId="ADAL" clId="{DBE0F76A-AFEE-AC44-BA32-16BF03539868}" dt="2023-02-16T13:49:58.158" v="7760"/>
          <ac:spMkLst>
            <pc:docMk/>
            <pc:sldMk cId="1167305669" sldId="360"/>
            <ac:spMk id="167" creationId="{E1592A4B-0D69-6A46-A567-905BA057F86A}"/>
          </ac:spMkLst>
        </pc:spChg>
        <pc:spChg chg="mod">
          <ac:chgData name="Daniel Khashabi" userId="62390808-c838-45e6-be59-d6fd0d208bc8" providerId="ADAL" clId="{DBE0F76A-AFEE-AC44-BA32-16BF03539868}" dt="2023-02-16T04:33:59.885" v="7426"/>
          <ac:spMkLst>
            <pc:docMk/>
            <pc:sldMk cId="1167305669" sldId="360"/>
            <ac:spMk id="168" creationId="{20828740-3FEF-564E-8627-092163C1A11D}"/>
          </ac:spMkLst>
        </pc:spChg>
        <pc:spChg chg="mod">
          <ac:chgData name="Daniel Khashabi" userId="62390808-c838-45e6-be59-d6fd0d208bc8" providerId="ADAL" clId="{DBE0F76A-AFEE-AC44-BA32-16BF03539868}" dt="2023-02-16T13:49:58.158" v="7760"/>
          <ac:spMkLst>
            <pc:docMk/>
            <pc:sldMk cId="1167305669" sldId="360"/>
            <ac:spMk id="169" creationId="{9FAE7F2D-4CAF-7F4B-B456-4F696D219A84}"/>
          </ac:spMkLst>
        </pc:spChg>
        <pc:spChg chg="mod">
          <ac:chgData name="Daniel Khashabi" userId="62390808-c838-45e6-be59-d6fd0d208bc8" providerId="ADAL" clId="{DBE0F76A-AFEE-AC44-BA32-16BF03539868}" dt="2023-02-16T13:49:58.158" v="7760"/>
          <ac:spMkLst>
            <pc:docMk/>
            <pc:sldMk cId="1167305669" sldId="360"/>
            <ac:spMk id="170" creationId="{79B2685C-C313-E343-87AF-3A16BC55BC2F}"/>
          </ac:spMkLst>
        </pc:spChg>
        <pc:spChg chg="mod">
          <ac:chgData name="Daniel Khashabi" userId="62390808-c838-45e6-be59-d6fd0d208bc8" providerId="ADAL" clId="{DBE0F76A-AFEE-AC44-BA32-16BF03539868}" dt="2023-02-16T13:49:58.158" v="7760"/>
          <ac:spMkLst>
            <pc:docMk/>
            <pc:sldMk cId="1167305669" sldId="360"/>
            <ac:spMk id="171" creationId="{5E40E88B-7C0C-B34A-8126-6254BCF5337D}"/>
          </ac:spMkLst>
        </pc:spChg>
        <pc:spChg chg="mod">
          <ac:chgData name="Daniel Khashabi" userId="62390808-c838-45e6-be59-d6fd0d208bc8" providerId="ADAL" clId="{DBE0F76A-AFEE-AC44-BA32-16BF03539868}" dt="2023-02-16T13:49:58.158" v="7760"/>
          <ac:spMkLst>
            <pc:docMk/>
            <pc:sldMk cId="1167305669" sldId="360"/>
            <ac:spMk id="172" creationId="{DCB38E08-B9A3-C14F-896A-0F8077D8FB68}"/>
          </ac:spMkLst>
        </pc:spChg>
        <pc:spChg chg="mod">
          <ac:chgData name="Daniel Khashabi" userId="62390808-c838-45e6-be59-d6fd0d208bc8" providerId="ADAL" clId="{DBE0F76A-AFEE-AC44-BA32-16BF03539868}" dt="2023-02-16T13:49:58.158" v="7760"/>
          <ac:spMkLst>
            <pc:docMk/>
            <pc:sldMk cId="1167305669" sldId="360"/>
            <ac:spMk id="173" creationId="{43EFC05D-5D9E-8545-80ED-5EE5833436EC}"/>
          </ac:spMkLst>
        </pc:spChg>
        <pc:spChg chg="mod">
          <ac:chgData name="Daniel Khashabi" userId="62390808-c838-45e6-be59-d6fd0d208bc8" providerId="ADAL" clId="{DBE0F76A-AFEE-AC44-BA32-16BF03539868}" dt="2023-02-16T13:49:58.158" v="7760"/>
          <ac:spMkLst>
            <pc:docMk/>
            <pc:sldMk cId="1167305669" sldId="360"/>
            <ac:spMk id="174" creationId="{07E68D4F-7E15-CB40-A308-F80E5AC3CCFB}"/>
          </ac:spMkLst>
        </pc:spChg>
        <pc:spChg chg="mod">
          <ac:chgData name="Daniel Khashabi" userId="62390808-c838-45e6-be59-d6fd0d208bc8" providerId="ADAL" clId="{DBE0F76A-AFEE-AC44-BA32-16BF03539868}" dt="2023-02-16T13:49:58.158" v="7760"/>
          <ac:spMkLst>
            <pc:docMk/>
            <pc:sldMk cId="1167305669" sldId="360"/>
            <ac:spMk id="175" creationId="{6F64A017-A35A-AC44-96D0-72EFC040B4F7}"/>
          </ac:spMkLst>
        </pc:spChg>
        <pc:spChg chg="mod">
          <ac:chgData name="Daniel Khashabi" userId="62390808-c838-45e6-be59-d6fd0d208bc8" providerId="ADAL" clId="{DBE0F76A-AFEE-AC44-BA32-16BF03539868}" dt="2023-02-16T13:49:58.158" v="7760"/>
          <ac:spMkLst>
            <pc:docMk/>
            <pc:sldMk cId="1167305669" sldId="360"/>
            <ac:spMk id="176" creationId="{EB7699D4-5CF1-4945-AF53-9FF925C376BB}"/>
          </ac:spMkLst>
        </pc:spChg>
        <pc:spChg chg="mod">
          <ac:chgData name="Daniel Khashabi" userId="62390808-c838-45e6-be59-d6fd0d208bc8" providerId="ADAL" clId="{DBE0F76A-AFEE-AC44-BA32-16BF03539868}" dt="2023-02-16T13:49:58.158" v="7760"/>
          <ac:spMkLst>
            <pc:docMk/>
            <pc:sldMk cId="1167305669" sldId="360"/>
            <ac:spMk id="177" creationId="{A9006280-6B35-5544-98E4-1B21ED7235B5}"/>
          </ac:spMkLst>
        </pc:spChg>
        <pc:spChg chg="mod">
          <ac:chgData name="Daniel Khashabi" userId="62390808-c838-45e6-be59-d6fd0d208bc8" providerId="ADAL" clId="{DBE0F76A-AFEE-AC44-BA32-16BF03539868}" dt="2023-02-16T13:49:58.158" v="7760"/>
          <ac:spMkLst>
            <pc:docMk/>
            <pc:sldMk cId="1167305669" sldId="360"/>
            <ac:spMk id="178" creationId="{AC7C371E-2D08-BF45-8B8E-6FC13CFD5BF4}"/>
          </ac:spMkLst>
        </pc:spChg>
        <pc:spChg chg="mod">
          <ac:chgData name="Daniel Khashabi" userId="62390808-c838-45e6-be59-d6fd0d208bc8" providerId="ADAL" clId="{DBE0F76A-AFEE-AC44-BA32-16BF03539868}" dt="2023-02-16T13:49:58.158" v="7760"/>
          <ac:spMkLst>
            <pc:docMk/>
            <pc:sldMk cId="1167305669" sldId="360"/>
            <ac:spMk id="179" creationId="{6A2513D4-883B-AC4F-83C4-340258810AA5}"/>
          </ac:spMkLst>
        </pc:spChg>
        <pc:spChg chg="mod">
          <ac:chgData name="Daniel Khashabi" userId="62390808-c838-45e6-be59-d6fd0d208bc8" providerId="ADAL" clId="{DBE0F76A-AFEE-AC44-BA32-16BF03539868}" dt="2023-02-16T13:49:58.158" v="7760"/>
          <ac:spMkLst>
            <pc:docMk/>
            <pc:sldMk cId="1167305669" sldId="360"/>
            <ac:spMk id="180" creationId="{8A3B99E0-E6A1-A84A-BE61-0FEC270CA7BD}"/>
          </ac:spMkLst>
        </pc:spChg>
        <pc:spChg chg="mod">
          <ac:chgData name="Daniel Khashabi" userId="62390808-c838-45e6-be59-d6fd0d208bc8" providerId="ADAL" clId="{DBE0F76A-AFEE-AC44-BA32-16BF03539868}" dt="2023-02-16T13:49:58.158" v="7760"/>
          <ac:spMkLst>
            <pc:docMk/>
            <pc:sldMk cId="1167305669" sldId="360"/>
            <ac:spMk id="181" creationId="{FE339CDF-6D63-3347-A831-5E801BE3FDE7}"/>
          </ac:spMkLst>
        </pc:spChg>
        <pc:spChg chg="mod">
          <ac:chgData name="Daniel Khashabi" userId="62390808-c838-45e6-be59-d6fd0d208bc8" providerId="ADAL" clId="{DBE0F76A-AFEE-AC44-BA32-16BF03539868}" dt="2023-02-16T13:49:58.158" v="7760"/>
          <ac:spMkLst>
            <pc:docMk/>
            <pc:sldMk cId="1167305669" sldId="360"/>
            <ac:spMk id="182" creationId="{916D7B26-88F8-8348-A504-06F5823A7A67}"/>
          </ac:spMkLst>
        </pc:spChg>
        <pc:spChg chg="mod">
          <ac:chgData name="Daniel Khashabi" userId="62390808-c838-45e6-be59-d6fd0d208bc8" providerId="ADAL" clId="{DBE0F76A-AFEE-AC44-BA32-16BF03539868}" dt="2023-02-16T04:33:59.885" v="7426"/>
          <ac:spMkLst>
            <pc:docMk/>
            <pc:sldMk cId="1167305669" sldId="360"/>
            <ac:spMk id="185" creationId="{DED50EDE-4C5F-3D40-A8FA-BBCFA6B19B18}"/>
          </ac:spMkLst>
        </pc:spChg>
        <pc:spChg chg="mod">
          <ac:chgData name="Daniel Khashabi" userId="62390808-c838-45e6-be59-d6fd0d208bc8" providerId="ADAL" clId="{DBE0F76A-AFEE-AC44-BA32-16BF03539868}" dt="2023-02-16T13:49:58.158" v="7760"/>
          <ac:spMkLst>
            <pc:docMk/>
            <pc:sldMk cId="1167305669" sldId="360"/>
            <ac:spMk id="186" creationId="{8CBB8875-326D-8C4B-8DE5-F424AF963BA3}"/>
          </ac:spMkLst>
        </pc:spChg>
        <pc:spChg chg="mod">
          <ac:chgData name="Daniel Khashabi" userId="62390808-c838-45e6-be59-d6fd0d208bc8" providerId="ADAL" clId="{DBE0F76A-AFEE-AC44-BA32-16BF03539868}" dt="2023-02-16T13:49:58.158" v="7760"/>
          <ac:spMkLst>
            <pc:docMk/>
            <pc:sldMk cId="1167305669" sldId="360"/>
            <ac:spMk id="187" creationId="{49ED2F7E-45E7-2A4B-8E3A-6CA910BC6609}"/>
          </ac:spMkLst>
        </pc:spChg>
        <pc:spChg chg="mod">
          <ac:chgData name="Daniel Khashabi" userId="62390808-c838-45e6-be59-d6fd0d208bc8" providerId="ADAL" clId="{DBE0F76A-AFEE-AC44-BA32-16BF03539868}" dt="2023-02-16T13:49:58.158" v="7760"/>
          <ac:spMkLst>
            <pc:docMk/>
            <pc:sldMk cId="1167305669" sldId="360"/>
            <ac:spMk id="188" creationId="{BAC0401C-5779-014D-9432-E5CECBE715CD}"/>
          </ac:spMkLst>
        </pc:spChg>
        <pc:spChg chg="mod">
          <ac:chgData name="Daniel Khashabi" userId="62390808-c838-45e6-be59-d6fd0d208bc8" providerId="ADAL" clId="{DBE0F76A-AFEE-AC44-BA32-16BF03539868}" dt="2023-02-16T04:33:59.885" v="7426"/>
          <ac:spMkLst>
            <pc:docMk/>
            <pc:sldMk cId="1167305669" sldId="360"/>
            <ac:spMk id="189" creationId="{8166560D-32B1-2A46-A474-E8AB659A1A77}"/>
          </ac:spMkLst>
        </pc:spChg>
        <pc:spChg chg="mod">
          <ac:chgData name="Daniel Khashabi" userId="62390808-c838-45e6-be59-d6fd0d208bc8" providerId="ADAL" clId="{DBE0F76A-AFEE-AC44-BA32-16BF03539868}" dt="2023-02-16T13:49:58.158" v="7760"/>
          <ac:spMkLst>
            <pc:docMk/>
            <pc:sldMk cId="1167305669" sldId="360"/>
            <ac:spMk id="190" creationId="{B8966DAE-CBE8-604A-84C7-977AF4D88571}"/>
          </ac:spMkLst>
        </pc:spChg>
        <pc:spChg chg="mod">
          <ac:chgData name="Daniel Khashabi" userId="62390808-c838-45e6-be59-d6fd0d208bc8" providerId="ADAL" clId="{DBE0F76A-AFEE-AC44-BA32-16BF03539868}" dt="2023-02-16T13:49:58.158" v="7760"/>
          <ac:spMkLst>
            <pc:docMk/>
            <pc:sldMk cId="1167305669" sldId="360"/>
            <ac:spMk id="191" creationId="{26ABEC15-6E86-0142-8856-484237BDFC63}"/>
          </ac:spMkLst>
        </pc:spChg>
        <pc:spChg chg="mod">
          <ac:chgData name="Daniel Khashabi" userId="62390808-c838-45e6-be59-d6fd0d208bc8" providerId="ADAL" clId="{DBE0F76A-AFEE-AC44-BA32-16BF03539868}" dt="2023-02-16T13:49:58.158" v="7760"/>
          <ac:spMkLst>
            <pc:docMk/>
            <pc:sldMk cId="1167305669" sldId="360"/>
            <ac:spMk id="192" creationId="{711CC6C8-7282-E843-A338-91446BF2C246}"/>
          </ac:spMkLst>
        </pc:spChg>
        <pc:spChg chg="mod">
          <ac:chgData name="Daniel Khashabi" userId="62390808-c838-45e6-be59-d6fd0d208bc8" providerId="ADAL" clId="{DBE0F76A-AFEE-AC44-BA32-16BF03539868}" dt="2023-02-16T13:49:58.158" v="7760"/>
          <ac:spMkLst>
            <pc:docMk/>
            <pc:sldMk cId="1167305669" sldId="360"/>
            <ac:spMk id="193" creationId="{FE5052DA-AD07-EE45-9371-381649D210D5}"/>
          </ac:spMkLst>
        </pc:spChg>
        <pc:spChg chg="mod">
          <ac:chgData name="Daniel Khashabi" userId="62390808-c838-45e6-be59-d6fd0d208bc8" providerId="ADAL" clId="{DBE0F76A-AFEE-AC44-BA32-16BF03539868}" dt="2023-02-16T13:49:58.158" v="7760"/>
          <ac:spMkLst>
            <pc:docMk/>
            <pc:sldMk cId="1167305669" sldId="360"/>
            <ac:spMk id="194" creationId="{EDFF357D-A43A-9946-9C8C-C5208D9A46EA}"/>
          </ac:spMkLst>
        </pc:spChg>
        <pc:spChg chg="mod">
          <ac:chgData name="Daniel Khashabi" userId="62390808-c838-45e6-be59-d6fd0d208bc8" providerId="ADAL" clId="{DBE0F76A-AFEE-AC44-BA32-16BF03539868}" dt="2023-02-16T04:33:59.885" v="7426"/>
          <ac:spMkLst>
            <pc:docMk/>
            <pc:sldMk cId="1167305669" sldId="360"/>
            <ac:spMk id="195" creationId="{A70D1C02-7CBD-A74A-904A-2A285E9154CD}"/>
          </ac:spMkLst>
        </pc:spChg>
        <pc:spChg chg="mod">
          <ac:chgData name="Daniel Khashabi" userId="62390808-c838-45e6-be59-d6fd0d208bc8" providerId="ADAL" clId="{DBE0F76A-AFEE-AC44-BA32-16BF03539868}" dt="2023-02-16T13:49:58.158" v="7760"/>
          <ac:spMkLst>
            <pc:docMk/>
            <pc:sldMk cId="1167305669" sldId="360"/>
            <ac:spMk id="196" creationId="{F2AD37D4-1BC3-7949-9187-5F1063400D4E}"/>
          </ac:spMkLst>
        </pc:spChg>
        <pc:spChg chg="mod">
          <ac:chgData name="Daniel Khashabi" userId="62390808-c838-45e6-be59-d6fd0d208bc8" providerId="ADAL" clId="{DBE0F76A-AFEE-AC44-BA32-16BF03539868}" dt="2023-02-16T13:49:58.158" v="7760"/>
          <ac:spMkLst>
            <pc:docMk/>
            <pc:sldMk cId="1167305669" sldId="360"/>
            <ac:spMk id="197" creationId="{8318E221-6AFB-5944-A389-F031F585A083}"/>
          </ac:spMkLst>
        </pc:spChg>
        <pc:spChg chg="mod">
          <ac:chgData name="Daniel Khashabi" userId="62390808-c838-45e6-be59-d6fd0d208bc8" providerId="ADAL" clId="{DBE0F76A-AFEE-AC44-BA32-16BF03539868}" dt="2023-02-16T04:33:59.885" v="7426"/>
          <ac:spMkLst>
            <pc:docMk/>
            <pc:sldMk cId="1167305669" sldId="360"/>
            <ac:spMk id="200" creationId="{971F9D41-8D8B-CE41-8146-FF55BA98E994}"/>
          </ac:spMkLst>
        </pc:spChg>
        <pc:spChg chg="mod">
          <ac:chgData name="Daniel Khashabi" userId="62390808-c838-45e6-be59-d6fd0d208bc8" providerId="ADAL" clId="{DBE0F76A-AFEE-AC44-BA32-16BF03539868}" dt="2023-02-16T04:33:59.885" v="7426"/>
          <ac:spMkLst>
            <pc:docMk/>
            <pc:sldMk cId="1167305669" sldId="360"/>
            <ac:spMk id="201" creationId="{051A29E5-B48A-4C41-8B73-97B7587ED5BE}"/>
          </ac:spMkLst>
        </pc:spChg>
        <pc:spChg chg="mod">
          <ac:chgData name="Daniel Khashabi" userId="62390808-c838-45e6-be59-d6fd0d208bc8" providerId="ADAL" clId="{DBE0F76A-AFEE-AC44-BA32-16BF03539868}" dt="2023-02-16T13:49:58.158" v="7760"/>
          <ac:spMkLst>
            <pc:docMk/>
            <pc:sldMk cId="1167305669" sldId="360"/>
            <ac:spMk id="202" creationId="{EFE57058-0338-0042-B230-7E7AA2380536}"/>
          </ac:spMkLst>
        </pc:spChg>
        <pc:spChg chg="mod">
          <ac:chgData name="Daniel Khashabi" userId="62390808-c838-45e6-be59-d6fd0d208bc8" providerId="ADAL" clId="{DBE0F76A-AFEE-AC44-BA32-16BF03539868}" dt="2023-02-16T04:33:59.885" v="7426"/>
          <ac:spMkLst>
            <pc:docMk/>
            <pc:sldMk cId="1167305669" sldId="360"/>
            <ac:spMk id="203" creationId="{C0E7807A-3244-0645-8EC8-250FFCF49938}"/>
          </ac:spMkLst>
        </pc:spChg>
        <pc:spChg chg="mod">
          <ac:chgData name="Daniel Khashabi" userId="62390808-c838-45e6-be59-d6fd0d208bc8" providerId="ADAL" clId="{DBE0F76A-AFEE-AC44-BA32-16BF03539868}" dt="2023-02-16T04:33:59.885" v="7426"/>
          <ac:spMkLst>
            <pc:docMk/>
            <pc:sldMk cId="1167305669" sldId="360"/>
            <ac:spMk id="204" creationId="{2026B211-0E11-4C41-8E69-F0CE4DD65866}"/>
          </ac:spMkLst>
        </pc:spChg>
        <pc:spChg chg="mod">
          <ac:chgData name="Daniel Khashabi" userId="62390808-c838-45e6-be59-d6fd0d208bc8" providerId="ADAL" clId="{DBE0F76A-AFEE-AC44-BA32-16BF03539868}" dt="2023-02-16T04:33:59.885" v="7426"/>
          <ac:spMkLst>
            <pc:docMk/>
            <pc:sldMk cId="1167305669" sldId="360"/>
            <ac:spMk id="205" creationId="{A4EC3558-AFAB-A749-BF10-B9A7C1118318}"/>
          </ac:spMkLst>
        </pc:spChg>
        <pc:spChg chg="mod">
          <ac:chgData name="Daniel Khashabi" userId="62390808-c838-45e6-be59-d6fd0d208bc8" providerId="ADAL" clId="{DBE0F76A-AFEE-AC44-BA32-16BF03539868}" dt="2023-02-16T04:33:59.885" v="7426"/>
          <ac:spMkLst>
            <pc:docMk/>
            <pc:sldMk cId="1167305669" sldId="360"/>
            <ac:spMk id="206" creationId="{82376EF4-6E86-7F4C-A8AF-06A3AA7DC8AF}"/>
          </ac:spMkLst>
        </pc:spChg>
        <pc:spChg chg="mod">
          <ac:chgData name="Daniel Khashabi" userId="62390808-c838-45e6-be59-d6fd0d208bc8" providerId="ADAL" clId="{DBE0F76A-AFEE-AC44-BA32-16BF03539868}" dt="2023-02-16T04:33:59.885" v="7426"/>
          <ac:spMkLst>
            <pc:docMk/>
            <pc:sldMk cId="1167305669" sldId="360"/>
            <ac:spMk id="207" creationId="{D6A8CD38-88B8-1F48-9E81-EF6DF744F2A4}"/>
          </ac:spMkLst>
        </pc:spChg>
        <pc:spChg chg="mod">
          <ac:chgData name="Daniel Khashabi" userId="62390808-c838-45e6-be59-d6fd0d208bc8" providerId="ADAL" clId="{DBE0F76A-AFEE-AC44-BA32-16BF03539868}" dt="2023-02-16T13:49:58.158" v="7760"/>
          <ac:spMkLst>
            <pc:docMk/>
            <pc:sldMk cId="1167305669" sldId="360"/>
            <ac:spMk id="208" creationId="{C252F691-9F89-7A48-8ECD-EFA18832A00D}"/>
          </ac:spMkLst>
        </pc:spChg>
        <pc:spChg chg="mod">
          <ac:chgData name="Daniel Khashabi" userId="62390808-c838-45e6-be59-d6fd0d208bc8" providerId="ADAL" clId="{DBE0F76A-AFEE-AC44-BA32-16BF03539868}" dt="2023-02-16T13:49:58.158" v="7760"/>
          <ac:spMkLst>
            <pc:docMk/>
            <pc:sldMk cId="1167305669" sldId="360"/>
            <ac:spMk id="209" creationId="{D94009E7-1E7B-3D48-90D9-113F182D1503}"/>
          </ac:spMkLst>
        </pc:spChg>
        <pc:spChg chg="mod">
          <ac:chgData name="Daniel Khashabi" userId="62390808-c838-45e6-be59-d6fd0d208bc8" providerId="ADAL" clId="{DBE0F76A-AFEE-AC44-BA32-16BF03539868}" dt="2023-02-16T13:49:58.158" v="7760"/>
          <ac:spMkLst>
            <pc:docMk/>
            <pc:sldMk cId="1167305669" sldId="360"/>
            <ac:spMk id="210" creationId="{CD7091CE-A573-424A-B3C4-956C18FA5852}"/>
          </ac:spMkLst>
        </pc:spChg>
        <pc:spChg chg="mod">
          <ac:chgData name="Daniel Khashabi" userId="62390808-c838-45e6-be59-d6fd0d208bc8" providerId="ADAL" clId="{DBE0F76A-AFEE-AC44-BA32-16BF03539868}" dt="2023-02-16T13:49:58.158" v="7760"/>
          <ac:spMkLst>
            <pc:docMk/>
            <pc:sldMk cId="1167305669" sldId="360"/>
            <ac:spMk id="211" creationId="{AD16E1FB-B9E5-B143-A52C-C19EDC47E248}"/>
          </ac:spMkLst>
        </pc:spChg>
        <pc:spChg chg="mod">
          <ac:chgData name="Daniel Khashabi" userId="62390808-c838-45e6-be59-d6fd0d208bc8" providerId="ADAL" clId="{DBE0F76A-AFEE-AC44-BA32-16BF03539868}" dt="2023-02-16T13:49:58.158" v="7760"/>
          <ac:spMkLst>
            <pc:docMk/>
            <pc:sldMk cId="1167305669" sldId="360"/>
            <ac:spMk id="212" creationId="{188B5BE6-C9C2-1B48-9778-B745CB4ED0B7}"/>
          </ac:spMkLst>
        </pc:spChg>
        <pc:spChg chg="mod">
          <ac:chgData name="Daniel Khashabi" userId="62390808-c838-45e6-be59-d6fd0d208bc8" providerId="ADAL" clId="{DBE0F76A-AFEE-AC44-BA32-16BF03539868}" dt="2023-02-16T13:46:19.838" v="7712"/>
          <ac:spMkLst>
            <pc:docMk/>
            <pc:sldMk cId="1167305669" sldId="360"/>
            <ac:spMk id="213" creationId="{1BFC310F-F0B7-5C41-808F-268BCA097F18}"/>
          </ac:spMkLst>
        </pc:spChg>
      </pc:sldChg>
      <pc:sldChg chg="addSp delSp modSp add mod modClrScheme chgLayout">
        <pc:chgData name="Daniel Khashabi" userId="62390808-c838-45e6-be59-d6fd0d208bc8" providerId="ADAL" clId="{DBE0F76A-AFEE-AC44-BA32-16BF03539868}" dt="2023-02-16T13:49:58.158" v="7760"/>
        <pc:sldMkLst>
          <pc:docMk/>
          <pc:sldMk cId="3381438757" sldId="361"/>
        </pc:sldMkLst>
        <pc:spChg chg="add del mod ord">
          <ac:chgData name="Daniel Khashabi" userId="62390808-c838-45e6-be59-d6fd0d208bc8" providerId="ADAL" clId="{DBE0F76A-AFEE-AC44-BA32-16BF03539868}" dt="2023-02-16T04:33:30.036" v="7416" actId="478"/>
          <ac:spMkLst>
            <pc:docMk/>
            <pc:sldMk cId="3381438757" sldId="361"/>
            <ac:spMk id="2" creationId="{4402D3C5-FB8A-E219-C035-7C99D799B020}"/>
          </ac:spMkLst>
        </pc:spChg>
        <pc:spChg chg="mod">
          <ac:chgData name="Daniel Khashabi" userId="62390808-c838-45e6-be59-d6fd0d208bc8" providerId="ADAL" clId="{DBE0F76A-AFEE-AC44-BA32-16BF03539868}" dt="2023-02-16T13:49:58.158" v="7760"/>
          <ac:spMkLst>
            <pc:docMk/>
            <pc:sldMk cId="3381438757" sldId="361"/>
            <ac:spMk id="3" creationId="{5E47E9EF-07CA-1B4D-B065-7C68C77B1867}"/>
          </ac:spMkLst>
        </pc:spChg>
        <pc:spChg chg="mod">
          <ac:chgData name="Daniel Khashabi" userId="62390808-c838-45e6-be59-d6fd0d208bc8" providerId="ADAL" clId="{DBE0F76A-AFEE-AC44-BA32-16BF03539868}" dt="2023-02-16T13:49:58.158" v="7760"/>
          <ac:spMkLst>
            <pc:docMk/>
            <pc:sldMk cId="3381438757" sldId="361"/>
            <ac:spMk id="4" creationId="{F5CE9E9A-F735-5D4A-8A09-4BABFB2D5DA5}"/>
          </ac:spMkLst>
        </pc:spChg>
        <pc:spChg chg="add del mod">
          <ac:chgData name="Daniel Khashabi" userId="62390808-c838-45e6-be59-d6fd0d208bc8" providerId="ADAL" clId="{DBE0F76A-AFEE-AC44-BA32-16BF03539868}" dt="2023-02-16T04:33:34.434" v="7420" actId="478"/>
          <ac:spMkLst>
            <pc:docMk/>
            <pc:sldMk cId="3381438757" sldId="361"/>
            <ac:spMk id="6" creationId="{D39B9D34-F5D0-68FA-8C2C-E7FA2CCFCD4C}"/>
          </ac:spMkLst>
        </pc:spChg>
        <pc:spChg chg="mod">
          <ac:chgData name="Daniel Khashabi" userId="62390808-c838-45e6-be59-d6fd0d208bc8" providerId="ADAL" clId="{DBE0F76A-AFEE-AC44-BA32-16BF03539868}" dt="2023-02-16T04:33:59.885" v="7426"/>
          <ac:spMkLst>
            <pc:docMk/>
            <pc:sldMk cId="3381438757" sldId="361"/>
            <ac:spMk id="7" creationId="{2B634E59-4B85-4C4B-8984-E10B47A0B100}"/>
          </ac:spMkLst>
        </pc:spChg>
        <pc:spChg chg="mod">
          <ac:chgData name="Daniel Khashabi" userId="62390808-c838-45e6-be59-d6fd0d208bc8" providerId="ADAL" clId="{DBE0F76A-AFEE-AC44-BA32-16BF03539868}" dt="2023-02-16T13:49:58.158" v="7760"/>
          <ac:spMkLst>
            <pc:docMk/>
            <pc:sldMk cId="3381438757" sldId="361"/>
            <ac:spMk id="9" creationId="{C01CD49D-C341-C34E-88AE-2BE76709C423}"/>
          </ac:spMkLst>
        </pc:spChg>
        <pc:spChg chg="mod">
          <ac:chgData name="Daniel Khashabi" userId="62390808-c838-45e6-be59-d6fd0d208bc8" providerId="ADAL" clId="{DBE0F76A-AFEE-AC44-BA32-16BF03539868}" dt="2023-02-16T04:33:59.885" v="7426"/>
          <ac:spMkLst>
            <pc:docMk/>
            <pc:sldMk cId="3381438757" sldId="361"/>
            <ac:spMk id="51" creationId="{3649502E-21DD-1642-971F-BACEABB4E04C}"/>
          </ac:spMkLst>
        </pc:spChg>
        <pc:spChg chg="mod">
          <ac:chgData name="Daniel Khashabi" userId="62390808-c838-45e6-be59-d6fd0d208bc8" providerId="ADAL" clId="{DBE0F76A-AFEE-AC44-BA32-16BF03539868}" dt="2023-02-16T13:49:58.158" v="7760"/>
          <ac:spMkLst>
            <pc:docMk/>
            <pc:sldMk cId="3381438757" sldId="361"/>
            <ac:spMk id="76" creationId="{CFE7F9AF-8FB9-9E47-AA7C-B819DD96BD45}"/>
          </ac:spMkLst>
        </pc:spChg>
        <pc:spChg chg="mod">
          <ac:chgData name="Daniel Khashabi" userId="62390808-c838-45e6-be59-d6fd0d208bc8" providerId="ADAL" clId="{DBE0F76A-AFEE-AC44-BA32-16BF03539868}" dt="2023-02-16T13:49:58.158" v="7760"/>
          <ac:spMkLst>
            <pc:docMk/>
            <pc:sldMk cId="3381438757" sldId="361"/>
            <ac:spMk id="77" creationId="{D1072A62-0E13-3843-8D0C-3A62E6BC9417}"/>
          </ac:spMkLst>
        </pc:spChg>
        <pc:spChg chg="mod">
          <ac:chgData name="Daniel Khashabi" userId="62390808-c838-45e6-be59-d6fd0d208bc8" providerId="ADAL" clId="{DBE0F76A-AFEE-AC44-BA32-16BF03539868}" dt="2023-02-16T13:49:58.158" v="7760"/>
          <ac:spMkLst>
            <pc:docMk/>
            <pc:sldMk cId="3381438757" sldId="361"/>
            <ac:spMk id="78" creationId="{B5867DDE-FEA5-0049-9461-EB1FFEB88969}"/>
          </ac:spMkLst>
        </pc:spChg>
        <pc:spChg chg="mod">
          <ac:chgData name="Daniel Khashabi" userId="62390808-c838-45e6-be59-d6fd0d208bc8" providerId="ADAL" clId="{DBE0F76A-AFEE-AC44-BA32-16BF03539868}" dt="2023-02-16T13:49:58.158" v="7760"/>
          <ac:spMkLst>
            <pc:docMk/>
            <pc:sldMk cId="3381438757" sldId="361"/>
            <ac:spMk id="79" creationId="{24DFF809-EE42-C349-914D-4808EEE0B2B2}"/>
          </ac:spMkLst>
        </pc:spChg>
        <pc:spChg chg="mod">
          <ac:chgData name="Daniel Khashabi" userId="62390808-c838-45e6-be59-d6fd0d208bc8" providerId="ADAL" clId="{DBE0F76A-AFEE-AC44-BA32-16BF03539868}" dt="2023-02-16T13:49:58.158" v="7760"/>
          <ac:spMkLst>
            <pc:docMk/>
            <pc:sldMk cId="3381438757" sldId="361"/>
            <ac:spMk id="82" creationId="{485BEC44-F260-1145-8583-E09A6D1ADDA0}"/>
          </ac:spMkLst>
        </pc:spChg>
        <pc:spChg chg="mod">
          <ac:chgData name="Daniel Khashabi" userId="62390808-c838-45e6-be59-d6fd0d208bc8" providerId="ADAL" clId="{DBE0F76A-AFEE-AC44-BA32-16BF03539868}" dt="2023-02-16T13:49:58.158" v="7760"/>
          <ac:spMkLst>
            <pc:docMk/>
            <pc:sldMk cId="3381438757" sldId="361"/>
            <ac:spMk id="83" creationId="{D285D089-1C0C-6344-B7EA-A631D2F645B7}"/>
          </ac:spMkLst>
        </pc:spChg>
        <pc:spChg chg="mod">
          <ac:chgData name="Daniel Khashabi" userId="62390808-c838-45e6-be59-d6fd0d208bc8" providerId="ADAL" clId="{DBE0F76A-AFEE-AC44-BA32-16BF03539868}" dt="2023-02-16T13:49:58.158" v="7760"/>
          <ac:spMkLst>
            <pc:docMk/>
            <pc:sldMk cId="3381438757" sldId="361"/>
            <ac:spMk id="84" creationId="{E248521C-7AB4-A74B-BB41-9E9DBC05502F}"/>
          </ac:spMkLst>
        </pc:spChg>
        <pc:spChg chg="mod">
          <ac:chgData name="Daniel Khashabi" userId="62390808-c838-45e6-be59-d6fd0d208bc8" providerId="ADAL" clId="{DBE0F76A-AFEE-AC44-BA32-16BF03539868}" dt="2023-02-16T13:49:58.158" v="7760"/>
          <ac:spMkLst>
            <pc:docMk/>
            <pc:sldMk cId="3381438757" sldId="361"/>
            <ac:spMk id="85" creationId="{A542D303-3E89-B948-BAE1-9C28B4C7900E}"/>
          </ac:spMkLst>
        </pc:spChg>
        <pc:spChg chg="mod">
          <ac:chgData name="Daniel Khashabi" userId="62390808-c838-45e6-be59-d6fd0d208bc8" providerId="ADAL" clId="{DBE0F76A-AFEE-AC44-BA32-16BF03539868}" dt="2023-02-16T13:49:58.158" v="7760"/>
          <ac:spMkLst>
            <pc:docMk/>
            <pc:sldMk cId="3381438757" sldId="361"/>
            <ac:spMk id="86" creationId="{3557CEDB-9609-5C4E-BE7A-9A1922D84558}"/>
          </ac:spMkLst>
        </pc:spChg>
        <pc:spChg chg="mod">
          <ac:chgData name="Daniel Khashabi" userId="62390808-c838-45e6-be59-d6fd0d208bc8" providerId="ADAL" clId="{DBE0F76A-AFEE-AC44-BA32-16BF03539868}" dt="2023-02-16T13:49:58.158" v="7760"/>
          <ac:spMkLst>
            <pc:docMk/>
            <pc:sldMk cId="3381438757" sldId="361"/>
            <ac:spMk id="87" creationId="{FD0CC76B-5E71-8C4B-B186-6D1471C8CD67}"/>
          </ac:spMkLst>
        </pc:spChg>
        <pc:spChg chg="mod">
          <ac:chgData name="Daniel Khashabi" userId="62390808-c838-45e6-be59-d6fd0d208bc8" providerId="ADAL" clId="{DBE0F76A-AFEE-AC44-BA32-16BF03539868}" dt="2023-02-16T13:49:58.158" v="7760"/>
          <ac:spMkLst>
            <pc:docMk/>
            <pc:sldMk cId="3381438757" sldId="361"/>
            <ac:spMk id="93" creationId="{2E61486C-7C7C-CF4A-BF55-2488DDD06CBA}"/>
          </ac:spMkLst>
        </pc:spChg>
        <pc:spChg chg="mod">
          <ac:chgData name="Daniel Khashabi" userId="62390808-c838-45e6-be59-d6fd0d208bc8" providerId="ADAL" clId="{DBE0F76A-AFEE-AC44-BA32-16BF03539868}" dt="2023-02-16T13:49:58.158" v="7760"/>
          <ac:spMkLst>
            <pc:docMk/>
            <pc:sldMk cId="3381438757" sldId="361"/>
            <ac:spMk id="94" creationId="{FAED948E-E8BC-B542-96E5-C16F47F16A92}"/>
          </ac:spMkLst>
        </pc:spChg>
        <pc:spChg chg="mod">
          <ac:chgData name="Daniel Khashabi" userId="62390808-c838-45e6-be59-d6fd0d208bc8" providerId="ADAL" clId="{DBE0F76A-AFEE-AC44-BA32-16BF03539868}" dt="2023-02-16T04:33:59.885" v="7426"/>
          <ac:spMkLst>
            <pc:docMk/>
            <pc:sldMk cId="3381438757" sldId="361"/>
            <ac:spMk id="97" creationId="{6D6C0EF3-9A48-6042-84AB-D28C74DA20AD}"/>
          </ac:spMkLst>
        </pc:spChg>
        <pc:spChg chg="mod">
          <ac:chgData name="Daniel Khashabi" userId="62390808-c838-45e6-be59-d6fd0d208bc8" providerId="ADAL" clId="{DBE0F76A-AFEE-AC44-BA32-16BF03539868}" dt="2023-02-16T13:49:58.158" v="7760"/>
          <ac:spMkLst>
            <pc:docMk/>
            <pc:sldMk cId="3381438757" sldId="361"/>
            <ac:spMk id="104" creationId="{F70F58BE-CCAE-F645-A328-47C1EAC54035}"/>
          </ac:spMkLst>
        </pc:spChg>
        <pc:spChg chg="mod">
          <ac:chgData name="Daniel Khashabi" userId="62390808-c838-45e6-be59-d6fd0d208bc8" providerId="ADAL" clId="{DBE0F76A-AFEE-AC44-BA32-16BF03539868}" dt="2023-02-16T13:49:58.158" v="7760"/>
          <ac:spMkLst>
            <pc:docMk/>
            <pc:sldMk cId="3381438757" sldId="361"/>
            <ac:spMk id="105" creationId="{FE219746-6458-2648-BFF2-1638E7F0E56F}"/>
          </ac:spMkLst>
        </pc:spChg>
        <pc:spChg chg="mod">
          <ac:chgData name="Daniel Khashabi" userId="62390808-c838-45e6-be59-d6fd0d208bc8" providerId="ADAL" clId="{DBE0F76A-AFEE-AC44-BA32-16BF03539868}" dt="2023-02-16T13:49:58.158" v="7760"/>
          <ac:spMkLst>
            <pc:docMk/>
            <pc:sldMk cId="3381438757" sldId="361"/>
            <ac:spMk id="106" creationId="{CC39E4D5-0122-404D-AF07-8A0976CE0F90}"/>
          </ac:spMkLst>
        </pc:spChg>
        <pc:spChg chg="mod">
          <ac:chgData name="Daniel Khashabi" userId="62390808-c838-45e6-be59-d6fd0d208bc8" providerId="ADAL" clId="{DBE0F76A-AFEE-AC44-BA32-16BF03539868}" dt="2023-02-16T13:49:58.158" v="7760"/>
          <ac:spMkLst>
            <pc:docMk/>
            <pc:sldMk cId="3381438757" sldId="361"/>
            <ac:spMk id="107" creationId="{869B3C99-29C1-8B4B-96BE-A1AF2836059F}"/>
          </ac:spMkLst>
        </pc:spChg>
        <pc:spChg chg="mod">
          <ac:chgData name="Daniel Khashabi" userId="62390808-c838-45e6-be59-d6fd0d208bc8" providerId="ADAL" clId="{DBE0F76A-AFEE-AC44-BA32-16BF03539868}" dt="2023-02-16T13:49:58.158" v="7760"/>
          <ac:spMkLst>
            <pc:docMk/>
            <pc:sldMk cId="3381438757" sldId="361"/>
            <ac:spMk id="108" creationId="{57567A9F-9A5A-4A43-9695-F85CD7F0400F}"/>
          </ac:spMkLst>
        </pc:spChg>
        <pc:spChg chg="mod">
          <ac:chgData name="Daniel Khashabi" userId="62390808-c838-45e6-be59-d6fd0d208bc8" providerId="ADAL" clId="{DBE0F76A-AFEE-AC44-BA32-16BF03539868}" dt="2023-02-16T13:49:58.158" v="7760"/>
          <ac:spMkLst>
            <pc:docMk/>
            <pc:sldMk cId="3381438757" sldId="361"/>
            <ac:spMk id="109" creationId="{7B63A695-A0C7-D649-B5DD-122BBCB3D254}"/>
          </ac:spMkLst>
        </pc:spChg>
        <pc:spChg chg="mod">
          <ac:chgData name="Daniel Khashabi" userId="62390808-c838-45e6-be59-d6fd0d208bc8" providerId="ADAL" clId="{DBE0F76A-AFEE-AC44-BA32-16BF03539868}" dt="2023-02-16T13:49:58.158" v="7760"/>
          <ac:spMkLst>
            <pc:docMk/>
            <pc:sldMk cId="3381438757" sldId="361"/>
            <ac:spMk id="110" creationId="{F0DCA6BB-A31D-DC41-A4C9-C2923C3B6F21}"/>
          </ac:spMkLst>
        </pc:spChg>
        <pc:spChg chg="mod">
          <ac:chgData name="Daniel Khashabi" userId="62390808-c838-45e6-be59-d6fd0d208bc8" providerId="ADAL" clId="{DBE0F76A-AFEE-AC44-BA32-16BF03539868}" dt="2023-02-16T13:49:58.158" v="7760"/>
          <ac:spMkLst>
            <pc:docMk/>
            <pc:sldMk cId="3381438757" sldId="361"/>
            <ac:spMk id="111" creationId="{F5A97E85-0225-1E46-A085-02FCCC792A02}"/>
          </ac:spMkLst>
        </pc:spChg>
        <pc:spChg chg="mod">
          <ac:chgData name="Daniel Khashabi" userId="62390808-c838-45e6-be59-d6fd0d208bc8" providerId="ADAL" clId="{DBE0F76A-AFEE-AC44-BA32-16BF03539868}" dt="2023-02-16T13:49:58.158" v="7760"/>
          <ac:spMkLst>
            <pc:docMk/>
            <pc:sldMk cId="3381438757" sldId="361"/>
            <ac:spMk id="112" creationId="{97C5A434-FA81-A04D-A77B-DC0A945AB849}"/>
          </ac:spMkLst>
        </pc:spChg>
        <pc:spChg chg="mod">
          <ac:chgData name="Daniel Khashabi" userId="62390808-c838-45e6-be59-d6fd0d208bc8" providerId="ADAL" clId="{DBE0F76A-AFEE-AC44-BA32-16BF03539868}" dt="2023-02-16T13:49:58.158" v="7760"/>
          <ac:spMkLst>
            <pc:docMk/>
            <pc:sldMk cId="3381438757" sldId="361"/>
            <ac:spMk id="113" creationId="{0C6578E8-0778-B145-8F5F-1C179B55F37C}"/>
          </ac:spMkLst>
        </pc:spChg>
        <pc:spChg chg="mod">
          <ac:chgData name="Daniel Khashabi" userId="62390808-c838-45e6-be59-d6fd0d208bc8" providerId="ADAL" clId="{DBE0F76A-AFEE-AC44-BA32-16BF03539868}" dt="2023-02-16T13:49:58.158" v="7760"/>
          <ac:spMkLst>
            <pc:docMk/>
            <pc:sldMk cId="3381438757" sldId="361"/>
            <ac:spMk id="114" creationId="{34DA400A-6EAC-B244-90C9-E2C76E3CE8B1}"/>
          </ac:spMkLst>
        </pc:spChg>
        <pc:spChg chg="mod">
          <ac:chgData name="Daniel Khashabi" userId="62390808-c838-45e6-be59-d6fd0d208bc8" providerId="ADAL" clId="{DBE0F76A-AFEE-AC44-BA32-16BF03539868}" dt="2023-02-16T13:49:58.158" v="7760"/>
          <ac:spMkLst>
            <pc:docMk/>
            <pc:sldMk cId="3381438757" sldId="361"/>
            <ac:spMk id="115" creationId="{2D7BF61E-70E5-7B42-A443-1515BC3FC19A}"/>
          </ac:spMkLst>
        </pc:spChg>
        <pc:spChg chg="mod">
          <ac:chgData name="Daniel Khashabi" userId="62390808-c838-45e6-be59-d6fd0d208bc8" providerId="ADAL" clId="{DBE0F76A-AFEE-AC44-BA32-16BF03539868}" dt="2023-02-16T13:49:58.158" v="7760"/>
          <ac:spMkLst>
            <pc:docMk/>
            <pc:sldMk cId="3381438757" sldId="361"/>
            <ac:spMk id="116" creationId="{08D29459-9A76-6445-B967-14977057901D}"/>
          </ac:spMkLst>
        </pc:spChg>
        <pc:spChg chg="del mod ord">
          <ac:chgData name="Daniel Khashabi" userId="62390808-c838-45e6-be59-d6fd0d208bc8" providerId="ADAL" clId="{DBE0F76A-AFEE-AC44-BA32-16BF03539868}" dt="2023-02-16T04:33:33" v="7418" actId="478"/>
          <ac:spMkLst>
            <pc:docMk/>
            <pc:sldMk cId="3381438757" sldId="361"/>
            <ac:spMk id="117" creationId="{5D68CA1B-7C4B-5845-92FE-230CE08C6BB8}"/>
          </ac:spMkLst>
        </pc:spChg>
        <pc:spChg chg="del">
          <ac:chgData name="Daniel Khashabi" userId="62390808-c838-45e6-be59-d6fd0d208bc8" providerId="ADAL" clId="{DBE0F76A-AFEE-AC44-BA32-16BF03539868}" dt="2023-02-16T04:33:31.754" v="7417" actId="478"/>
          <ac:spMkLst>
            <pc:docMk/>
            <pc:sldMk cId="3381438757" sldId="361"/>
            <ac:spMk id="118" creationId="{3CF616DD-64F0-E046-B5F3-17B14C273759}"/>
          </ac:spMkLst>
        </pc:spChg>
        <pc:spChg chg="mod">
          <ac:chgData name="Daniel Khashabi" userId="62390808-c838-45e6-be59-d6fd0d208bc8" providerId="ADAL" clId="{DBE0F76A-AFEE-AC44-BA32-16BF03539868}" dt="2023-02-16T04:33:59.885" v="7426"/>
          <ac:spMkLst>
            <pc:docMk/>
            <pc:sldMk cId="3381438757" sldId="361"/>
            <ac:spMk id="119" creationId="{F0F7AF7B-3877-754A-9EAE-7D971B6F9519}"/>
          </ac:spMkLst>
        </pc:spChg>
        <pc:spChg chg="mod ord">
          <ac:chgData name="Daniel Khashabi" userId="62390808-c838-45e6-be59-d6fd0d208bc8" providerId="ADAL" clId="{DBE0F76A-AFEE-AC44-BA32-16BF03539868}" dt="2023-02-16T13:49:58.158" v="7760"/>
          <ac:spMkLst>
            <pc:docMk/>
            <pc:sldMk cId="3381438757" sldId="361"/>
            <ac:spMk id="120" creationId="{00FA1E53-7844-084D-96AF-692D088246FF}"/>
          </ac:spMkLst>
        </pc:spChg>
        <pc:spChg chg="mod">
          <ac:chgData name="Daniel Khashabi" userId="62390808-c838-45e6-be59-d6fd0d208bc8" providerId="ADAL" clId="{DBE0F76A-AFEE-AC44-BA32-16BF03539868}" dt="2023-02-16T04:33:59.885" v="7426"/>
          <ac:spMkLst>
            <pc:docMk/>
            <pc:sldMk cId="3381438757" sldId="361"/>
            <ac:spMk id="124" creationId="{55FCA79F-24EF-C34B-915B-6914F4B5E84B}"/>
          </ac:spMkLst>
        </pc:spChg>
        <pc:spChg chg="mod">
          <ac:chgData name="Daniel Khashabi" userId="62390808-c838-45e6-be59-d6fd0d208bc8" providerId="ADAL" clId="{DBE0F76A-AFEE-AC44-BA32-16BF03539868}" dt="2023-02-16T04:33:59.885" v="7426"/>
          <ac:spMkLst>
            <pc:docMk/>
            <pc:sldMk cId="3381438757" sldId="361"/>
            <ac:spMk id="125" creationId="{BC7611C4-233A-2F45-BEC2-4400044BAC8A}"/>
          </ac:spMkLst>
        </pc:spChg>
        <pc:spChg chg="mod">
          <ac:chgData name="Daniel Khashabi" userId="62390808-c838-45e6-be59-d6fd0d208bc8" providerId="ADAL" clId="{DBE0F76A-AFEE-AC44-BA32-16BF03539868}" dt="2023-02-16T04:33:59.885" v="7426"/>
          <ac:spMkLst>
            <pc:docMk/>
            <pc:sldMk cId="3381438757" sldId="361"/>
            <ac:spMk id="126" creationId="{F1A17C69-A9A6-794D-974B-0B1554D43578}"/>
          </ac:spMkLst>
        </pc:spChg>
        <pc:spChg chg="mod">
          <ac:chgData name="Daniel Khashabi" userId="62390808-c838-45e6-be59-d6fd0d208bc8" providerId="ADAL" clId="{DBE0F76A-AFEE-AC44-BA32-16BF03539868}" dt="2023-02-16T04:33:59.885" v="7426"/>
          <ac:spMkLst>
            <pc:docMk/>
            <pc:sldMk cId="3381438757" sldId="361"/>
            <ac:spMk id="127" creationId="{B49FA59A-6FA0-A646-9EEB-960FCA52B763}"/>
          </ac:spMkLst>
        </pc:spChg>
        <pc:spChg chg="mod">
          <ac:chgData name="Daniel Khashabi" userId="62390808-c838-45e6-be59-d6fd0d208bc8" providerId="ADAL" clId="{DBE0F76A-AFEE-AC44-BA32-16BF03539868}" dt="2023-02-16T04:33:59.885" v="7426"/>
          <ac:spMkLst>
            <pc:docMk/>
            <pc:sldMk cId="3381438757" sldId="361"/>
            <ac:spMk id="128" creationId="{804C09D3-4433-5241-A0D9-0CA0D827A238}"/>
          </ac:spMkLst>
        </pc:spChg>
        <pc:spChg chg="mod">
          <ac:chgData name="Daniel Khashabi" userId="62390808-c838-45e6-be59-d6fd0d208bc8" providerId="ADAL" clId="{DBE0F76A-AFEE-AC44-BA32-16BF03539868}" dt="2023-02-16T13:49:58.158" v="7760"/>
          <ac:spMkLst>
            <pc:docMk/>
            <pc:sldMk cId="3381438757" sldId="361"/>
            <ac:spMk id="129" creationId="{E55E6BDD-EA4B-A043-AFA7-C42DD8E37FCB}"/>
          </ac:spMkLst>
        </pc:spChg>
        <pc:spChg chg="mod">
          <ac:chgData name="Daniel Khashabi" userId="62390808-c838-45e6-be59-d6fd0d208bc8" providerId="ADAL" clId="{DBE0F76A-AFEE-AC44-BA32-16BF03539868}" dt="2023-02-16T04:33:59.885" v="7426"/>
          <ac:spMkLst>
            <pc:docMk/>
            <pc:sldMk cId="3381438757" sldId="361"/>
            <ac:spMk id="130" creationId="{B4E2943B-E9E6-A749-959C-646983C5B1C3}"/>
          </ac:spMkLst>
        </pc:spChg>
        <pc:spChg chg="mod">
          <ac:chgData name="Daniel Khashabi" userId="62390808-c838-45e6-be59-d6fd0d208bc8" providerId="ADAL" clId="{DBE0F76A-AFEE-AC44-BA32-16BF03539868}" dt="2023-02-16T13:49:58.158" v="7760"/>
          <ac:spMkLst>
            <pc:docMk/>
            <pc:sldMk cId="3381438757" sldId="361"/>
            <ac:spMk id="133" creationId="{BA223413-3EFF-4745-8601-CABAD3C5499D}"/>
          </ac:spMkLst>
        </pc:spChg>
        <pc:spChg chg="mod">
          <ac:chgData name="Daniel Khashabi" userId="62390808-c838-45e6-be59-d6fd0d208bc8" providerId="ADAL" clId="{DBE0F76A-AFEE-AC44-BA32-16BF03539868}" dt="2023-02-16T13:49:58.158" v="7760"/>
          <ac:spMkLst>
            <pc:docMk/>
            <pc:sldMk cId="3381438757" sldId="361"/>
            <ac:spMk id="134" creationId="{7B991E92-818F-054A-94A8-9B82C59E69FC}"/>
          </ac:spMkLst>
        </pc:spChg>
        <pc:spChg chg="mod">
          <ac:chgData name="Daniel Khashabi" userId="62390808-c838-45e6-be59-d6fd0d208bc8" providerId="ADAL" clId="{DBE0F76A-AFEE-AC44-BA32-16BF03539868}" dt="2023-02-16T04:33:59.885" v="7426"/>
          <ac:spMkLst>
            <pc:docMk/>
            <pc:sldMk cId="3381438757" sldId="361"/>
            <ac:spMk id="135" creationId="{009B75EB-85A0-E14A-82AF-5B91C716897B}"/>
          </ac:spMkLst>
        </pc:spChg>
        <pc:spChg chg="mod">
          <ac:chgData name="Daniel Khashabi" userId="62390808-c838-45e6-be59-d6fd0d208bc8" providerId="ADAL" clId="{DBE0F76A-AFEE-AC44-BA32-16BF03539868}" dt="2023-02-16T04:33:59.885" v="7426"/>
          <ac:spMkLst>
            <pc:docMk/>
            <pc:sldMk cId="3381438757" sldId="361"/>
            <ac:spMk id="141" creationId="{610230F6-C5A9-B747-8926-B73B1C4D9E79}"/>
          </ac:spMkLst>
        </pc:spChg>
        <pc:spChg chg="mod">
          <ac:chgData name="Daniel Khashabi" userId="62390808-c838-45e6-be59-d6fd0d208bc8" providerId="ADAL" clId="{DBE0F76A-AFEE-AC44-BA32-16BF03539868}" dt="2023-02-16T13:49:58.158" v="7760"/>
          <ac:spMkLst>
            <pc:docMk/>
            <pc:sldMk cId="3381438757" sldId="361"/>
            <ac:spMk id="142" creationId="{FEB692C8-A43B-0247-9862-C2AFC6FE18F3}"/>
          </ac:spMkLst>
        </pc:spChg>
        <pc:spChg chg="mod">
          <ac:chgData name="Daniel Khashabi" userId="62390808-c838-45e6-be59-d6fd0d208bc8" providerId="ADAL" clId="{DBE0F76A-AFEE-AC44-BA32-16BF03539868}" dt="2023-02-16T13:49:58.158" v="7760"/>
          <ac:spMkLst>
            <pc:docMk/>
            <pc:sldMk cId="3381438757" sldId="361"/>
            <ac:spMk id="148" creationId="{7EAD415F-63DE-EB43-A7A2-F45C61798465}"/>
          </ac:spMkLst>
        </pc:spChg>
        <pc:spChg chg="mod">
          <ac:chgData name="Daniel Khashabi" userId="62390808-c838-45e6-be59-d6fd0d208bc8" providerId="ADAL" clId="{DBE0F76A-AFEE-AC44-BA32-16BF03539868}" dt="2023-02-16T13:49:58.158" v="7760"/>
          <ac:spMkLst>
            <pc:docMk/>
            <pc:sldMk cId="3381438757" sldId="361"/>
            <ac:spMk id="149" creationId="{F92B470B-D922-F042-867E-B1AF31F53814}"/>
          </ac:spMkLst>
        </pc:spChg>
        <pc:spChg chg="mod">
          <ac:chgData name="Daniel Khashabi" userId="62390808-c838-45e6-be59-d6fd0d208bc8" providerId="ADAL" clId="{DBE0F76A-AFEE-AC44-BA32-16BF03539868}" dt="2023-02-16T13:49:58.158" v="7760"/>
          <ac:spMkLst>
            <pc:docMk/>
            <pc:sldMk cId="3381438757" sldId="361"/>
            <ac:spMk id="150" creationId="{D5C803EA-95C9-8F46-8E1F-70FC48EA99C3}"/>
          </ac:spMkLst>
        </pc:spChg>
        <pc:spChg chg="mod">
          <ac:chgData name="Daniel Khashabi" userId="62390808-c838-45e6-be59-d6fd0d208bc8" providerId="ADAL" clId="{DBE0F76A-AFEE-AC44-BA32-16BF03539868}" dt="2023-02-16T13:49:58.158" v="7760"/>
          <ac:spMkLst>
            <pc:docMk/>
            <pc:sldMk cId="3381438757" sldId="361"/>
            <ac:spMk id="151" creationId="{C9A0AFE1-2C23-C746-A807-955038252BA2}"/>
          </ac:spMkLst>
        </pc:spChg>
        <pc:spChg chg="mod">
          <ac:chgData name="Daniel Khashabi" userId="62390808-c838-45e6-be59-d6fd0d208bc8" providerId="ADAL" clId="{DBE0F76A-AFEE-AC44-BA32-16BF03539868}" dt="2023-02-16T13:49:58.158" v="7760"/>
          <ac:spMkLst>
            <pc:docMk/>
            <pc:sldMk cId="3381438757" sldId="361"/>
            <ac:spMk id="152" creationId="{A89E5755-7BC0-E64C-A052-964F5A7D64E6}"/>
          </ac:spMkLst>
        </pc:spChg>
        <pc:spChg chg="mod">
          <ac:chgData name="Daniel Khashabi" userId="62390808-c838-45e6-be59-d6fd0d208bc8" providerId="ADAL" clId="{DBE0F76A-AFEE-AC44-BA32-16BF03539868}" dt="2023-02-16T13:49:58.158" v="7760"/>
          <ac:spMkLst>
            <pc:docMk/>
            <pc:sldMk cId="3381438757" sldId="361"/>
            <ac:spMk id="153" creationId="{4DCD0D15-2948-5C49-B702-B424B826CFBA}"/>
          </ac:spMkLst>
        </pc:spChg>
        <pc:spChg chg="mod">
          <ac:chgData name="Daniel Khashabi" userId="62390808-c838-45e6-be59-d6fd0d208bc8" providerId="ADAL" clId="{DBE0F76A-AFEE-AC44-BA32-16BF03539868}" dt="2023-02-16T13:49:58.158" v="7760"/>
          <ac:spMkLst>
            <pc:docMk/>
            <pc:sldMk cId="3381438757" sldId="361"/>
            <ac:spMk id="154" creationId="{F60421B2-6847-DA43-8335-25E8978671EB}"/>
          </ac:spMkLst>
        </pc:spChg>
        <pc:spChg chg="mod">
          <ac:chgData name="Daniel Khashabi" userId="62390808-c838-45e6-be59-d6fd0d208bc8" providerId="ADAL" clId="{DBE0F76A-AFEE-AC44-BA32-16BF03539868}" dt="2023-02-16T13:49:58.158" v="7760"/>
          <ac:spMkLst>
            <pc:docMk/>
            <pc:sldMk cId="3381438757" sldId="361"/>
            <ac:spMk id="155" creationId="{D869AB43-57B9-9F48-95FC-2969B414915A}"/>
          </ac:spMkLst>
        </pc:spChg>
        <pc:spChg chg="mod">
          <ac:chgData name="Daniel Khashabi" userId="62390808-c838-45e6-be59-d6fd0d208bc8" providerId="ADAL" clId="{DBE0F76A-AFEE-AC44-BA32-16BF03539868}" dt="2023-02-16T13:49:58.158" v="7760"/>
          <ac:spMkLst>
            <pc:docMk/>
            <pc:sldMk cId="3381438757" sldId="361"/>
            <ac:spMk id="156" creationId="{F3AA86DF-7ED5-E845-B126-E8D66DFA4416}"/>
          </ac:spMkLst>
        </pc:spChg>
        <pc:spChg chg="mod">
          <ac:chgData name="Daniel Khashabi" userId="62390808-c838-45e6-be59-d6fd0d208bc8" providerId="ADAL" clId="{DBE0F76A-AFEE-AC44-BA32-16BF03539868}" dt="2023-02-16T13:49:58.158" v="7760"/>
          <ac:spMkLst>
            <pc:docMk/>
            <pc:sldMk cId="3381438757" sldId="361"/>
            <ac:spMk id="157" creationId="{049529E1-0B4F-164B-AE6E-CC1335477CBF}"/>
          </ac:spMkLst>
        </pc:spChg>
        <pc:spChg chg="mod">
          <ac:chgData name="Daniel Khashabi" userId="62390808-c838-45e6-be59-d6fd0d208bc8" providerId="ADAL" clId="{DBE0F76A-AFEE-AC44-BA32-16BF03539868}" dt="2023-02-16T13:49:58.158" v="7760"/>
          <ac:spMkLst>
            <pc:docMk/>
            <pc:sldMk cId="3381438757" sldId="361"/>
            <ac:spMk id="158" creationId="{0DAD38EF-F205-2144-90B1-15E45B3FE01A}"/>
          </ac:spMkLst>
        </pc:spChg>
        <pc:spChg chg="mod">
          <ac:chgData name="Daniel Khashabi" userId="62390808-c838-45e6-be59-d6fd0d208bc8" providerId="ADAL" clId="{DBE0F76A-AFEE-AC44-BA32-16BF03539868}" dt="2023-02-16T13:49:58.158" v="7760"/>
          <ac:spMkLst>
            <pc:docMk/>
            <pc:sldMk cId="3381438757" sldId="361"/>
            <ac:spMk id="159" creationId="{9475EEB9-A7EE-8F45-8FD8-2D84E2F5222E}"/>
          </ac:spMkLst>
        </pc:spChg>
        <pc:spChg chg="mod">
          <ac:chgData name="Daniel Khashabi" userId="62390808-c838-45e6-be59-d6fd0d208bc8" providerId="ADAL" clId="{DBE0F76A-AFEE-AC44-BA32-16BF03539868}" dt="2023-02-16T13:49:58.158" v="7760"/>
          <ac:spMkLst>
            <pc:docMk/>
            <pc:sldMk cId="3381438757" sldId="361"/>
            <ac:spMk id="160" creationId="{12A95AFB-626B-0B4E-8C17-06CD0B92655F}"/>
          </ac:spMkLst>
        </pc:spChg>
        <pc:spChg chg="mod">
          <ac:chgData name="Daniel Khashabi" userId="62390808-c838-45e6-be59-d6fd0d208bc8" providerId="ADAL" clId="{DBE0F76A-AFEE-AC44-BA32-16BF03539868}" dt="2023-02-16T04:33:59.885" v="7426"/>
          <ac:spMkLst>
            <pc:docMk/>
            <pc:sldMk cId="3381438757" sldId="361"/>
            <ac:spMk id="163" creationId="{CF14063D-2F76-D341-8575-DFC58CC43FAD}"/>
          </ac:spMkLst>
        </pc:spChg>
        <pc:spChg chg="mod">
          <ac:chgData name="Daniel Khashabi" userId="62390808-c838-45e6-be59-d6fd0d208bc8" providerId="ADAL" clId="{DBE0F76A-AFEE-AC44-BA32-16BF03539868}" dt="2023-02-16T13:49:58.158" v="7760"/>
          <ac:spMkLst>
            <pc:docMk/>
            <pc:sldMk cId="3381438757" sldId="361"/>
            <ac:spMk id="164" creationId="{8B38F25F-F328-DF41-B169-FC79C545EF19}"/>
          </ac:spMkLst>
        </pc:spChg>
        <pc:spChg chg="mod">
          <ac:chgData name="Daniel Khashabi" userId="62390808-c838-45e6-be59-d6fd0d208bc8" providerId="ADAL" clId="{DBE0F76A-AFEE-AC44-BA32-16BF03539868}" dt="2023-02-16T13:49:58.158" v="7760"/>
          <ac:spMkLst>
            <pc:docMk/>
            <pc:sldMk cId="3381438757" sldId="361"/>
            <ac:spMk id="165" creationId="{06779AE9-5ABE-8E4E-81A6-4AC5215F8BD8}"/>
          </ac:spMkLst>
        </pc:spChg>
        <pc:spChg chg="mod">
          <ac:chgData name="Daniel Khashabi" userId="62390808-c838-45e6-be59-d6fd0d208bc8" providerId="ADAL" clId="{DBE0F76A-AFEE-AC44-BA32-16BF03539868}" dt="2023-02-16T13:49:58.158" v="7760"/>
          <ac:spMkLst>
            <pc:docMk/>
            <pc:sldMk cId="3381438757" sldId="361"/>
            <ac:spMk id="166" creationId="{EE94BAC5-80A0-7249-A650-A610439CE04F}"/>
          </ac:spMkLst>
        </pc:spChg>
        <pc:spChg chg="mod">
          <ac:chgData name="Daniel Khashabi" userId="62390808-c838-45e6-be59-d6fd0d208bc8" providerId="ADAL" clId="{DBE0F76A-AFEE-AC44-BA32-16BF03539868}" dt="2023-02-16T13:49:58.158" v="7760"/>
          <ac:spMkLst>
            <pc:docMk/>
            <pc:sldMk cId="3381438757" sldId="361"/>
            <ac:spMk id="167" creationId="{5F610BA7-C96E-594F-97AD-D226CBC333F8}"/>
          </ac:spMkLst>
        </pc:spChg>
        <pc:spChg chg="mod">
          <ac:chgData name="Daniel Khashabi" userId="62390808-c838-45e6-be59-d6fd0d208bc8" providerId="ADAL" clId="{DBE0F76A-AFEE-AC44-BA32-16BF03539868}" dt="2023-02-16T04:33:59.885" v="7426"/>
          <ac:spMkLst>
            <pc:docMk/>
            <pc:sldMk cId="3381438757" sldId="361"/>
            <ac:spMk id="168" creationId="{5ADF703D-12F4-BD4E-AAA5-5F171906D480}"/>
          </ac:spMkLst>
        </pc:spChg>
        <pc:spChg chg="mod">
          <ac:chgData name="Daniel Khashabi" userId="62390808-c838-45e6-be59-d6fd0d208bc8" providerId="ADAL" clId="{DBE0F76A-AFEE-AC44-BA32-16BF03539868}" dt="2023-02-16T13:49:58.158" v="7760"/>
          <ac:spMkLst>
            <pc:docMk/>
            <pc:sldMk cId="3381438757" sldId="361"/>
            <ac:spMk id="169" creationId="{436E259A-AAE0-9A47-BFB1-33C39312BB84}"/>
          </ac:spMkLst>
        </pc:spChg>
        <pc:spChg chg="mod">
          <ac:chgData name="Daniel Khashabi" userId="62390808-c838-45e6-be59-d6fd0d208bc8" providerId="ADAL" clId="{DBE0F76A-AFEE-AC44-BA32-16BF03539868}" dt="2023-02-16T13:49:58.158" v="7760"/>
          <ac:spMkLst>
            <pc:docMk/>
            <pc:sldMk cId="3381438757" sldId="361"/>
            <ac:spMk id="170" creationId="{79B2685C-C313-E343-87AF-3A16BC55BC2F}"/>
          </ac:spMkLst>
        </pc:spChg>
        <pc:spChg chg="mod">
          <ac:chgData name="Daniel Khashabi" userId="62390808-c838-45e6-be59-d6fd0d208bc8" providerId="ADAL" clId="{DBE0F76A-AFEE-AC44-BA32-16BF03539868}" dt="2023-02-16T13:49:58.158" v="7760"/>
          <ac:spMkLst>
            <pc:docMk/>
            <pc:sldMk cId="3381438757" sldId="361"/>
            <ac:spMk id="171" creationId="{5E40E88B-7C0C-B34A-8126-6254BCF5337D}"/>
          </ac:spMkLst>
        </pc:spChg>
        <pc:spChg chg="mod">
          <ac:chgData name="Daniel Khashabi" userId="62390808-c838-45e6-be59-d6fd0d208bc8" providerId="ADAL" clId="{DBE0F76A-AFEE-AC44-BA32-16BF03539868}" dt="2023-02-16T13:49:58.158" v="7760"/>
          <ac:spMkLst>
            <pc:docMk/>
            <pc:sldMk cId="3381438757" sldId="361"/>
            <ac:spMk id="172" creationId="{DCB38E08-B9A3-C14F-896A-0F8077D8FB68}"/>
          </ac:spMkLst>
        </pc:spChg>
        <pc:spChg chg="mod">
          <ac:chgData name="Daniel Khashabi" userId="62390808-c838-45e6-be59-d6fd0d208bc8" providerId="ADAL" clId="{DBE0F76A-AFEE-AC44-BA32-16BF03539868}" dt="2023-02-16T13:49:58.158" v="7760"/>
          <ac:spMkLst>
            <pc:docMk/>
            <pc:sldMk cId="3381438757" sldId="361"/>
            <ac:spMk id="173" creationId="{43EFC05D-5D9E-8545-80ED-5EE5833436EC}"/>
          </ac:spMkLst>
        </pc:spChg>
        <pc:spChg chg="mod">
          <ac:chgData name="Daniel Khashabi" userId="62390808-c838-45e6-be59-d6fd0d208bc8" providerId="ADAL" clId="{DBE0F76A-AFEE-AC44-BA32-16BF03539868}" dt="2023-02-16T13:49:58.158" v="7760"/>
          <ac:spMkLst>
            <pc:docMk/>
            <pc:sldMk cId="3381438757" sldId="361"/>
            <ac:spMk id="174" creationId="{F5B7B4E4-DBD4-0F49-9A5D-F6E9820771DE}"/>
          </ac:spMkLst>
        </pc:spChg>
        <pc:spChg chg="mod">
          <ac:chgData name="Daniel Khashabi" userId="62390808-c838-45e6-be59-d6fd0d208bc8" providerId="ADAL" clId="{DBE0F76A-AFEE-AC44-BA32-16BF03539868}" dt="2023-02-16T13:49:58.158" v="7760"/>
          <ac:spMkLst>
            <pc:docMk/>
            <pc:sldMk cId="3381438757" sldId="361"/>
            <ac:spMk id="175" creationId="{6F64A017-A35A-AC44-96D0-72EFC040B4F7}"/>
          </ac:spMkLst>
        </pc:spChg>
        <pc:spChg chg="mod">
          <ac:chgData name="Daniel Khashabi" userId="62390808-c838-45e6-be59-d6fd0d208bc8" providerId="ADAL" clId="{DBE0F76A-AFEE-AC44-BA32-16BF03539868}" dt="2023-02-16T13:49:58.158" v="7760"/>
          <ac:spMkLst>
            <pc:docMk/>
            <pc:sldMk cId="3381438757" sldId="361"/>
            <ac:spMk id="176" creationId="{EB7699D4-5CF1-4945-AF53-9FF925C376BB}"/>
          </ac:spMkLst>
        </pc:spChg>
        <pc:spChg chg="mod">
          <ac:chgData name="Daniel Khashabi" userId="62390808-c838-45e6-be59-d6fd0d208bc8" providerId="ADAL" clId="{DBE0F76A-AFEE-AC44-BA32-16BF03539868}" dt="2023-02-16T13:49:58.158" v="7760"/>
          <ac:spMkLst>
            <pc:docMk/>
            <pc:sldMk cId="3381438757" sldId="361"/>
            <ac:spMk id="177" creationId="{A9006280-6B35-5544-98E4-1B21ED7235B5}"/>
          </ac:spMkLst>
        </pc:spChg>
        <pc:spChg chg="mod">
          <ac:chgData name="Daniel Khashabi" userId="62390808-c838-45e6-be59-d6fd0d208bc8" providerId="ADAL" clId="{DBE0F76A-AFEE-AC44-BA32-16BF03539868}" dt="2023-02-16T13:49:58.158" v="7760"/>
          <ac:spMkLst>
            <pc:docMk/>
            <pc:sldMk cId="3381438757" sldId="361"/>
            <ac:spMk id="178" creationId="{AC7C371E-2D08-BF45-8B8E-6FC13CFD5BF4}"/>
          </ac:spMkLst>
        </pc:spChg>
        <pc:spChg chg="mod">
          <ac:chgData name="Daniel Khashabi" userId="62390808-c838-45e6-be59-d6fd0d208bc8" providerId="ADAL" clId="{DBE0F76A-AFEE-AC44-BA32-16BF03539868}" dt="2023-02-16T13:49:58.158" v="7760"/>
          <ac:spMkLst>
            <pc:docMk/>
            <pc:sldMk cId="3381438757" sldId="361"/>
            <ac:spMk id="179" creationId="{6A2513D4-883B-AC4F-83C4-340258810AA5}"/>
          </ac:spMkLst>
        </pc:spChg>
        <pc:spChg chg="mod">
          <ac:chgData name="Daniel Khashabi" userId="62390808-c838-45e6-be59-d6fd0d208bc8" providerId="ADAL" clId="{DBE0F76A-AFEE-AC44-BA32-16BF03539868}" dt="2023-02-16T13:49:58.158" v="7760"/>
          <ac:spMkLst>
            <pc:docMk/>
            <pc:sldMk cId="3381438757" sldId="361"/>
            <ac:spMk id="180" creationId="{8A3B99E0-E6A1-A84A-BE61-0FEC270CA7BD}"/>
          </ac:spMkLst>
        </pc:spChg>
        <pc:spChg chg="mod">
          <ac:chgData name="Daniel Khashabi" userId="62390808-c838-45e6-be59-d6fd0d208bc8" providerId="ADAL" clId="{DBE0F76A-AFEE-AC44-BA32-16BF03539868}" dt="2023-02-16T13:49:58.158" v="7760"/>
          <ac:spMkLst>
            <pc:docMk/>
            <pc:sldMk cId="3381438757" sldId="361"/>
            <ac:spMk id="181" creationId="{FE339CDF-6D63-3347-A831-5E801BE3FDE7}"/>
          </ac:spMkLst>
        </pc:spChg>
        <pc:spChg chg="mod">
          <ac:chgData name="Daniel Khashabi" userId="62390808-c838-45e6-be59-d6fd0d208bc8" providerId="ADAL" clId="{DBE0F76A-AFEE-AC44-BA32-16BF03539868}" dt="2023-02-16T13:49:58.158" v="7760"/>
          <ac:spMkLst>
            <pc:docMk/>
            <pc:sldMk cId="3381438757" sldId="361"/>
            <ac:spMk id="182" creationId="{85B91096-F5BC-B94B-86A4-D3A0EF0D67FA}"/>
          </ac:spMkLst>
        </pc:spChg>
        <pc:spChg chg="mod">
          <ac:chgData name="Daniel Khashabi" userId="62390808-c838-45e6-be59-d6fd0d208bc8" providerId="ADAL" clId="{DBE0F76A-AFEE-AC44-BA32-16BF03539868}" dt="2023-02-16T04:33:59.885" v="7426"/>
          <ac:spMkLst>
            <pc:docMk/>
            <pc:sldMk cId="3381438757" sldId="361"/>
            <ac:spMk id="185" creationId="{DED50EDE-4C5F-3D40-A8FA-BBCFA6B19B18}"/>
          </ac:spMkLst>
        </pc:spChg>
        <pc:spChg chg="mod">
          <ac:chgData name="Daniel Khashabi" userId="62390808-c838-45e6-be59-d6fd0d208bc8" providerId="ADAL" clId="{DBE0F76A-AFEE-AC44-BA32-16BF03539868}" dt="2023-02-16T13:49:58.158" v="7760"/>
          <ac:spMkLst>
            <pc:docMk/>
            <pc:sldMk cId="3381438757" sldId="361"/>
            <ac:spMk id="186" creationId="{1D70B507-87B2-3144-9DF0-CD1DEAD19F75}"/>
          </ac:spMkLst>
        </pc:spChg>
        <pc:spChg chg="mod">
          <ac:chgData name="Daniel Khashabi" userId="62390808-c838-45e6-be59-d6fd0d208bc8" providerId="ADAL" clId="{DBE0F76A-AFEE-AC44-BA32-16BF03539868}" dt="2023-02-16T13:49:58.158" v="7760"/>
          <ac:spMkLst>
            <pc:docMk/>
            <pc:sldMk cId="3381438757" sldId="361"/>
            <ac:spMk id="187" creationId="{6ACF9B3C-1BCD-5746-A2F4-3E7EF6634517}"/>
          </ac:spMkLst>
        </pc:spChg>
        <pc:spChg chg="mod">
          <ac:chgData name="Daniel Khashabi" userId="62390808-c838-45e6-be59-d6fd0d208bc8" providerId="ADAL" clId="{DBE0F76A-AFEE-AC44-BA32-16BF03539868}" dt="2023-02-16T13:49:58.158" v="7760"/>
          <ac:spMkLst>
            <pc:docMk/>
            <pc:sldMk cId="3381438757" sldId="361"/>
            <ac:spMk id="188" creationId="{27F1A7EC-471E-5B41-A420-81B61D7BD7B9}"/>
          </ac:spMkLst>
        </pc:spChg>
        <pc:spChg chg="mod">
          <ac:chgData name="Daniel Khashabi" userId="62390808-c838-45e6-be59-d6fd0d208bc8" providerId="ADAL" clId="{DBE0F76A-AFEE-AC44-BA32-16BF03539868}" dt="2023-02-16T04:33:59.885" v="7426"/>
          <ac:spMkLst>
            <pc:docMk/>
            <pc:sldMk cId="3381438757" sldId="361"/>
            <ac:spMk id="189" creationId="{2B57D91B-3DCD-3A46-88B0-46D7416B5FD4}"/>
          </ac:spMkLst>
        </pc:spChg>
        <pc:spChg chg="mod">
          <ac:chgData name="Daniel Khashabi" userId="62390808-c838-45e6-be59-d6fd0d208bc8" providerId="ADAL" clId="{DBE0F76A-AFEE-AC44-BA32-16BF03539868}" dt="2023-02-16T13:49:58.158" v="7760"/>
          <ac:spMkLst>
            <pc:docMk/>
            <pc:sldMk cId="3381438757" sldId="361"/>
            <ac:spMk id="190" creationId="{E5E9FD5B-1564-CC4B-9D8F-87EE53D93ED7}"/>
          </ac:spMkLst>
        </pc:spChg>
        <pc:spChg chg="mod">
          <ac:chgData name="Daniel Khashabi" userId="62390808-c838-45e6-be59-d6fd0d208bc8" providerId="ADAL" clId="{DBE0F76A-AFEE-AC44-BA32-16BF03539868}" dt="2023-02-16T13:49:58.158" v="7760"/>
          <ac:spMkLst>
            <pc:docMk/>
            <pc:sldMk cId="3381438757" sldId="361"/>
            <ac:spMk id="191" creationId="{B69CC3AE-4394-F747-8EB0-7C462C4A1860}"/>
          </ac:spMkLst>
        </pc:spChg>
        <pc:spChg chg="mod">
          <ac:chgData name="Daniel Khashabi" userId="62390808-c838-45e6-be59-d6fd0d208bc8" providerId="ADAL" clId="{DBE0F76A-AFEE-AC44-BA32-16BF03539868}" dt="2023-02-16T13:49:58.158" v="7760"/>
          <ac:spMkLst>
            <pc:docMk/>
            <pc:sldMk cId="3381438757" sldId="361"/>
            <ac:spMk id="192" creationId="{2F600958-8EC2-8C4E-B84A-169D9689A4EE}"/>
          </ac:spMkLst>
        </pc:spChg>
        <pc:spChg chg="mod">
          <ac:chgData name="Daniel Khashabi" userId="62390808-c838-45e6-be59-d6fd0d208bc8" providerId="ADAL" clId="{DBE0F76A-AFEE-AC44-BA32-16BF03539868}" dt="2023-02-16T13:49:58.158" v="7760"/>
          <ac:spMkLst>
            <pc:docMk/>
            <pc:sldMk cId="3381438757" sldId="361"/>
            <ac:spMk id="193" creationId="{5556CCF3-6A1E-B84F-999D-1A5C85039696}"/>
          </ac:spMkLst>
        </pc:spChg>
        <pc:spChg chg="mod">
          <ac:chgData name="Daniel Khashabi" userId="62390808-c838-45e6-be59-d6fd0d208bc8" providerId="ADAL" clId="{DBE0F76A-AFEE-AC44-BA32-16BF03539868}" dt="2023-02-16T13:49:58.158" v="7760"/>
          <ac:spMkLst>
            <pc:docMk/>
            <pc:sldMk cId="3381438757" sldId="361"/>
            <ac:spMk id="196" creationId="{1D495500-73A2-2F45-85E5-801D137219CE}"/>
          </ac:spMkLst>
        </pc:spChg>
        <pc:spChg chg="mod">
          <ac:chgData name="Daniel Khashabi" userId="62390808-c838-45e6-be59-d6fd0d208bc8" providerId="ADAL" clId="{DBE0F76A-AFEE-AC44-BA32-16BF03539868}" dt="2023-02-16T13:49:58.158" v="7760"/>
          <ac:spMkLst>
            <pc:docMk/>
            <pc:sldMk cId="3381438757" sldId="361"/>
            <ac:spMk id="197" creationId="{EFF234DC-ED68-5A49-9D8D-B8379199A758}"/>
          </ac:spMkLst>
        </pc:spChg>
        <pc:spChg chg="mod">
          <ac:chgData name="Daniel Khashabi" userId="62390808-c838-45e6-be59-d6fd0d208bc8" providerId="ADAL" clId="{DBE0F76A-AFEE-AC44-BA32-16BF03539868}" dt="2023-02-16T04:33:59.885" v="7426"/>
          <ac:spMkLst>
            <pc:docMk/>
            <pc:sldMk cId="3381438757" sldId="361"/>
            <ac:spMk id="198" creationId="{4A6A5787-D0E7-5A40-AD1D-F550E38BBD3A}"/>
          </ac:spMkLst>
        </pc:spChg>
        <pc:spChg chg="mod">
          <ac:chgData name="Daniel Khashabi" userId="62390808-c838-45e6-be59-d6fd0d208bc8" providerId="ADAL" clId="{DBE0F76A-AFEE-AC44-BA32-16BF03539868}" dt="2023-02-16T13:49:58.158" v="7760"/>
          <ac:spMkLst>
            <pc:docMk/>
            <pc:sldMk cId="3381438757" sldId="361"/>
            <ac:spMk id="199" creationId="{5C4B2002-2E4D-CA43-BE89-7BE29A4971B7}"/>
          </ac:spMkLst>
        </pc:spChg>
        <pc:spChg chg="mod">
          <ac:chgData name="Daniel Khashabi" userId="62390808-c838-45e6-be59-d6fd0d208bc8" providerId="ADAL" clId="{DBE0F76A-AFEE-AC44-BA32-16BF03539868}" dt="2023-02-16T04:33:59.885" v="7426"/>
          <ac:spMkLst>
            <pc:docMk/>
            <pc:sldMk cId="3381438757" sldId="361"/>
            <ac:spMk id="200" creationId="{4C4DCF24-FC21-5B47-A3B5-03ED40E660F2}"/>
          </ac:spMkLst>
        </pc:spChg>
        <pc:spChg chg="mod">
          <ac:chgData name="Daniel Khashabi" userId="62390808-c838-45e6-be59-d6fd0d208bc8" providerId="ADAL" clId="{DBE0F76A-AFEE-AC44-BA32-16BF03539868}" dt="2023-02-16T04:33:59.885" v="7426"/>
          <ac:spMkLst>
            <pc:docMk/>
            <pc:sldMk cId="3381438757" sldId="361"/>
            <ac:spMk id="201" creationId="{051A29E5-B48A-4C41-8B73-97B7587ED5BE}"/>
          </ac:spMkLst>
        </pc:spChg>
        <pc:spChg chg="mod">
          <ac:chgData name="Daniel Khashabi" userId="62390808-c838-45e6-be59-d6fd0d208bc8" providerId="ADAL" clId="{DBE0F76A-AFEE-AC44-BA32-16BF03539868}" dt="2023-02-16T04:33:59.885" v="7426"/>
          <ac:spMkLst>
            <pc:docMk/>
            <pc:sldMk cId="3381438757" sldId="361"/>
            <ac:spMk id="202" creationId="{692E952C-BF51-1A47-8874-78A12DFC115C}"/>
          </ac:spMkLst>
        </pc:spChg>
        <pc:spChg chg="mod">
          <ac:chgData name="Daniel Khashabi" userId="62390808-c838-45e6-be59-d6fd0d208bc8" providerId="ADAL" clId="{DBE0F76A-AFEE-AC44-BA32-16BF03539868}" dt="2023-02-16T04:33:59.885" v="7426"/>
          <ac:spMkLst>
            <pc:docMk/>
            <pc:sldMk cId="3381438757" sldId="361"/>
            <ac:spMk id="203" creationId="{350A5C48-DEBD-7447-8EA6-6E05ED4200B5}"/>
          </ac:spMkLst>
        </pc:spChg>
        <pc:spChg chg="mod">
          <ac:chgData name="Daniel Khashabi" userId="62390808-c838-45e6-be59-d6fd0d208bc8" providerId="ADAL" clId="{DBE0F76A-AFEE-AC44-BA32-16BF03539868}" dt="2023-02-16T04:33:59.885" v="7426"/>
          <ac:spMkLst>
            <pc:docMk/>
            <pc:sldMk cId="3381438757" sldId="361"/>
            <ac:spMk id="204" creationId="{CE4D9952-1BDF-3340-A18D-71C44610BFE8}"/>
          </ac:spMkLst>
        </pc:spChg>
        <pc:spChg chg="mod">
          <ac:chgData name="Daniel Khashabi" userId="62390808-c838-45e6-be59-d6fd0d208bc8" providerId="ADAL" clId="{DBE0F76A-AFEE-AC44-BA32-16BF03539868}" dt="2023-02-16T04:33:59.885" v="7426"/>
          <ac:spMkLst>
            <pc:docMk/>
            <pc:sldMk cId="3381438757" sldId="361"/>
            <ac:spMk id="205" creationId="{0C0E3716-AA07-9742-B12D-242BC5706037}"/>
          </ac:spMkLst>
        </pc:spChg>
        <pc:spChg chg="mod">
          <ac:chgData name="Daniel Khashabi" userId="62390808-c838-45e6-be59-d6fd0d208bc8" providerId="ADAL" clId="{DBE0F76A-AFEE-AC44-BA32-16BF03539868}" dt="2023-02-16T13:49:58.158" v="7760"/>
          <ac:spMkLst>
            <pc:docMk/>
            <pc:sldMk cId="3381438757" sldId="361"/>
            <ac:spMk id="206" creationId="{8CA2E3FE-6628-D24B-A22D-06946F58A3BF}"/>
          </ac:spMkLst>
        </pc:spChg>
        <pc:spChg chg="mod">
          <ac:chgData name="Daniel Khashabi" userId="62390808-c838-45e6-be59-d6fd0d208bc8" providerId="ADAL" clId="{DBE0F76A-AFEE-AC44-BA32-16BF03539868}" dt="2023-02-16T13:49:58.158" v="7760"/>
          <ac:spMkLst>
            <pc:docMk/>
            <pc:sldMk cId="3381438757" sldId="361"/>
            <ac:spMk id="207" creationId="{83D340A6-D30E-0B4D-9AEC-3B7B483730F6}"/>
          </ac:spMkLst>
        </pc:spChg>
        <pc:spChg chg="mod">
          <ac:chgData name="Daniel Khashabi" userId="62390808-c838-45e6-be59-d6fd0d208bc8" providerId="ADAL" clId="{DBE0F76A-AFEE-AC44-BA32-16BF03539868}" dt="2023-02-16T13:49:58.158" v="7760"/>
          <ac:spMkLst>
            <pc:docMk/>
            <pc:sldMk cId="3381438757" sldId="361"/>
            <ac:spMk id="208" creationId="{CFFE52DD-743A-6947-9BBF-1662BD006FC1}"/>
          </ac:spMkLst>
        </pc:spChg>
        <pc:spChg chg="mod">
          <ac:chgData name="Daniel Khashabi" userId="62390808-c838-45e6-be59-d6fd0d208bc8" providerId="ADAL" clId="{DBE0F76A-AFEE-AC44-BA32-16BF03539868}" dt="2023-02-16T13:49:58.158" v="7760"/>
          <ac:spMkLst>
            <pc:docMk/>
            <pc:sldMk cId="3381438757" sldId="361"/>
            <ac:spMk id="209" creationId="{5220E712-673B-8F42-9663-AE281A337720}"/>
          </ac:spMkLst>
        </pc:spChg>
        <pc:spChg chg="mod">
          <ac:chgData name="Daniel Khashabi" userId="62390808-c838-45e6-be59-d6fd0d208bc8" providerId="ADAL" clId="{DBE0F76A-AFEE-AC44-BA32-16BF03539868}" dt="2023-02-16T13:49:58.158" v="7760"/>
          <ac:spMkLst>
            <pc:docMk/>
            <pc:sldMk cId="3381438757" sldId="361"/>
            <ac:spMk id="210" creationId="{5EDC017B-3C3D-FD4A-809D-D32C68217F3F}"/>
          </ac:spMkLst>
        </pc:spChg>
        <pc:spChg chg="mod">
          <ac:chgData name="Daniel Khashabi" userId="62390808-c838-45e6-be59-d6fd0d208bc8" providerId="ADAL" clId="{DBE0F76A-AFEE-AC44-BA32-16BF03539868}" dt="2023-02-16T13:46:25.515" v="7714"/>
          <ac:spMkLst>
            <pc:docMk/>
            <pc:sldMk cId="3381438757" sldId="361"/>
            <ac:spMk id="211" creationId="{FB284D3A-605B-4C4D-B524-8F2234F50722}"/>
          </ac:spMkLst>
        </pc:spChg>
      </pc:sldChg>
      <pc:sldChg chg="addSp delSp modSp add del mod modClrScheme chgLayout">
        <pc:chgData name="Daniel Khashabi" userId="62390808-c838-45e6-be59-d6fd0d208bc8" providerId="ADAL" clId="{DBE0F76A-AFEE-AC44-BA32-16BF03539868}" dt="2023-02-16T17:00:22.316" v="9270" actId="2696"/>
        <pc:sldMkLst>
          <pc:docMk/>
          <pc:sldMk cId="3891188144" sldId="367"/>
        </pc:sldMkLst>
        <pc:spChg chg="add del mod ord">
          <ac:chgData name="Daniel Khashabi" userId="62390808-c838-45e6-be59-d6fd0d208bc8" providerId="ADAL" clId="{DBE0F76A-AFEE-AC44-BA32-16BF03539868}" dt="2023-02-16T15:55:21.861" v="8432"/>
          <ac:spMkLst>
            <pc:docMk/>
            <pc:sldMk cId="3891188144" sldId="367"/>
            <ac:spMk id="2" creationId="{7C39985D-081A-50A5-17A2-CADB08076423}"/>
          </ac:spMkLst>
        </pc:spChg>
        <pc:spChg chg="add del mod">
          <ac:chgData name="Daniel Khashabi" userId="62390808-c838-45e6-be59-d6fd0d208bc8" providerId="ADAL" clId="{DBE0F76A-AFEE-AC44-BA32-16BF03539868}" dt="2023-02-16T15:53:37.801" v="8417" actId="478"/>
          <ac:spMkLst>
            <pc:docMk/>
            <pc:sldMk cId="3891188144" sldId="367"/>
            <ac:spMk id="3" creationId="{E331C230-85AC-225C-7E5E-BA950E3D4149}"/>
          </ac:spMkLst>
        </pc:spChg>
        <pc:spChg chg="mod ord">
          <ac:chgData name="Daniel Khashabi" userId="62390808-c838-45e6-be59-d6fd0d208bc8" providerId="ADAL" clId="{DBE0F76A-AFEE-AC44-BA32-16BF03539868}" dt="2023-02-16T15:53:12.287" v="8408" actId="700"/>
          <ac:spMkLst>
            <pc:docMk/>
            <pc:sldMk cId="3891188144" sldId="367"/>
            <ac:spMk id="6" creationId="{94160222-6E55-7345-A4C7-E498619B7C99}"/>
          </ac:spMkLst>
        </pc:spChg>
        <pc:spChg chg="mod ord">
          <ac:chgData name="Daniel Khashabi" userId="62390808-c838-45e6-be59-d6fd0d208bc8" providerId="ADAL" clId="{DBE0F76A-AFEE-AC44-BA32-16BF03539868}" dt="2023-02-16T15:53:12.287" v="8408" actId="700"/>
          <ac:spMkLst>
            <pc:docMk/>
            <pc:sldMk cId="3891188144" sldId="367"/>
            <ac:spMk id="14" creationId="{5C6A5A32-2E40-2D4D-98C7-2C6E4ADB0BB5}"/>
          </ac:spMkLst>
        </pc:spChg>
        <pc:spChg chg="del">
          <ac:chgData name="Daniel Khashabi" userId="62390808-c838-45e6-be59-d6fd0d208bc8" providerId="ADAL" clId="{DBE0F76A-AFEE-AC44-BA32-16BF03539868}" dt="2023-02-16T15:53:34.698" v="8415" actId="478"/>
          <ac:spMkLst>
            <pc:docMk/>
            <pc:sldMk cId="3891188144" sldId="367"/>
            <ac:spMk id="15" creationId="{A9ADF444-F719-9645-839E-3E2CE5B2C9A4}"/>
          </ac:spMkLst>
        </pc:spChg>
        <pc:spChg chg="mod">
          <ac:chgData name="Daniel Khashabi" userId="62390808-c838-45e6-be59-d6fd0d208bc8" providerId="ADAL" clId="{DBE0F76A-AFEE-AC44-BA32-16BF03539868}" dt="2023-02-16T15:54:41.419" v="8428"/>
          <ac:spMkLst>
            <pc:docMk/>
            <pc:sldMk cId="3891188144" sldId="367"/>
            <ac:spMk id="123" creationId="{8CC99D59-00C0-1445-91B3-013E005D8BDE}"/>
          </ac:spMkLst>
        </pc:spChg>
        <pc:spChg chg="del mod">
          <ac:chgData name="Daniel Khashabi" userId="62390808-c838-45e6-be59-d6fd0d208bc8" providerId="ADAL" clId="{DBE0F76A-AFEE-AC44-BA32-16BF03539868}" dt="2023-02-16T15:53:29.347" v="8413" actId="478"/>
          <ac:spMkLst>
            <pc:docMk/>
            <pc:sldMk cId="3891188144" sldId="367"/>
            <ac:spMk id="134" creationId="{F608FDC5-09ED-D643-A5D6-4B4B9B1B8F03}"/>
          </ac:spMkLst>
        </pc:spChg>
      </pc:sldChg>
      <pc:sldChg chg="addSp delSp modSp add mod modClrScheme chgLayout">
        <pc:chgData name="Daniel Khashabi" userId="62390808-c838-45e6-be59-d6fd0d208bc8" providerId="ADAL" clId="{DBE0F76A-AFEE-AC44-BA32-16BF03539868}" dt="2023-02-16T15:55:39.406" v="8438"/>
        <pc:sldMkLst>
          <pc:docMk/>
          <pc:sldMk cId="936322850" sldId="368"/>
        </pc:sldMkLst>
        <pc:spChg chg="add mod ord">
          <ac:chgData name="Daniel Khashabi" userId="62390808-c838-45e6-be59-d6fd0d208bc8" providerId="ADAL" clId="{DBE0F76A-AFEE-AC44-BA32-16BF03539868}" dt="2023-02-16T15:55:39.406" v="8438"/>
          <ac:spMkLst>
            <pc:docMk/>
            <pc:sldMk cId="936322850" sldId="368"/>
            <ac:spMk id="2" creationId="{81CF3768-D2D0-D7BD-879F-E8BB61214A78}"/>
          </ac:spMkLst>
        </pc:spChg>
        <pc:spChg chg="mod">
          <ac:chgData name="Daniel Khashabi" userId="62390808-c838-45e6-be59-d6fd0d208bc8" providerId="ADAL" clId="{DBE0F76A-AFEE-AC44-BA32-16BF03539868}" dt="2023-02-16T15:54:41.419" v="8428"/>
          <ac:spMkLst>
            <pc:docMk/>
            <pc:sldMk cId="936322850" sldId="368"/>
            <ac:spMk id="32" creationId="{2E20838C-4570-4248-A55C-6F1735047636}"/>
          </ac:spMkLst>
        </pc:spChg>
        <pc:spChg chg="mod">
          <ac:chgData name="Daniel Khashabi" userId="62390808-c838-45e6-be59-d6fd0d208bc8" providerId="ADAL" clId="{DBE0F76A-AFEE-AC44-BA32-16BF03539868}" dt="2023-02-16T15:54:41.419" v="8428"/>
          <ac:spMkLst>
            <pc:docMk/>
            <pc:sldMk cId="936322850" sldId="368"/>
            <ac:spMk id="33" creationId="{CC1E9B1C-9F75-8B44-AEA5-03BF6822FBF7}"/>
          </ac:spMkLst>
        </pc:spChg>
        <pc:spChg chg="mod">
          <ac:chgData name="Daniel Khashabi" userId="62390808-c838-45e6-be59-d6fd0d208bc8" providerId="ADAL" clId="{DBE0F76A-AFEE-AC44-BA32-16BF03539868}" dt="2023-02-16T15:54:41.419" v="8428"/>
          <ac:spMkLst>
            <pc:docMk/>
            <pc:sldMk cId="936322850" sldId="368"/>
            <ac:spMk id="34" creationId="{EB6428D5-21EE-2A45-BB91-3CC55CE57983}"/>
          </ac:spMkLst>
        </pc:spChg>
        <pc:spChg chg="mod">
          <ac:chgData name="Daniel Khashabi" userId="62390808-c838-45e6-be59-d6fd0d208bc8" providerId="ADAL" clId="{DBE0F76A-AFEE-AC44-BA32-16BF03539868}" dt="2023-02-16T15:54:41.419" v="8428"/>
          <ac:spMkLst>
            <pc:docMk/>
            <pc:sldMk cId="936322850" sldId="368"/>
            <ac:spMk id="53" creationId="{753B7FC2-D6A0-AE40-A65D-C095A483881A}"/>
          </ac:spMkLst>
        </pc:spChg>
        <pc:spChg chg="mod">
          <ac:chgData name="Daniel Khashabi" userId="62390808-c838-45e6-be59-d6fd0d208bc8" providerId="ADAL" clId="{DBE0F76A-AFEE-AC44-BA32-16BF03539868}" dt="2023-02-16T15:54:41.419" v="8428"/>
          <ac:spMkLst>
            <pc:docMk/>
            <pc:sldMk cId="936322850" sldId="368"/>
            <ac:spMk id="54" creationId="{8A9A5F62-D191-874B-A14D-BA57D80A95B9}"/>
          </ac:spMkLst>
        </pc:spChg>
        <pc:spChg chg="mod">
          <ac:chgData name="Daniel Khashabi" userId="62390808-c838-45e6-be59-d6fd0d208bc8" providerId="ADAL" clId="{DBE0F76A-AFEE-AC44-BA32-16BF03539868}" dt="2023-02-16T15:54:41.419" v="8428"/>
          <ac:spMkLst>
            <pc:docMk/>
            <pc:sldMk cId="936322850" sldId="368"/>
            <ac:spMk id="73" creationId="{E7C20D21-0C77-3D4D-A35E-14C2CC15F63D}"/>
          </ac:spMkLst>
        </pc:spChg>
        <pc:spChg chg="mod">
          <ac:chgData name="Daniel Khashabi" userId="62390808-c838-45e6-be59-d6fd0d208bc8" providerId="ADAL" clId="{DBE0F76A-AFEE-AC44-BA32-16BF03539868}" dt="2023-02-16T15:54:41.419" v="8428"/>
          <ac:spMkLst>
            <pc:docMk/>
            <pc:sldMk cId="936322850" sldId="368"/>
            <ac:spMk id="74" creationId="{BEF4F9A5-FF28-8440-9DAF-1D1ED4100CFB}"/>
          </ac:spMkLst>
        </pc:spChg>
        <pc:spChg chg="mod">
          <ac:chgData name="Daniel Khashabi" userId="62390808-c838-45e6-be59-d6fd0d208bc8" providerId="ADAL" clId="{DBE0F76A-AFEE-AC44-BA32-16BF03539868}" dt="2023-02-16T15:54:41.419" v="8428"/>
          <ac:spMkLst>
            <pc:docMk/>
            <pc:sldMk cId="936322850" sldId="368"/>
            <ac:spMk id="93" creationId="{602D8282-08EF-044E-A2EC-1C0B30FE97C2}"/>
          </ac:spMkLst>
        </pc:spChg>
        <pc:spChg chg="mod">
          <ac:chgData name="Daniel Khashabi" userId="62390808-c838-45e6-be59-d6fd0d208bc8" providerId="ADAL" clId="{DBE0F76A-AFEE-AC44-BA32-16BF03539868}" dt="2023-02-16T15:54:41.419" v="8428"/>
          <ac:spMkLst>
            <pc:docMk/>
            <pc:sldMk cId="936322850" sldId="368"/>
            <ac:spMk id="94" creationId="{87AB8E62-4C6B-CB4F-A510-0F8315F3AD25}"/>
          </ac:spMkLst>
        </pc:spChg>
        <pc:spChg chg="mod">
          <ac:chgData name="Daniel Khashabi" userId="62390808-c838-45e6-be59-d6fd0d208bc8" providerId="ADAL" clId="{DBE0F76A-AFEE-AC44-BA32-16BF03539868}" dt="2023-02-16T15:54:41.419" v="8428"/>
          <ac:spMkLst>
            <pc:docMk/>
            <pc:sldMk cId="936322850" sldId="368"/>
            <ac:spMk id="113" creationId="{EBA1707F-0296-2D46-8FEF-C1BC6F5D1ECD}"/>
          </ac:spMkLst>
        </pc:spChg>
        <pc:spChg chg="mod">
          <ac:chgData name="Daniel Khashabi" userId="62390808-c838-45e6-be59-d6fd0d208bc8" providerId="ADAL" clId="{DBE0F76A-AFEE-AC44-BA32-16BF03539868}" dt="2023-02-16T15:54:41.419" v="8428"/>
          <ac:spMkLst>
            <pc:docMk/>
            <pc:sldMk cId="936322850" sldId="368"/>
            <ac:spMk id="114" creationId="{88F6B711-6275-BE47-A1C4-0638E67C3331}"/>
          </ac:spMkLst>
        </pc:spChg>
        <pc:spChg chg="mod">
          <ac:chgData name="Daniel Khashabi" userId="62390808-c838-45e6-be59-d6fd0d208bc8" providerId="ADAL" clId="{DBE0F76A-AFEE-AC44-BA32-16BF03539868}" dt="2023-02-16T15:54:41.419" v="8428"/>
          <ac:spMkLst>
            <pc:docMk/>
            <pc:sldMk cId="936322850" sldId="368"/>
            <ac:spMk id="115" creationId="{1F028BB4-661E-8048-88CA-0B4E65E37760}"/>
          </ac:spMkLst>
        </pc:spChg>
        <pc:spChg chg="mod">
          <ac:chgData name="Daniel Khashabi" userId="62390808-c838-45e6-be59-d6fd0d208bc8" providerId="ADAL" clId="{DBE0F76A-AFEE-AC44-BA32-16BF03539868}" dt="2023-02-16T15:54:41.419" v="8428"/>
          <ac:spMkLst>
            <pc:docMk/>
            <pc:sldMk cId="936322850" sldId="368"/>
            <ac:spMk id="116" creationId="{243F4651-A9CA-A549-A6D2-0B1A30201F1B}"/>
          </ac:spMkLst>
        </pc:spChg>
        <pc:spChg chg="mod">
          <ac:chgData name="Daniel Khashabi" userId="62390808-c838-45e6-be59-d6fd0d208bc8" providerId="ADAL" clId="{DBE0F76A-AFEE-AC44-BA32-16BF03539868}" dt="2023-02-16T15:54:41.419" v="8428"/>
          <ac:spMkLst>
            <pc:docMk/>
            <pc:sldMk cId="936322850" sldId="368"/>
            <ac:spMk id="117" creationId="{DDBA0AC8-46E8-5B45-A307-B9147A8FAB75}"/>
          </ac:spMkLst>
        </pc:spChg>
        <pc:spChg chg="mod">
          <ac:chgData name="Daniel Khashabi" userId="62390808-c838-45e6-be59-d6fd0d208bc8" providerId="ADAL" clId="{DBE0F76A-AFEE-AC44-BA32-16BF03539868}" dt="2023-02-16T15:54:41.419" v="8428"/>
          <ac:spMkLst>
            <pc:docMk/>
            <pc:sldMk cId="936322850" sldId="368"/>
            <ac:spMk id="118" creationId="{5C95443F-7D87-8C40-8ECA-F7C1BEB62329}"/>
          </ac:spMkLst>
        </pc:spChg>
        <pc:spChg chg="mod ord">
          <ac:chgData name="Daniel Khashabi" userId="62390808-c838-45e6-be59-d6fd0d208bc8" providerId="ADAL" clId="{DBE0F76A-AFEE-AC44-BA32-16BF03539868}" dt="2023-02-16T15:53:12.287" v="8408" actId="700"/>
          <ac:spMkLst>
            <pc:docMk/>
            <pc:sldMk cId="936322850" sldId="368"/>
            <ac:spMk id="120" creationId="{FF867746-7A2F-644D-88D5-C3102C6A99EA}"/>
          </ac:spMkLst>
        </pc:spChg>
        <pc:spChg chg="mod ord">
          <ac:chgData name="Daniel Khashabi" userId="62390808-c838-45e6-be59-d6fd0d208bc8" providerId="ADAL" clId="{DBE0F76A-AFEE-AC44-BA32-16BF03539868}" dt="2023-02-16T15:53:12.287" v="8408" actId="700"/>
          <ac:spMkLst>
            <pc:docMk/>
            <pc:sldMk cId="936322850" sldId="368"/>
            <ac:spMk id="121" creationId="{2B37F5A5-A419-F544-BBD5-C1F3D3765E96}"/>
          </ac:spMkLst>
        </pc:spChg>
        <pc:spChg chg="mod">
          <ac:chgData name="Daniel Khashabi" userId="62390808-c838-45e6-be59-d6fd0d208bc8" providerId="ADAL" clId="{DBE0F76A-AFEE-AC44-BA32-16BF03539868}" dt="2023-02-16T15:54:41.419" v="8428"/>
          <ac:spMkLst>
            <pc:docMk/>
            <pc:sldMk cId="936322850" sldId="368"/>
            <ac:spMk id="122" creationId="{C649DF52-D45F-6F45-9821-F2CA15B64CD6}"/>
          </ac:spMkLst>
        </pc:spChg>
        <pc:spChg chg="mod">
          <ac:chgData name="Daniel Khashabi" userId="62390808-c838-45e6-be59-d6fd0d208bc8" providerId="ADAL" clId="{DBE0F76A-AFEE-AC44-BA32-16BF03539868}" dt="2023-02-16T15:54:41.419" v="8428"/>
          <ac:spMkLst>
            <pc:docMk/>
            <pc:sldMk cId="936322850" sldId="368"/>
            <ac:spMk id="123" creationId="{8CC99D59-00C0-1445-91B3-013E005D8BDE}"/>
          </ac:spMkLst>
        </pc:spChg>
        <pc:spChg chg="mod">
          <ac:chgData name="Daniel Khashabi" userId="62390808-c838-45e6-be59-d6fd0d208bc8" providerId="ADAL" clId="{DBE0F76A-AFEE-AC44-BA32-16BF03539868}" dt="2023-02-16T15:54:41.419" v="8428"/>
          <ac:spMkLst>
            <pc:docMk/>
            <pc:sldMk cId="936322850" sldId="368"/>
            <ac:spMk id="125" creationId="{63F69B9E-A61F-D040-9D60-E053AC71C5B0}"/>
          </ac:spMkLst>
        </pc:spChg>
        <pc:spChg chg="mod">
          <ac:chgData name="Daniel Khashabi" userId="62390808-c838-45e6-be59-d6fd0d208bc8" providerId="ADAL" clId="{DBE0F76A-AFEE-AC44-BA32-16BF03539868}" dt="2023-02-16T15:54:41.419" v="8428"/>
          <ac:spMkLst>
            <pc:docMk/>
            <pc:sldMk cId="936322850" sldId="368"/>
            <ac:spMk id="127" creationId="{92CCF0C2-D072-A042-B07D-879687D67FEF}"/>
          </ac:spMkLst>
        </pc:spChg>
        <pc:spChg chg="mod">
          <ac:chgData name="Daniel Khashabi" userId="62390808-c838-45e6-be59-d6fd0d208bc8" providerId="ADAL" clId="{DBE0F76A-AFEE-AC44-BA32-16BF03539868}" dt="2023-02-16T15:54:41.419" v="8428"/>
          <ac:spMkLst>
            <pc:docMk/>
            <pc:sldMk cId="936322850" sldId="368"/>
            <ac:spMk id="128" creationId="{F0DB991D-8AC4-2F49-958D-C6E6F9DD54A7}"/>
          </ac:spMkLst>
        </pc:spChg>
        <pc:spChg chg="mod">
          <ac:chgData name="Daniel Khashabi" userId="62390808-c838-45e6-be59-d6fd0d208bc8" providerId="ADAL" clId="{DBE0F76A-AFEE-AC44-BA32-16BF03539868}" dt="2023-02-16T15:54:41.419" v="8428"/>
          <ac:spMkLst>
            <pc:docMk/>
            <pc:sldMk cId="936322850" sldId="368"/>
            <ac:spMk id="129" creationId="{94A19662-B16E-ED4C-8FEE-5BEB725A07A3}"/>
          </ac:spMkLst>
        </pc:spChg>
        <pc:spChg chg="mod">
          <ac:chgData name="Daniel Khashabi" userId="62390808-c838-45e6-be59-d6fd0d208bc8" providerId="ADAL" clId="{DBE0F76A-AFEE-AC44-BA32-16BF03539868}" dt="2023-02-16T15:54:41.419" v="8428"/>
          <ac:spMkLst>
            <pc:docMk/>
            <pc:sldMk cId="936322850" sldId="368"/>
            <ac:spMk id="130" creationId="{6CC75B8A-D385-5248-8A24-7AF95C38AF0C}"/>
          </ac:spMkLst>
        </pc:spChg>
        <pc:spChg chg="mod">
          <ac:chgData name="Daniel Khashabi" userId="62390808-c838-45e6-be59-d6fd0d208bc8" providerId="ADAL" clId="{DBE0F76A-AFEE-AC44-BA32-16BF03539868}" dt="2023-02-16T15:54:41.419" v="8428"/>
          <ac:spMkLst>
            <pc:docMk/>
            <pc:sldMk cId="936322850" sldId="368"/>
            <ac:spMk id="131" creationId="{484E887D-AB94-554C-B8D9-1B0556A74897}"/>
          </ac:spMkLst>
        </pc:spChg>
        <pc:spChg chg="mod">
          <ac:chgData name="Daniel Khashabi" userId="62390808-c838-45e6-be59-d6fd0d208bc8" providerId="ADAL" clId="{DBE0F76A-AFEE-AC44-BA32-16BF03539868}" dt="2023-02-16T15:54:41.419" v="8428"/>
          <ac:spMkLst>
            <pc:docMk/>
            <pc:sldMk cId="936322850" sldId="368"/>
            <ac:spMk id="132" creationId="{F1255D89-8DB7-7941-98CF-858601200D88}"/>
          </ac:spMkLst>
        </pc:spChg>
        <pc:spChg chg="mod">
          <ac:chgData name="Daniel Khashabi" userId="62390808-c838-45e6-be59-d6fd0d208bc8" providerId="ADAL" clId="{DBE0F76A-AFEE-AC44-BA32-16BF03539868}" dt="2023-02-16T15:54:41.419" v="8428"/>
          <ac:spMkLst>
            <pc:docMk/>
            <pc:sldMk cId="936322850" sldId="368"/>
            <ac:spMk id="133" creationId="{6055F11A-E12F-2E43-9AED-1595523374A6}"/>
          </ac:spMkLst>
        </pc:spChg>
        <pc:spChg chg="del mod">
          <ac:chgData name="Daniel Khashabi" userId="62390808-c838-45e6-be59-d6fd0d208bc8" providerId="ADAL" clId="{DBE0F76A-AFEE-AC44-BA32-16BF03539868}" dt="2023-02-16T15:55:38.304" v="8437" actId="478"/>
          <ac:spMkLst>
            <pc:docMk/>
            <pc:sldMk cId="936322850" sldId="368"/>
            <ac:spMk id="134" creationId="{F608FDC5-09ED-D643-A5D6-4B4B9B1B8F03}"/>
          </ac:spMkLst>
        </pc:spChg>
        <pc:spChg chg="mod">
          <ac:chgData name="Daniel Khashabi" userId="62390808-c838-45e6-be59-d6fd0d208bc8" providerId="ADAL" clId="{DBE0F76A-AFEE-AC44-BA32-16BF03539868}" dt="2023-02-16T15:54:41.419" v="8428"/>
          <ac:spMkLst>
            <pc:docMk/>
            <pc:sldMk cId="936322850" sldId="368"/>
            <ac:spMk id="135" creationId="{E116A7AC-950A-E24B-AF51-0564C2551321}"/>
          </ac:spMkLst>
        </pc:spChg>
        <pc:spChg chg="mod">
          <ac:chgData name="Daniel Khashabi" userId="62390808-c838-45e6-be59-d6fd0d208bc8" providerId="ADAL" clId="{DBE0F76A-AFEE-AC44-BA32-16BF03539868}" dt="2023-02-16T15:54:41.419" v="8428"/>
          <ac:spMkLst>
            <pc:docMk/>
            <pc:sldMk cId="936322850" sldId="368"/>
            <ac:spMk id="136" creationId="{C5A77B7D-71E1-3C4A-86B2-85017D8AA4E6}"/>
          </ac:spMkLst>
        </pc:spChg>
      </pc:sldChg>
      <pc:sldChg chg="addSp delSp modSp add mod modClrScheme chgLayout">
        <pc:chgData name="Daniel Khashabi" userId="62390808-c838-45e6-be59-d6fd0d208bc8" providerId="ADAL" clId="{DBE0F76A-AFEE-AC44-BA32-16BF03539868}" dt="2023-02-16T15:55:33.280" v="8436"/>
        <pc:sldMkLst>
          <pc:docMk/>
          <pc:sldMk cId="1375496691" sldId="369"/>
        </pc:sldMkLst>
        <pc:spChg chg="add mod ord">
          <ac:chgData name="Daniel Khashabi" userId="62390808-c838-45e6-be59-d6fd0d208bc8" providerId="ADAL" clId="{DBE0F76A-AFEE-AC44-BA32-16BF03539868}" dt="2023-02-16T15:55:33.280" v="8436"/>
          <ac:spMkLst>
            <pc:docMk/>
            <pc:sldMk cId="1375496691" sldId="369"/>
            <ac:spMk id="2" creationId="{7C0F9652-E792-4ED0-1172-270D0B660674}"/>
          </ac:spMkLst>
        </pc:spChg>
        <pc:spChg chg="mod">
          <ac:chgData name="Daniel Khashabi" userId="62390808-c838-45e6-be59-d6fd0d208bc8" providerId="ADAL" clId="{DBE0F76A-AFEE-AC44-BA32-16BF03539868}" dt="2023-02-16T15:54:41.419" v="8428"/>
          <ac:spMkLst>
            <pc:docMk/>
            <pc:sldMk cId="1375496691" sldId="369"/>
            <ac:spMk id="32" creationId="{2E20838C-4570-4248-A55C-6F1735047636}"/>
          </ac:spMkLst>
        </pc:spChg>
        <pc:spChg chg="mod">
          <ac:chgData name="Daniel Khashabi" userId="62390808-c838-45e6-be59-d6fd0d208bc8" providerId="ADAL" clId="{DBE0F76A-AFEE-AC44-BA32-16BF03539868}" dt="2023-02-16T15:54:41.419" v="8428"/>
          <ac:spMkLst>
            <pc:docMk/>
            <pc:sldMk cId="1375496691" sldId="369"/>
            <ac:spMk id="33" creationId="{CC1E9B1C-9F75-8B44-AEA5-03BF6822FBF7}"/>
          </ac:spMkLst>
        </pc:spChg>
        <pc:spChg chg="mod">
          <ac:chgData name="Daniel Khashabi" userId="62390808-c838-45e6-be59-d6fd0d208bc8" providerId="ADAL" clId="{DBE0F76A-AFEE-AC44-BA32-16BF03539868}" dt="2023-02-16T15:54:41.419" v="8428"/>
          <ac:spMkLst>
            <pc:docMk/>
            <pc:sldMk cId="1375496691" sldId="369"/>
            <ac:spMk id="34" creationId="{EB6428D5-21EE-2A45-BB91-3CC55CE57983}"/>
          </ac:spMkLst>
        </pc:spChg>
        <pc:spChg chg="mod">
          <ac:chgData name="Daniel Khashabi" userId="62390808-c838-45e6-be59-d6fd0d208bc8" providerId="ADAL" clId="{DBE0F76A-AFEE-AC44-BA32-16BF03539868}" dt="2023-02-16T15:54:41.419" v="8428"/>
          <ac:spMkLst>
            <pc:docMk/>
            <pc:sldMk cId="1375496691" sldId="369"/>
            <ac:spMk id="53" creationId="{753B7FC2-D6A0-AE40-A65D-C095A483881A}"/>
          </ac:spMkLst>
        </pc:spChg>
        <pc:spChg chg="mod">
          <ac:chgData name="Daniel Khashabi" userId="62390808-c838-45e6-be59-d6fd0d208bc8" providerId="ADAL" clId="{DBE0F76A-AFEE-AC44-BA32-16BF03539868}" dt="2023-02-16T15:54:41.419" v="8428"/>
          <ac:spMkLst>
            <pc:docMk/>
            <pc:sldMk cId="1375496691" sldId="369"/>
            <ac:spMk id="54" creationId="{8A9A5F62-D191-874B-A14D-BA57D80A95B9}"/>
          </ac:spMkLst>
        </pc:spChg>
        <pc:spChg chg="mod">
          <ac:chgData name="Daniel Khashabi" userId="62390808-c838-45e6-be59-d6fd0d208bc8" providerId="ADAL" clId="{DBE0F76A-AFEE-AC44-BA32-16BF03539868}" dt="2023-02-16T15:54:41.419" v="8428"/>
          <ac:spMkLst>
            <pc:docMk/>
            <pc:sldMk cId="1375496691" sldId="369"/>
            <ac:spMk id="73" creationId="{E7C20D21-0C77-3D4D-A35E-14C2CC15F63D}"/>
          </ac:spMkLst>
        </pc:spChg>
        <pc:spChg chg="mod">
          <ac:chgData name="Daniel Khashabi" userId="62390808-c838-45e6-be59-d6fd0d208bc8" providerId="ADAL" clId="{DBE0F76A-AFEE-AC44-BA32-16BF03539868}" dt="2023-02-16T15:54:41.419" v="8428"/>
          <ac:spMkLst>
            <pc:docMk/>
            <pc:sldMk cId="1375496691" sldId="369"/>
            <ac:spMk id="74" creationId="{BEF4F9A5-FF28-8440-9DAF-1D1ED4100CFB}"/>
          </ac:spMkLst>
        </pc:spChg>
        <pc:spChg chg="mod">
          <ac:chgData name="Daniel Khashabi" userId="62390808-c838-45e6-be59-d6fd0d208bc8" providerId="ADAL" clId="{DBE0F76A-AFEE-AC44-BA32-16BF03539868}" dt="2023-02-16T15:54:41.419" v="8428"/>
          <ac:spMkLst>
            <pc:docMk/>
            <pc:sldMk cId="1375496691" sldId="369"/>
            <ac:spMk id="93" creationId="{602D8282-08EF-044E-A2EC-1C0B30FE97C2}"/>
          </ac:spMkLst>
        </pc:spChg>
        <pc:spChg chg="mod">
          <ac:chgData name="Daniel Khashabi" userId="62390808-c838-45e6-be59-d6fd0d208bc8" providerId="ADAL" clId="{DBE0F76A-AFEE-AC44-BA32-16BF03539868}" dt="2023-02-16T15:54:41.419" v="8428"/>
          <ac:spMkLst>
            <pc:docMk/>
            <pc:sldMk cId="1375496691" sldId="369"/>
            <ac:spMk id="94" creationId="{87AB8E62-4C6B-CB4F-A510-0F8315F3AD25}"/>
          </ac:spMkLst>
        </pc:spChg>
        <pc:spChg chg="mod ord">
          <ac:chgData name="Daniel Khashabi" userId="62390808-c838-45e6-be59-d6fd0d208bc8" providerId="ADAL" clId="{DBE0F76A-AFEE-AC44-BA32-16BF03539868}" dt="2023-02-16T15:53:12.287" v="8408" actId="700"/>
          <ac:spMkLst>
            <pc:docMk/>
            <pc:sldMk cId="1375496691" sldId="369"/>
            <ac:spMk id="95" creationId="{64CAD85A-21F8-AC4D-B2F9-8F48E4640403}"/>
          </ac:spMkLst>
        </pc:spChg>
        <pc:spChg chg="mod">
          <ac:chgData name="Daniel Khashabi" userId="62390808-c838-45e6-be59-d6fd0d208bc8" providerId="ADAL" clId="{DBE0F76A-AFEE-AC44-BA32-16BF03539868}" dt="2023-02-16T15:54:41.419" v="8428"/>
          <ac:spMkLst>
            <pc:docMk/>
            <pc:sldMk cId="1375496691" sldId="369"/>
            <ac:spMk id="115" creationId="{1F028BB4-661E-8048-88CA-0B4E65E37760}"/>
          </ac:spMkLst>
        </pc:spChg>
        <pc:spChg chg="mod">
          <ac:chgData name="Daniel Khashabi" userId="62390808-c838-45e6-be59-d6fd0d208bc8" providerId="ADAL" clId="{DBE0F76A-AFEE-AC44-BA32-16BF03539868}" dt="2023-02-16T15:54:41.419" v="8428"/>
          <ac:spMkLst>
            <pc:docMk/>
            <pc:sldMk cId="1375496691" sldId="369"/>
            <ac:spMk id="116" creationId="{243F4651-A9CA-A549-A6D2-0B1A30201F1B}"/>
          </ac:spMkLst>
        </pc:spChg>
        <pc:spChg chg="mod">
          <ac:chgData name="Daniel Khashabi" userId="62390808-c838-45e6-be59-d6fd0d208bc8" providerId="ADAL" clId="{DBE0F76A-AFEE-AC44-BA32-16BF03539868}" dt="2023-02-16T15:54:41.419" v="8428"/>
          <ac:spMkLst>
            <pc:docMk/>
            <pc:sldMk cId="1375496691" sldId="369"/>
            <ac:spMk id="117" creationId="{DDBA0AC8-46E8-5B45-A307-B9147A8FAB75}"/>
          </ac:spMkLst>
        </pc:spChg>
        <pc:spChg chg="mod ord">
          <ac:chgData name="Daniel Khashabi" userId="62390808-c838-45e6-be59-d6fd0d208bc8" providerId="ADAL" clId="{DBE0F76A-AFEE-AC44-BA32-16BF03539868}" dt="2023-02-16T15:53:12.287" v="8408" actId="700"/>
          <ac:spMkLst>
            <pc:docMk/>
            <pc:sldMk cId="1375496691" sldId="369"/>
            <ac:spMk id="120" creationId="{FF867746-7A2F-644D-88D5-C3102C6A99EA}"/>
          </ac:spMkLst>
        </pc:spChg>
        <pc:spChg chg="mod">
          <ac:chgData name="Daniel Khashabi" userId="62390808-c838-45e6-be59-d6fd0d208bc8" providerId="ADAL" clId="{DBE0F76A-AFEE-AC44-BA32-16BF03539868}" dt="2023-02-16T15:54:41.419" v="8428"/>
          <ac:spMkLst>
            <pc:docMk/>
            <pc:sldMk cId="1375496691" sldId="369"/>
            <ac:spMk id="122" creationId="{C649DF52-D45F-6F45-9821-F2CA15B64CD6}"/>
          </ac:spMkLst>
        </pc:spChg>
        <pc:spChg chg="mod">
          <ac:chgData name="Daniel Khashabi" userId="62390808-c838-45e6-be59-d6fd0d208bc8" providerId="ADAL" clId="{DBE0F76A-AFEE-AC44-BA32-16BF03539868}" dt="2023-02-16T15:54:41.419" v="8428"/>
          <ac:spMkLst>
            <pc:docMk/>
            <pc:sldMk cId="1375496691" sldId="369"/>
            <ac:spMk id="123" creationId="{8CC99D59-00C0-1445-91B3-013E005D8BDE}"/>
          </ac:spMkLst>
        </pc:spChg>
        <pc:spChg chg="mod">
          <ac:chgData name="Daniel Khashabi" userId="62390808-c838-45e6-be59-d6fd0d208bc8" providerId="ADAL" clId="{DBE0F76A-AFEE-AC44-BA32-16BF03539868}" dt="2023-02-16T15:54:41.419" v="8428"/>
          <ac:spMkLst>
            <pc:docMk/>
            <pc:sldMk cId="1375496691" sldId="369"/>
            <ac:spMk id="125" creationId="{63F69B9E-A61F-D040-9D60-E053AC71C5B0}"/>
          </ac:spMkLst>
        </pc:spChg>
        <pc:spChg chg="mod">
          <ac:chgData name="Daniel Khashabi" userId="62390808-c838-45e6-be59-d6fd0d208bc8" providerId="ADAL" clId="{DBE0F76A-AFEE-AC44-BA32-16BF03539868}" dt="2023-02-16T15:54:41.419" v="8428"/>
          <ac:spMkLst>
            <pc:docMk/>
            <pc:sldMk cId="1375496691" sldId="369"/>
            <ac:spMk id="128" creationId="{F0DB991D-8AC4-2F49-958D-C6E6F9DD54A7}"/>
          </ac:spMkLst>
        </pc:spChg>
        <pc:spChg chg="mod">
          <ac:chgData name="Daniel Khashabi" userId="62390808-c838-45e6-be59-d6fd0d208bc8" providerId="ADAL" clId="{DBE0F76A-AFEE-AC44-BA32-16BF03539868}" dt="2023-02-16T15:54:41.419" v="8428"/>
          <ac:spMkLst>
            <pc:docMk/>
            <pc:sldMk cId="1375496691" sldId="369"/>
            <ac:spMk id="129" creationId="{94A19662-B16E-ED4C-8FEE-5BEB725A07A3}"/>
          </ac:spMkLst>
        </pc:spChg>
        <pc:spChg chg="mod">
          <ac:chgData name="Daniel Khashabi" userId="62390808-c838-45e6-be59-d6fd0d208bc8" providerId="ADAL" clId="{DBE0F76A-AFEE-AC44-BA32-16BF03539868}" dt="2023-02-16T15:54:41.419" v="8428"/>
          <ac:spMkLst>
            <pc:docMk/>
            <pc:sldMk cId="1375496691" sldId="369"/>
            <ac:spMk id="130" creationId="{6CC75B8A-D385-5248-8A24-7AF95C38AF0C}"/>
          </ac:spMkLst>
        </pc:spChg>
        <pc:spChg chg="mod">
          <ac:chgData name="Daniel Khashabi" userId="62390808-c838-45e6-be59-d6fd0d208bc8" providerId="ADAL" clId="{DBE0F76A-AFEE-AC44-BA32-16BF03539868}" dt="2023-02-16T15:54:41.419" v="8428"/>
          <ac:spMkLst>
            <pc:docMk/>
            <pc:sldMk cId="1375496691" sldId="369"/>
            <ac:spMk id="132" creationId="{F1255D89-8DB7-7941-98CF-858601200D88}"/>
          </ac:spMkLst>
        </pc:spChg>
        <pc:spChg chg="mod">
          <ac:chgData name="Daniel Khashabi" userId="62390808-c838-45e6-be59-d6fd0d208bc8" providerId="ADAL" clId="{DBE0F76A-AFEE-AC44-BA32-16BF03539868}" dt="2023-02-16T15:54:41.419" v="8428"/>
          <ac:spMkLst>
            <pc:docMk/>
            <pc:sldMk cId="1375496691" sldId="369"/>
            <ac:spMk id="133" creationId="{6055F11A-E12F-2E43-9AED-1595523374A6}"/>
          </ac:spMkLst>
        </pc:spChg>
        <pc:spChg chg="del mod">
          <ac:chgData name="Daniel Khashabi" userId="62390808-c838-45e6-be59-d6fd0d208bc8" providerId="ADAL" clId="{DBE0F76A-AFEE-AC44-BA32-16BF03539868}" dt="2023-02-16T15:55:32.419" v="8435" actId="478"/>
          <ac:spMkLst>
            <pc:docMk/>
            <pc:sldMk cId="1375496691" sldId="369"/>
            <ac:spMk id="134" creationId="{F608FDC5-09ED-D643-A5D6-4B4B9B1B8F03}"/>
          </ac:spMkLst>
        </pc:spChg>
        <pc:spChg chg="mod">
          <ac:chgData name="Daniel Khashabi" userId="62390808-c838-45e6-be59-d6fd0d208bc8" providerId="ADAL" clId="{DBE0F76A-AFEE-AC44-BA32-16BF03539868}" dt="2023-02-16T15:54:41.419" v="8428"/>
          <ac:spMkLst>
            <pc:docMk/>
            <pc:sldMk cId="1375496691" sldId="369"/>
            <ac:spMk id="135" creationId="{E116A7AC-950A-E24B-AF51-0564C2551321}"/>
          </ac:spMkLst>
        </pc:spChg>
      </pc:sldChg>
      <pc:sldChg chg="addSp delSp modSp add mod modClrScheme chgLayout">
        <pc:chgData name="Daniel Khashabi" userId="62390808-c838-45e6-be59-d6fd0d208bc8" providerId="ADAL" clId="{DBE0F76A-AFEE-AC44-BA32-16BF03539868}" dt="2023-02-16T15:55:27.560" v="8434"/>
        <pc:sldMkLst>
          <pc:docMk/>
          <pc:sldMk cId="1150103863" sldId="370"/>
        </pc:sldMkLst>
        <pc:spChg chg="add mod ord">
          <ac:chgData name="Daniel Khashabi" userId="62390808-c838-45e6-be59-d6fd0d208bc8" providerId="ADAL" clId="{DBE0F76A-AFEE-AC44-BA32-16BF03539868}" dt="2023-02-16T15:55:27.560" v="8434"/>
          <ac:spMkLst>
            <pc:docMk/>
            <pc:sldMk cId="1150103863" sldId="370"/>
            <ac:spMk id="2" creationId="{A9AFBBB2-6E49-9E4B-C718-A2C51BC20875}"/>
          </ac:spMkLst>
        </pc:spChg>
        <pc:spChg chg="mod">
          <ac:chgData name="Daniel Khashabi" userId="62390808-c838-45e6-be59-d6fd0d208bc8" providerId="ADAL" clId="{DBE0F76A-AFEE-AC44-BA32-16BF03539868}" dt="2023-02-16T15:54:41.419" v="8428"/>
          <ac:spMkLst>
            <pc:docMk/>
            <pc:sldMk cId="1150103863" sldId="370"/>
            <ac:spMk id="32" creationId="{2E20838C-4570-4248-A55C-6F1735047636}"/>
          </ac:spMkLst>
        </pc:spChg>
        <pc:spChg chg="mod">
          <ac:chgData name="Daniel Khashabi" userId="62390808-c838-45e6-be59-d6fd0d208bc8" providerId="ADAL" clId="{DBE0F76A-AFEE-AC44-BA32-16BF03539868}" dt="2023-02-16T15:54:41.419" v="8428"/>
          <ac:spMkLst>
            <pc:docMk/>
            <pc:sldMk cId="1150103863" sldId="370"/>
            <ac:spMk id="33" creationId="{CC1E9B1C-9F75-8B44-AEA5-03BF6822FBF7}"/>
          </ac:spMkLst>
        </pc:spChg>
        <pc:spChg chg="mod">
          <ac:chgData name="Daniel Khashabi" userId="62390808-c838-45e6-be59-d6fd0d208bc8" providerId="ADAL" clId="{DBE0F76A-AFEE-AC44-BA32-16BF03539868}" dt="2023-02-16T15:54:41.419" v="8428"/>
          <ac:spMkLst>
            <pc:docMk/>
            <pc:sldMk cId="1150103863" sldId="370"/>
            <ac:spMk id="34" creationId="{EB6428D5-21EE-2A45-BB91-3CC55CE57983}"/>
          </ac:spMkLst>
        </pc:spChg>
        <pc:spChg chg="mod">
          <ac:chgData name="Daniel Khashabi" userId="62390808-c838-45e6-be59-d6fd0d208bc8" providerId="ADAL" clId="{DBE0F76A-AFEE-AC44-BA32-16BF03539868}" dt="2023-02-16T15:54:41.419" v="8428"/>
          <ac:spMkLst>
            <pc:docMk/>
            <pc:sldMk cId="1150103863" sldId="370"/>
            <ac:spMk id="53" creationId="{753B7FC2-D6A0-AE40-A65D-C095A483881A}"/>
          </ac:spMkLst>
        </pc:spChg>
        <pc:spChg chg="mod">
          <ac:chgData name="Daniel Khashabi" userId="62390808-c838-45e6-be59-d6fd0d208bc8" providerId="ADAL" clId="{DBE0F76A-AFEE-AC44-BA32-16BF03539868}" dt="2023-02-16T15:54:41.419" v="8428"/>
          <ac:spMkLst>
            <pc:docMk/>
            <pc:sldMk cId="1150103863" sldId="370"/>
            <ac:spMk id="54" creationId="{8A9A5F62-D191-874B-A14D-BA57D80A95B9}"/>
          </ac:spMkLst>
        </pc:spChg>
        <pc:spChg chg="mod">
          <ac:chgData name="Daniel Khashabi" userId="62390808-c838-45e6-be59-d6fd0d208bc8" providerId="ADAL" clId="{DBE0F76A-AFEE-AC44-BA32-16BF03539868}" dt="2023-02-16T15:54:41.419" v="8428"/>
          <ac:spMkLst>
            <pc:docMk/>
            <pc:sldMk cId="1150103863" sldId="370"/>
            <ac:spMk id="73" creationId="{E7C20D21-0C77-3D4D-A35E-14C2CC15F63D}"/>
          </ac:spMkLst>
        </pc:spChg>
        <pc:spChg chg="mod">
          <ac:chgData name="Daniel Khashabi" userId="62390808-c838-45e6-be59-d6fd0d208bc8" providerId="ADAL" clId="{DBE0F76A-AFEE-AC44-BA32-16BF03539868}" dt="2023-02-16T15:54:41.419" v="8428"/>
          <ac:spMkLst>
            <pc:docMk/>
            <pc:sldMk cId="1150103863" sldId="370"/>
            <ac:spMk id="74" creationId="{BEF4F9A5-FF28-8440-9DAF-1D1ED4100CFB}"/>
          </ac:spMkLst>
        </pc:spChg>
        <pc:spChg chg="mod ord">
          <ac:chgData name="Daniel Khashabi" userId="62390808-c838-45e6-be59-d6fd0d208bc8" providerId="ADAL" clId="{DBE0F76A-AFEE-AC44-BA32-16BF03539868}" dt="2023-02-16T15:53:12.287" v="8408" actId="700"/>
          <ac:spMkLst>
            <pc:docMk/>
            <pc:sldMk cId="1150103863" sldId="370"/>
            <ac:spMk id="75" creationId="{1961FC9E-5935-C04A-97B5-727D1C9434BE}"/>
          </ac:spMkLst>
        </pc:spChg>
        <pc:spChg chg="mod">
          <ac:chgData name="Daniel Khashabi" userId="62390808-c838-45e6-be59-d6fd0d208bc8" providerId="ADAL" clId="{DBE0F76A-AFEE-AC44-BA32-16BF03539868}" dt="2023-02-16T15:54:41.419" v="8428"/>
          <ac:spMkLst>
            <pc:docMk/>
            <pc:sldMk cId="1150103863" sldId="370"/>
            <ac:spMk id="115" creationId="{1F028BB4-661E-8048-88CA-0B4E65E37760}"/>
          </ac:spMkLst>
        </pc:spChg>
        <pc:spChg chg="mod">
          <ac:chgData name="Daniel Khashabi" userId="62390808-c838-45e6-be59-d6fd0d208bc8" providerId="ADAL" clId="{DBE0F76A-AFEE-AC44-BA32-16BF03539868}" dt="2023-02-16T15:54:41.419" v="8428"/>
          <ac:spMkLst>
            <pc:docMk/>
            <pc:sldMk cId="1150103863" sldId="370"/>
            <ac:spMk id="116" creationId="{243F4651-A9CA-A549-A6D2-0B1A30201F1B}"/>
          </ac:spMkLst>
        </pc:spChg>
        <pc:spChg chg="mod ord">
          <ac:chgData name="Daniel Khashabi" userId="62390808-c838-45e6-be59-d6fd0d208bc8" providerId="ADAL" clId="{DBE0F76A-AFEE-AC44-BA32-16BF03539868}" dt="2023-02-16T15:53:12.287" v="8408" actId="700"/>
          <ac:spMkLst>
            <pc:docMk/>
            <pc:sldMk cId="1150103863" sldId="370"/>
            <ac:spMk id="120" creationId="{FF867746-7A2F-644D-88D5-C3102C6A99EA}"/>
          </ac:spMkLst>
        </pc:spChg>
        <pc:spChg chg="mod">
          <ac:chgData name="Daniel Khashabi" userId="62390808-c838-45e6-be59-d6fd0d208bc8" providerId="ADAL" clId="{DBE0F76A-AFEE-AC44-BA32-16BF03539868}" dt="2023-02-16T15:54:41.419" v="8428"/>
          <ac:spMkLst>
            <pc:docMk/>
            <pc:sldMk cId="1150103863" sldId="370"/>
            <ac:spMk id="122" creationId="{C649DF52-D45F-6F45-9821-F2CA15B64CD6}"/>
          </ac:spMkLst>
        </pc:spChg>
        <pc:spChg chg="mod">
          <ac:chgData name="Daniel Khashabi" userId="62390808-c838-45e6-be59-d6fd0d208bc8" providerId="ADAL" clId="{DBE0F76A-AFEE-AC44-BA32-16BF03539868}" dt="2023-02-16T15:54:41.419" v="8428"/>
          <ac:spMkLst>
            <pc:docMk/>
            <pc:sldMk cId="1150103863" sldId="370"/>
            <ac:spMk id="123" creationId="{8CC99D59-00C0-1445-91B3-013E005D8BDE}"/>
          </ac:spMkLst>
        </pc:spChg>
        <pc:spChg chg="mod">
          <ac:chgData name="Daniel Khashabi" userId="62390808-c838-45e6-be59-d6fd0d208bc8" providerId="ADAL" clId="{DBE0F76A-AFEE-AC44-BA32-16BF03539868}" dt="2023-02-16T15:54:41.419" v="8428"/>
          <ac:spMkLst>
            <pc:docMk/>
            <pc:sldMk cId="1150103863" sldId="370"/>
            <ac:spMk id="128" creationId="{F0DB991D-8AC4-2F49-958D-C6E6F9DD54A7}"/>
          </ac:spMkLst>
        </pc:spChg>
        <pc:spChg chg="mod">
          <ac:chgData name="Daniel Khashabi" userId="62390808-c838-45e6-be59-d6fd0d208bc8" providerId="ADAL" clId="{DBE0F76A-AFEE-AC44-BA32-16BF03539868}" dt="2023-02-16T15:54:41.419" v="8428"/>
          <ac:spMkLst>
            <pc:docMk/>
            <pc:sldMk cId="1150103863" sldId="370"/>
            <ac:spMk id="129" creationId="{94A19662-B16E-ED4C-8FEE-5BEB725A07A3}"/>
          </ac:spMkLst>
        </pc:spChg>
        <pc:spChg chg="mod">
          <ac:chgData name="Daniel Khashabi" userId="62390808-c838-45e6-be59-d6fd0d208bc8" providerId="ADAL" clId="{DBE0F76A-AFEE-AC44-BA32-16BF03539868}" dt="2023-02-16T15:54:41.419" v="8428"/>
          <ac:spMkLst>
            <pc:docMk/>
            <pc:sldMk cId="1150103863" sldId="370"/>
            <ac:spMk id="132" creationId="{F1255D89-8DB7-7941-98CF-858601200D88}"/>
          </ac:spMkLst>
        </pc:spChg>
        <pc:spChg chg="mod">
          <ac:chgData name="Daniel Khashabi" userId="62390808-c838-45e6-be59-d6fd0d208bc8" providerId="ADAL" clId="{DBE0F76A-AFEE-AC44-BA32-16BF03539868}" dt="2023-02-16T15:54:41.419" v="8428"/>
          <ac:spMkLst>
            <pc:docMk/>
            <pc:sldMk cId="1150103863" sldId="370"/>
            <ac:spMk id="133" creationId="{6055F11A-E12F-2E43-9AED-1595523374A6}"/>
          </ac:spMkLst>
        </pc:spChg>
        <pc:spChg chg="del mod">
          <ac:chgData name="Daniel Khashabi" userId="62390808-c838-45e6-be59-d6fd0d208bc8" providerId="ADAL" clId="{DBE0F76A-AFEE-AC44-BA32-16BF03539868}" dt="2023-02-16T15:55:26.745" v="8433" actId="478"/>
          <ac:spMkLst>
            <pc:docMk/>
            <pc:sldMk cId="1150103863" sldId="370"/>
            <ac:spMk id="134" creationId="{F608FDC5-09ED-D643-A5D6-4B4B9B1B8F03}"/>
          </ac:spMkLst>
        </pc:spChg>
      </pc:sldChg>
      <pc:sldChg chg="addSp delSp modSp add mod modClrScheme chgLayout">
        <pc:chgData name="Daniel Khashabi" userId="62390808-c838-45e6-be59-d6fd0d208bc8" providerId="ADAL" clId="{DBE0F76A-AFEE-AC44-BA32-16BF03539868}" dt="2023-02-16T15:55:17.301" v="8431" actId="948"/>
        <pc:sldMkLst>
          <pc:docMk/>
          <pc:sldMk cId="3078972981" sldId="371"/>
        </pc:sldMkLst>
        <pc:spChg chg="add mod ord">
          <ac:chgData name="Daniel Khashabi" userId="62390808-c838-45e6-be59-d6fd0d208bc8" providerId="ADAL" clId="{DBE0F76A-AFEE-AC44-BA32-16BF03539868}" dt="2023-02-16T15:54:13.480" v="8426" actId="1076"/>
          <ac:spMkLst>
            <pc:docMk/>
            <pc:sldMk cId="3078972981" sldId="371"/>
            <ac:spMk id="2" creationId="{3DD82834-B11A-A6F3-E6AC-CB441C022E89}"/>
          </ac:spMkLst>
        </pc:spChg>
        <pc:spChg chg="add mod ord">
          <ac:chgData name="Daniel Khashabi" userId="62390808-c838-45e6-be59-d6fd0d208bc8" providerId="ADAL" clId="{DBE0F76A-AFEE-AC44-BA32-16BF03539868}" dt="2023-02-16T15:55:17.301" v="8431" actId="948"/>
          <ac:spMkLst>
            <pc:docMk/>
            <pc:sldMk cId="3078972981" sldId="371"/>
            <ac:spMk id="3" creationId="{DDCC7C15-D734-2858-3A76-25971A1371F2}"/>
          </ac:spMkLst>
        </pc:spChg>
        <pc:spChg chg="mod">
          <ac:chgData name="Daniel Khashabi" userId="62390808-c838-45e6-be59-d6fd0d208bc8" providerId="ADAL" clId="{DBE0F76A-AFEE-AC44-BA32-16BF03539868}" dt="2023-02-16T15:54:41.419" v="8428"/>
          <ac:spMkLst>
            <pc:docMk/>
            <pc:sldMk cId="3078972981" sldId="371"/>
            <ac:spMk id="32" creationId="{2E20838C-4570-4248-A55C-6F1735047636}"/>
          </ac:spMkLst>
        </pc:spChg>
        <pc:spChg chg="mod">
          <ac:chgData name="Daniel Khashabi" userId="62390808-c838-45e6-be59-d6fd0d208bc8" providerId="ADAL" clId="{DBE0F76A-AFEE-AC44-BA32-16BF03539868}" dt="2023-02-16T15:54:41.419" v="8428"/>
          <ac:spMkLst>
            <pc:docMk/>
            <pc:sldMk cId="3078972981" sldId="371"/>
            <ac:spMk id="33" creationId="{CC1E9B1C-9F75-8B44-AEA5-03BF6822FBF7}"/>
          </ac:spMkLst>
        </pc:spChg>
        <pc:spChg chg="mod">
          <ac:chgData name="Daniel Khashabi" userId="62390808-c838-45e6-be59-d6fd0d208bc8" providerId="ADAL" clId="{DBE0F76A-AFEE-AC44-BA32-16BF03539868}" dt="2023-02-16T15:54:41.419" v="8428"/>
          <ac:spMkLst>
            <pc:docMk/>
            <pc:sldMk cId="3078972981" sldId="371"/>
            <ac:spMk id="34" creationId="{EB6428D5-21EE-2A45-BB91-3CC55CE57983}"/>
          </ac:spMkLst>
        </pc:spChg>
        <pc:spChg chg="mod">
          <ac:chgData name="Daniel Khashabi" userId="62390808-c838-45e6-be59-d6fd0d208bc8" providerId="ADAL" clId="{DBE0F76A-AFEE-AC44-BA32-16BF03539868}" dt="2023-02-16T15:54:41.419" v="8428"/>
          <ac:spMkLst>
            <pc:docMk/>
            <pc:sldMk cId="3078972981" sldId="371"/>
            <ac:spMk id="53" creationId="{753B7FC2-D6A0-AE40-A65D-C095A483881A}"/>
          </ac:spMkLst>
        </pc:spChg>
        <pc:spChg chg="mod">
          <ac:chgData name="Daniel Khashabi" userId="62390808-c838-45e6-be59-d6fd0d208bc8" providerId="ADAL" clId="{DBE0F76A-AFEE-AC44-BA32-16BF03539868}" dt="2023-02-16T15:54:41.419" v="8428"/>
          <ac:spMkLst>
            <pc:docMk/>
            <pc:sldMk cId="3078972981" sldId="371"/>
            <ac:spMk id="54" creationId="{8A9A5F62-D191-874B-A14D-BA57D80A95B9}"/>
          </ac:spMkLst>
        </pc:spChg>
        <pc:spChg chg="del mod">
          <ac:chgData name="Daniel Khashabi" userId="62390808-c838-45e6-be59-d6fd0d208bc8" providerId="ADAL" clId="{DBE0F76A-AFEE-AC44-BA32-16BF03539868}" dt="2023-02-16T15:53:42.141" v="8419" actId="478"/>
          <ac:spMkLst>
            <pc:docMk/>
            <pc:sldMk cId="3078972981" sldId="371"/>
            <ac:spMk id="55" creationId="{5641AF62-B4B9-A649-83DB-10EAE7DF83DE}"/>
          </ac:spMkLst>
        </pc:spChg>
        <pc:spChg chg="del">
          <ac:chgData name="Daniel Khashabi" userId="62390808-c838-45e6-be59-d6fd0d208bc8" providerId="ADAL" clId="{DBE0F76A-AFEE-AC44-BA32-16BF03539868}" dt="2023-02-16T15:54:17.570" v="8427" actId="478"/>
          <ac:spMkLst>
            <pc:docMk/>
            <pc:sldMk cId="3078972981" sldId="371"/>
            <ac:spMk id="56" creationId="{A8AABBFA-4E7F-F849-AFB1-1D9323B6223C}"/>
          </ac:spMkLst>
        </pc:spChg>
        <pc:spChg chg="mod ord">
          <ac:chgData name="Daniel Khashabi" userId="62390808-c838-45e6-be59-d6fd0d208bc8" providerId="ADAL" clId="{DBE0F76A-AFEE-AC44-BA32-16BF03539868}" dt="2023-02-16T15:53:12.287" v="8408" actId="700"/>
          <ac:spMkLst>
            <pc:docMk/>
            <pc:sldMk cId="3078972981" sldId="371"/>
            <ac:spMk id="57" creationId="{7175259B-9D7E-894A-BE26-B6843F9B4FD6}"/>
          </ac:spMkLst>
        </pc:spChg>
        <pc:spChg chg="mod">
          <ac:chgData name="Daniel Khashabi" userId="62390808-c838-45e6-be59-d6fd0d208bc8" providerId="ADAL" clId="{DBE0F76A-AFEE-AC44-BA32-16BF03539868}" dt="2023-02-16T15:54:41.419" v="8428"/>
          <ac:spMkLst>
            <pc:docMk/>
            <pc:sldMk cId="3078972981" sldId="371"/>
            <ac:spMk id="115" creationId="{1F028BB4-661E-8048-88CA-0B4E65E37760}"/>
          </ac:spMkLst>
        </pc:spChg>
        <pc:spChg chg="mod">
          <ac:chgData name="Daniel Khashabi" userId="62390808-c838-45e6-be59-d6fd0d208bc8" providerId="ADAL" clId="{DBE0F76A-AFEE-AC44-BA32-16BF03539868}" dt="2023-02-16T15:54:41.419" v="8428"/>
          <ac:spMkLst>
            <pc:docMk/>
            <pc:sldMk cId="3078972981" sldId="371"/>
            <ac:spMk id="123" creationId="{8CC99D59-00C0-1445-91B3-013E005D8BDE}"/>
          </ac:spMkLst>
        </pc:spChg>
        <pc:spChg chg="mod">
          <ac:chgData name="Daniel Khashabi" userId="62390808-c838-45e6-be59-d6fd0d208bc8" providerId="ADAL" clId="{DBE0F76A-AFEE-AC44-BA32-16BF03539868}" dt="2023-02-16T15:54:41.419" v="8428"/>
          <ac:spMkLst>
            <pc:docMk/>
            <pc:sldMk cId="3078972981" sldId="371"/>
            <ac:spMk id="128" creationId="{F0DB991D-8AC4-2F49-958D-C6E6F9DD54A7}"/>
          </ac:spMkLst>
        </pc:spChg>
        <pc:spChg chg="mod">
          <ac:chgData name="Daniel Khashabi" userId="62390808-c838-45e6-be59-d6fd0d208bc8" providerId="ADAL" clId="{DBE0F76A-AFEE-AC44-BA32-16BF03539868}" dt="2023-02-16T15:54:41.419" v="8428"/>
          <ac:spMkLst>
            <pc:docMk/>
            <pc:sldMk cId="3078972981" sldId="371"/>
            <ac:spMk id="132" creationId="{F1255D89-8DB7-7941-98CF-858601200D88}"/>
          </ac:spMkLst>
        </pc:spChg>
        <pc:spChg chg="del mod">
          <ac:chgData name="Daniel Khashabi" userId="62390808-c838-45e6-be59-d6fd0d208bc8" providerId="ADAL" clId="{DBE0F76A-AFEE-AC44-BA32-16BF03539868}" dt="2023-02-16T15:53:51.471" v="8423" actId="478"/>
          <ac:spMkLst>
            <pc:docMk/>
            <pc:sldMk cId="3078972981" sldId="371"/>
            <ac:spMk id="134" creationId="{F608FDC5-09ED-D643-A5D6-4B4B9B1B8F03}"/>
          </ac:spMkLst>
        </pc:spChg>
      </pc:sldChg>
      <pc:sldChg chg="addSp delSp modSp add del mod modClrScheme chgLayout">
        <pc:chgData name="Daniel Khashabi" userId="62390808-c838-45e6-be59-d6fd0d208bc8" providerId="ADAL" clId="{DBE0F76A-AFEE-AC44-BA32-16BF03539868}" dt="2023-02-16T15:56:59.286" v="8517" actId="2696"/>
        <pc:sldMkLst>
          <pc:docMk/>
          <pc:sldMk cId="2514677981" sldId="372"/>
        </pc:sldMkLst>
        <pc:spChg chg="add mod ord">
          <ac:chgData name="Daniel Khashabi" userId="62390808-c838-45e6-be59-d6fd0d208bc8" providerId="ADAL" clId="{DBE0F76A-AFEE-AC44-BA32-16BF03539868}" dt="2023-02-16T15:56:43.107" v="8515"/>
          <ac:spMkLst>
            <pc:docMk/>
            <pc:sldMk cId="2514677981" sldId="372"/>
            <ac:spMk id="5" creationId="{BF15FD65-B1FF-12C6-4609-9F68B881EFDF}"/>
          </ac:spMkLst>
        </pc:spChg>
        <pc:spChg chg="mod ord">
          <ac:chgData name="Daniel Khashabi" userId="62390808-c838-45e6-be59-d6fd0d208bc8" providerId="ADAL" clId="{DBE0F76A-AFEE-AC44-BA32-16BF03539868}" dt="2023-02-16T15:53:12.287" v="8408" actId="700"/>
          <ac:spMkLst>
            <pc:docMk/>
            <pc:sldMk cId="2514677981" sldId="372"/>
            <ac:spMk id="7" creationId="{9DA31094-C759-AA40-98F2-BAA9487DAA30}"/>
          </ac:spMkLst>
        </pc:spChg>
        <pc:spChg chg="mod ord">
          <ac:chgData name="Daniel Khashabi" userId="62390808-c838-45e6-be59-d6fd0d208bc8" providerId="ADAL" clId="{DBE0F76A-AFEE-AC44-BA32-16BF03539868}" dt="2023-02-16T15:53:12.287" v="8408" actId="700"/>
          <ac:spMkLst>
            <pc:docMk/>
            <pc:sldMk cId="2514677981" sldId="372"/>
            <ac:spMk id="120" creationId="{FF867746-7A2F-644D-88D5-C3102C6A99EA}"/>
          </ac:spMkLst>
        </pc:spChg>
        <pc:spChg chg="del mod">
          <ac:chgData name="Daniel Khashabi" userId="62390808-c838-45e6-be59-d6fd0d208bc8" providerId="ADAL" clId="{DBE0F76A-AFEE-AC44-BA32-16BF03539868}" dt="2023-02-16T15:56:42.147" v="8514" actId="478"/>
          <ac:spMkLst>
            <pc:docMk/>
            <pc:sldMk cId="2514677981" sldId="372"/>
            <ac:spMk id="134" creationId="{F608FDC5-09ED-D643-A5D6-4B4B9B1B8F03}"/>
          </ac:spMkLst>
        </pc:spChg>
      </pc:sldChg>
      <pc:sldChg chg="addSp modSp add del mod modClrScheme chgLayout">
        <pc:chgData name="Daniel Khashabi" userId="62390808-c838-45e6-be59-d6fd0d208bc8" providerId="ADAL" clId="{DBE0F76A-AFEE-AC44-BA32-16BF03539868}" dt="2023-02-16T15:56:36.439" v="8512" actId="2696"/>
        <pc:sldMkLst>
          <pc:docMk/>
          <pc:sldMk cId="1630193243" sldId="373"/>
        </pc:sldMkLst>
        <pc:spChg chg="add mod ord">
          <ac:chgData name="Daniel Khashabi" userId="62390808-c838-45e6-be59-d6fd0d208bc8" providerId="ADAL" clId="{DBE0F76A-AFEE-AC44-BA32-16BF03539868}" dt="2023-02-16T15:53:12.287" v="8408" actId="700"/>
          <ac:spMkLst>
            <pc:docMk/>
            <pc:sldMk cId="1630193243" sldId="373"/>
            <ac:spMk id="2" creationId="{F7DFC620-D93D-C354-505F-53C88F81F1DD}"/>
          </ac:spMkLst>
        </pc:spChg>
        <pc:spChg chg="mod ord">
          <ac:chgData name="Daniel Khashabi" userId="62390808-c838-45e6-be59-d6fd0d208bc8" providerId="ADAL" clId="{DBE0F76A-AFEE-AC44-BA32-16BF03539868}" dt="2023-02-16T15:53:12.287" v="8408" actId="700"/>
          <ac:spMkLst>
            <pc:docMk/>
            <pc:sldMk cId="1630193243" sldId="373"/>
            <ac:spMk id="8" creationId="{CBD2E7A9-15AE-7047-90C3-2FB66178967A}"/>
          </ac:spMkLst>
        </pc:spChg>
        <pc:spChg chg="mod ord">
          <ac:chgData name="Daniel Khashabi" userId="62390808-c838-45e6-be59-d6fd0d208bc8" providerId="ADAL" clId="{DBE0F76A-AFEE-AC44-BA32-16BF03539868}" dt="2023-02-16T15:53:12.287" v="8408" actId="700"/>
          <ac:spMkLst>
            <pc:docMk/>
            <pc:sldMk cId="1630193243" sldId="373"/>
            <ac:spMk id="120" creationId="{FF867746-7A2F-644D-88D5-C3102C6A99EA}"/>
          </ac:spMkLst>
        </pc:spChg>
        <pc:spChg chg="mod">
          <ac:chgData name="Daniel Khashabi" userId="62390808-c838-45e6-be59-d6fd0d208bc8" providerId="ADAL" clId="{DBE0F76A-AFEE-AC44-BA32-16BF03539868}" dt="2023-02-16T15:54:41.419" v="8428"/>
          <ac:spMkLst>
            <pc:docMk/>
            <pc:sldMk cId="1630193243" sldId="373"/>
            <ac:spMk id="134" creationId="{F608FDC5-09ED-D643-A5D6-4B4B9B1B8F03}"/>
          </ac:spMkLst>
        </pc:spChg>
      </pc:sldChg>
      <pc:sldChg chg="addSp delSp modSp add mod modClrScheme chgLayout">
        <pc:chgData name="Daniel Khashabi" userId="62390808-c838-45e6-be59-d6fd0d208bc8" providerId="ADAL" clId="{DBE0F76A-AFEE-AC44-BA32-16BF03539868}" dt="2023-02-16T15:56:24.268" v="8511" actId="20577"/>
        <pc:sldMkLst>
          <pc:docMk/>
          <pc:sldMk cId="1570897842" sldId="376"/>
        </pc:sldMkLst>
        <pc:spChg chg="add mod ord">
          <ac:chgData name="Daniel Khashabi" userId="62390808-c838-45e6-be59-d6fd0d208bc8" providerId="ADAL" clId="{DBE0F76A-AFEE-AC44-BA32-16BF03539868}" dt="2023-02-16T15:56:24.268" v="8511" actId="20577"/>
          <ac:spMkLst>
            <pc:docMk/>
            <pc:sldMk cId="1570897842" sldId="376"/>
            <ac:spMk id="2" creationId="{B3B82F49-3419-AD7B-FFBB-E0D59B556FFB}"/>
          </ac:spMkLst>
        </pc:spChg>
        <pc:spChg chg="mod">
          <ac:chgData name="Daniel Khashabi" userId="62390808-c838-45e6-be59-d6fd0d208bc8" providerId="ADAL" clId="{DBE0F76A-AFEE-AC44-BA32-16BF03539868}" dt="2023-02-16T15:54:41.419" v="8428"/>
          <ac:spMkLst>
            <pc:docMk/>
            <pc:sldMk cId="1570897842" sldId="376"/>
            <ac:spMk id="32" creationId="{2E20838C-4570-4248-A55C-6F1735047636}"/>
          </ac:spMkLst>
        </pc:spChg>
        <pc:spChg chg="mod">
          <ac:chgData name="Daniel Khashabi" userId="62390808-c838-45e6-be59-d6fd0d208bc8" providerId="ADAL" clId="{DBE0F76A-AFEE-AC44-BA32-16BF03539868}" dt="2023-02-16T15:54:41.419" v="8428"/>
          <ac:spMkLst>
            <pc:docMk/>
            <pc:sldMk cId="1570897842" sldId="376"/>
            <ac:spMk id="33" creationId="{CC1E9B1C-9F75-8B44-AEA5-03BF6822FBF7}"/>
          </ac:spMkLst>
        </pc:spChg>
        <pc:spChg chg="mod">
          <ac:chgData name="Daniel Khashabi" userId="62390808-c838-45e6-be59-d6fd0d208bc8" providerId="ADAL" clId="{DBE0F76A-AFEE-AC44-BA32-16BF03539868}" dt="2023-02-16T15:54:41.419" v="8428"/>
          <ac:spMkLst>
            <pc:docMk/>
            <pc:sldMk cId="1570897842" sldId="376"/>
            <ac:spMk id="34" creationId="{EB6428D5-21EE-2A45-BB91-3CC55CE57983}"/>
          </ac:spMkLst>
        </pc:spChg>
        <pc:spChg chg="mod">
          <ac:chgData name="Daniel Khashabi" userId="62390808-c838-45e6-be59-d6fd0d208bc8" providerId="ADAL" clId="{DBE0F76A-AFEE-AC44-BA32-16BF03539868}" dt="2023-02-16T15:54:41.419" v="8428"/>
          <ac:spMkLst>
            <pc:docMk/>
            <pc:sldMk cId="1570897842" sldId="376"/>
            <ac:spMk id="53" creationId="{753B7FC2-D6A0-AE40-A65D-C095A483881A}"/>
          </ac:spMkLst>
        </pc:spChg>
        <pc:spChg chg="mod">
          <ac:chgData name="Daniel Khashabi" userId="62390808-c838-45e6-be59-d6fd0d208bc8" providerId="ADAL" clId="{DBE0F76A-AFEE-AC44-BA32-16BF03539868}" dt="2023-02-16T15:54:41.419" v="8428"/>
          <ac:spMkLst>
            <pc:docMk/>
            <pc:sldMk cId="1570897842" sldId="376"/>
            <ac:spMk id="54" creationId="{8A9A5F62-D191-874B-A14D-BA57D80A95B9}"/>
          </ac:spMkLst>
        </pc:spChg>
        <pc:spChg chg="mod">
          <ac:chgData name="Daniel Khashabi" userId="62390808-c838-45e6-be59-d6fd0d208bc8" providerId="ADAL" clId="{DBE0F76A-AFEE-AC44-BA32-16BF03539868}" dt="2023-02-16T15:54:41.419" v="8428"/>
          <ac:spMkLst>
            <pc:docMk/>
            <pc:sldMk cId="1570897842" sldId="376"/>
            <ac:spMk id="73" creationId="{E7C20D21-0C77-3D4D-A35E-14C2CC15F63D}"/>
          </ac:spMkLst>
        </pc:spChg>
        <pc:spChg chg="mod">
          <ac:chgData name="Daniel Khashabi" userId="62390808-c838-45e6-be59-d6fd0d208bc8" providerId="ADAL" clId="{DBE0F76A-AFEE-AC44-BA32-16BF03539868}" dt="2023-02-16T15:54:41.419" v="8428"/>
          <ac:spMkLst>
            <pc:docMk/>
            <pc:sldMk cId="1570897842" sldId="376"/>
            <ac:spMk id="74" creationId="{BEF4F9A5-FF28-8440-9DAF-1D1ED4100CFB}"/>
          </ac:spMkLst>
        </pc:spChg>
        <pc:spChg chg="mod">
          <ac:chgData name="Daniel Khashabi" userId="62390808-c838-45e6-be59-d6fd0d208bc8" providerId="ADAL" clId="{DBE0F76A-AFEE-AC44-BA32-16BF03539868}" dt="2023-02-16T15:54:41.419" v="8428"/>
          <ac:spMkLst>
            <pc:docMk/>
            <pc:sldMk cId="1570897842" sldId="376"/>
            <ac:spMk id="93" creationId="{602D8282-08EF-044E-A2EC-1C0B30FE97C2}"/>
          </ac:spMkLst>
        </pc:spChg>
        <pc:spChg chg="mod">
          <ac:chgData name="Daniel Khashabi" userId="62390808-c838-45e6-be59-d6fd0d208bc8" providerId="ADAL" clId="{DBE0F76A-AFEE-AC44-BA32-16BF03539868}" dt="2023-02-16T15:54:41.419" v="8428"/>
          <ac:spMkLst>
            <pc:docMk/>
            <pc:sldMk cId="1570897842" sldId="376"/>
            <ac:spMk id="94" creationId="{87AB8E62-4C6B-CB4F-A510-0F8315F3AD25}"/>
          </ac:spMkLst>
        </pc:spChg>
        <pc:spChg chg="mod">
          <ac:chgData name="Daniel Khashabi" userId="62390808-c838-45e6-be59-d6fd0d208bc8" providerId="ADAL" clId="{DBE0F76A-AFEE-AC44-BA32-16BF03539868}" dt="2023-02-16T15:54:41.419" v="8428"/>
          <ac:spMkLst>
            <pc:docMk/>
            <pc:sldMk cId="1570897842" sldId="376"/>
            <ac:spMk id="113" creationId="{EBA1707F-0296-2D46-8FEF-C1BC6F5D1ECD}"/>
          </ac:spMkLst>
        </pc:spChg>
        <pc:spChg chg="mod">
          <ac:chgData name="Daniel Khashabi" userId="62390808-c838-45e6-be59-d6fd0d208bc8" providerId="ADAL" clId="{DBE0F76A-AFEE-AC44-BA32-16BF03539868}" dt="2023-02-16T15:54:41.419" v="8428"/>
          <ac:spMkLst>
            <pc:docMk/>
            <pc:sldMk cId="1570897842" sldId="376"/>
            <ac:spMk id="114" creationId="{88F6B711-6275-BE47-A1C4-0638E67C3331}"/>
          </ac:spMkLst>
        </pc:spChg>
        <pc:spChg chg="mod">
          <ac:chgData name="Daniel Khashabi" userId="62390808-c838-45e6-be59-d6fd0d208bc8" providerId="ADAL" clId="{DBE0F76A-AFEE-AC44-BA32-16BF03539868}" dt="2023-02-16T15:54:41.419" v="8428"/>
          <ac:spMkLst>
            <pc:docMk/>
            <pc:sldMk cId="1570897842" sldId="376"/>
            <ac:spMk id="115" creationId="{1F028BB4-661E-8048-88CA-0B4E65E37760}"/>
          </ac:spMkLst>
        </pc:spChg>
        <pc:spChg chg="mod">
          <ac:chgData name="Daniel Khashabi" userId="62390808-c838-45e6-be59-d6fd0d208bc8" providerId="ADAL" clId="{DBE0F76A-AFEE-AC44-BA32-16BF03539868}" dt="2023-02-16T15:54:41.419" v="8428"/>
          <ac:spMkLst>
            <pc:docMk/>
            <pc:sldMk cId="1570897842" sldId="376"/>
            <ac:spMk id="116" creationId="{243F4651-A9CA-A549-A6D2-0B1A30201F1B}"/>
          </ac:spMkLst>
        </pc:spChg>
        <pc:spChg chg="mod">
          <ac:chgData name="Daniel Khashabi" userId="62390808-c838-45e6-be59-d6fd0d208bc8" providerId="ADAL" clId="{DBE0F76A-AFEE-AC44-BA32-16BF03539868}" dt="2023-02-16T15:54:41.419" v="8428"/>
          <ac:spMkLst>
            <pc:docMk/>
            <pc:sldMk cId="1570897842" sldId="376"/>
            <ac:spMk id="117" creationId="{DDBA0AC8-46E8-5B45-A307-B9147A8FAB75}"/>
          </ac:spMkLst>
        </pc:spChg>
        <pc:spChg chg="mod">
          <ac:chgData name="Daniel Khashabi" userId="62390808-c838-45e6-be59-d6fd0d208bc8" providerId="ADAL" clId="{DBE0F76A-AFEE-AC44-BA32-16BF03539868}" dt="2023-02-16T15:54:41.419" v="8428"/>
          <ac:spMkLst>
            <pc:docMk/>
            <pc:sldMk cId="1570897842" sldId="376"/>
            <ac:spMk id="118" creationId="{5C95443F-7D87-8C40-8ECA-F7C1BEB62329}"/>
          </ac:spMkLst>
        </pc:spChg>
        <pc:spChg chg="mod ord">
          <ac:chgData name="Daniel Khashabi" userId="62390808-c838-45e6-be59-d6fd0d208bc8" providerId="ADAL" clId="{DBE0F76A-AFEE-AC44-BA32-16BF03539868}" dt="2023-02-16T15:53:12.287" v="8408" actId="700"/>
          <ac:spMkLst>
            <pc:docMk/>
            <pc:sldMk cId="1570897842" sldId="376"/>
            <ac:spMk id="120" creationId="{FF867746-7A2F-644D-88D5-C3102C6A99EA}"/>
          </ac:spMkLst>
        </pc:spChg>
        <pc:spChg chg="mod ord">
          <ac:chgData name="Daniel Khashabi" userId="62390808-c838-45e6-be59-d6fd0d208bc8" providerId="ADAL" clId="{DBE0F76A-AFEE-AC44-BA32-16BF03539868}" dt="2023-02-16T15:53:12.287" v="8408" actId="700"/>
          <ac:spMkLst>
            <pc:docMk/>
            <pc:sldMk cId="1570897842" sldId="376"/>
            <ac:spMk id="121" creationId="{EB687209-428F-274A-9F84-EB818397901F}"/>
          </ac:spMkLst>
        </pc:spChg>
        <pc:spChg chg="mod">
          <ac:chgData name="Daniel Khashabi" userId="62390808-c838-45e6-be59-d6fd0d208bc8" providerId="ADAL" clId="{DBE0F76A-AFEE-AC44-BA32-16BF03539868}" dt="2023-02-16T15:54:41.419" v="8428"/>
          <ac:spMkLst>
            <pc:docMk/>
            <pc:sldMk cId="1570897842" sldId="376"/>
            <ac:spMk id="122" creationId="{C649DF52-D45F-6F45-9821-F2CA15B64CD6}"/>
          </ac:spMkLst>
        </pc:spChg>
        <pc:spChg chg="mod">
          <ac:chgData name="Daniel Khashabi" userId="62390808-c838-45e6-be59-d6fd0d208bc8" providerId="ADAL" clId="{DBE0F76A-AFEE-AC44-BA32-16BF03539868}" dt="2023-02-16T15:54:41.419" v="8428"/>
          <ac:spMkLst>
            <pc:docMk/>
            <pc:sldMk cId="1570897842" sldId="376"/>
            <ac:spMk id="123" creationId="{8CC99D59-00C0-1445-91B3-013E005D8BDE}"/>
          </ac:spMkLst>
        </pc:spChg>
        <pc:spChg chg="mod">
          <ac:chgData name="Daniel Khashabi" userId="62390808-c838-45e6-be59-d6fd0d208bc8" providerId="ADAL" clId="{DBE0F76A-AFEE-AC44-BA32-16BF03539868}" dt="2023-02-16T15:54:41.419" v="8428"/>
          <ac:spMkLst>
            <pc:docMk/>
            <pc:sldMk cId="1570897842" sldId="376"/>
            <ac:spMk id="125" creationId="{63F69B9E-A61F-D040-9D60-E053AC71C5B0}"/>
          </ac:spMkLst>
        </pc:spChg>
        <pc:spChg chg="mod">
          <ac:chgData name="Daniel Khashabi" userId="62390808-c838-45e6-be59-d6fd0d208bc8" providerId="ADAL" clId="{DBE0F76A-AFEE-AC44-BA32-16BF03539868}" dt="2023-02-16T15:54:41.419" v="8428"/>
          <ac:spMkLst>
            <pc:docMk/>
            <pc:sldMk cId="1570897842" sldId="376"/>
            <ac:spMk id="127" creationId="{92CCF0C2-D072-A042-B07D-879687D67FEF}"/>
          </ac:spMkLst>
        </pc:spChg>
        <pc:spChg chg="mod">
          <ac:chgData name="Daniel Khashabi" userId="62390808-c838-45e6-be59-d6fd0d208bc8" providerId="ADAL" clId="{DBE0F76A-AFEE-AC44-BA32-16BF03539868}" dt="2023-02-16T15:54:41.419" v="8428"/>
          <ac:spMkLst>
            <pc:docMk/>
            <pc:sldMk cId="1570897842" sldId="376"/>
            <ac:spMk id="128" creationId="{F0DB991D-8AC4-2F49-958D-C6E6F9DD54A7}"/>
          </ac:spMkLst>
        </pc:spChg>
        <pc:spChg chg="mod">
          <ac:chgData name="Daniel Khashabi" userId="62390808-c838-45e6-be59-d6fd0d208bc8" providerId="ADAL" clId="{DBE0F76A-AFEE-AC44-BA32-16BF03539868}" dt="2023-02-16T15:54:41.419" v="8428"/>
          <ac:spMkLst>
            <pc:docMk/>
            <pc:sldMk cId="1570897842" sldId="376"/>
            <ac:spMk id="129" creationId="{94A19662-B16E-ED4C-8FEE-5BEB725A07A3}"/>
          </ac:spMkLst>
        </pc:spChg>
        <pc:spChg chg="mod">
          <ac:chgData name="Daniel Khashabi" userId="62390808-c838-45e6-be59-d6fd0d208bc8" providerId="ADAL" clId="{DBE0F76A-AFEE-AC44-BA32-16BF03539868}" dt="2023-02-16T15:54:41.419" v="8428"/>
          <ac:spMkLst>
            <pc:docMk/>
            <pc:sldMk cId="1570897842" sldId="376"/>
            <ac:spMk id="130" creationId="{6CC75B8A-D385-5248-8A24-7AF95C38AF0C}"/>
          </ac:spMkLst>
        </pc:spChg>
        <pc:spChg chg="mod">
          <ac:chgData name="Daniel Khashabi" userId="62390808-c838-45e6-be59-d6fd0d208bc8" providerId="ADAL" clId="{DBE0F76A-AFEE-AC44-BA32-16BF03539868}" dt="2023-02-16T15:54:41.419" v="8428"/>
          <ac:spMkLst>
            <pc:docMk/>
            <pc:sldMk cId="1570897842" sldId="376"/>
            <ac:spMk id="131" creationId="{484E887D-AB94-554C-B8D9-1B0556A74897}"/>
          </ac:spMkLst>
        </pc:spChg>
        <pc:spChg chg="mod">
          <ac:chgData name="Daniel Khashabi" userId="62390808-c838-45e6-be59-d6fd0d208bc8" providerId="ADAL" clId="{DBE0F76A-AFEE-AC44-BA32-16BF03539868}" dt="2023-02-16T15:54:41.419" v="8428"/>
          <ac:spMkLst>
            <pc:docMk/>
            <pc:sldMk cId="1570897842" sldId="376"/>
            <ac:spMk id="132" creationId="{F1255D89-8DB7-7941-98CF-858601200D88}"/>
          </ac:spMkLst>
        </pc:spChg>
        <pc:spChg chg="mod">
          <ac:chgData name="Daniel Khashabi" userId="62390808-c838-45e6-be59-d6fd0d208bc8" providerId="ADAL" clId="{DBE0F76A-AFEE-AC44-BA32-16BF03539868}" dt="2023-02-16T15:54:41.419" v="8428"/>
          <ac:spMkLst>
            <pc:docMk/>
            <pc:sldMk cId="1570897842" sldId="376"/>
            <ac:spMk id="133" creationId="{6055F11A-E12F-2E43-9AED-1595523374A6}"/>
          </ac:spMkLst>
        </pc:spChg>
        <pc:spChg chg="del mod">
          <ac:chgData name="Daniel Khashabi" userId="62390808-c838-45e6-be59-d6fd0d208bc8" providerId="ADAL" clId="{DBE0F76A-AFEE-AC44-BA32-16BF03539868}" dt="2023-02-16T15:55:47.058" v="8440" actId="478"/>
          <ac:spMkLst>
            <pc:docMk/>
            <pc:sldMk cId="1570897842" sldId="376"/>
            <ac:spMk id="134" creationId="{F608FDC5-09ED-D643-A5D6-4B4B9B1B8F03}"/>
          </ac:spMkLst>
        </pc:spChg>
        <pc:spChg chg="mod">
          <ac:chgData name="Daniel Khashabi" userId="62390808-c838-45e6-be59-d6fd0d208bc8" providerId="ADAL" clId="{DBE0F76A-AFEE-AC44-BA32-16BF03539868}" dt="2023-02-16T15:54:41.419" v="8428"/>
          <ac:spMkLst>
            <pc:docMk/>
            <pc:sldMk cId="1570897842" sldId="376"/>
            <ac:spMk id="135" creationId="{E116A7AC-950A-E24B-AF51-0564C2551321}"/>
          </ac:spMkLst>
        </pc:spChg>
        <pc:spChg chg="mod">
          <ac:chgData name="Daniel Khashabi" userId="62390808-c838-45e6-be59-d6fd0d208bc8" providerId="ADAL" clId="{DBE0F76A-AFEE-AC44-BA32-16BF03539868}" dt="2023-02-16T15:54:41.419" v="8428"/>
          <ac:spMkLst>
            <pc:docMk/>
            <pc:sldMk cId="1570897842" sldId="376"/>
            <ac:spMk id="136" creationId="{C5A77B7D-71E1-3C4A-86B2-85017D8AA4E6}"/>
          </ac:spMkLst>
        </pc:spChg>
      </pc:sldChg>
      <pc:sldChg chg="modSp mod">
        <pc:chgData name="Daniel Khashabi" userId="62390808-c838-45e6-be59-d6fd0d208bc8" providerId="ADAL" clId="{DBE0F76A-AFEE-AC44-BA32-16BF03539868}" dt="2023-02-16T16:08:41.626" v="8709" actId="20577"/>
        <pc:sldMkLst>
          <pc:docMk/>
          <pc:sldMk cId="2979411562" sldId="394"/>
        </pc:sldMkLst>
        <pc:spChg chg="mod">
          <ac:chgData name="Daniel Khashabi" userId="62390808-c838-45e6-be59-d6fd0d208bc8" providerId="ADAL" clId="{DBE0F76A-AFEE-AC44-BA32-16BF03539868}" dt="2023-02-16T16:08:41.626" v="8709" actId="20577"/>
          <ac:spMkLst>
            <pc:docMk/>
            <pc:sldMk cId="2979411562" sldId="394"/>
            <ac:spMk id="3" creationId="{00000000-0000-0000-0000-000000000000}"/>
          </ac:spMkLst>
        </pc:spChg>
        <pc:spChg chg="mod">
          <ac:chgData name="Daniel Khashabi" userId="62390808-c838-45e6-be59-d6fd0d208bc8" providerId="ADAL" clId="{DBE0F76A-AFEE-AC44-BA32-16BF03539868}" dt="2023-02-16T13:49:58.158" v="7760"/>
          <ac:spMkLst>
            <pc:docMk/>
            <pc:sldMk cId="2979411562" sldId="394"/>
            <ac:spMk id="4" creationId="{00000000-0000-0000-0000-000000000000}"/>
          </ac:spMkLst>
        </pc:spChg>
      </pc:sldChg>
      <pc:sldChg chg="addSp delSp modSp ord">
        <pc:chgData name="Daniel Khashabi" userId="62390808-c838-45e6-be59-d6fd0d208bc8" providerId="ADAL" clId="{DBE0F76A-AFEE-AC44-BA32-16BF03539868}" dt="2023-02-16T13:49:58.158" v="7760"/>
        <pc:sldMkLst>
          <pc:docMk/>
          <pc:sldMk cId="3518321421" sldId="451"/>
        </pc:sldMkLst>
        <pc:spChg chg="mod">
          <ac:chgData name="Daniel Khashabi" userId="62390808-c838-45e6-be59-d6fd0d208bc8" providerId="ADAL" clId="{DBE0F76A-AFEE-AC44-BA32-16BF03539868}" dt="2023-02-16T13:49:58.158" v="7760"/>
          <ac:spMkLst>
            <pc:docMk/>
            <pc:sldMk cId="3518321421" sldId="451"/>
            <ac:spMk id="4" creationId="{00000000-0000-0000-0000-000000000000}"/>
          </ac:spMkLst>
        </pc:spChg>
        <pc:picChg chg="add del mod">
          <ac:chgData name="Daniel Khashabi" userId="62390808-c838-45e6-be59-d6fd0d208bc8" providerId="ADAL" clId="{DBE0F76A-AFEE-AC44-BA32-16BF03539868}" dt="2023-02-11T18:41:31.681" v="1556"/>
          <ac:picMkLst>
            <pc:docMk/>
            <pc:sldMk cId="3518321421" sldId="451"/>
            <ac:picMk id="3" creationId="{017C2711-3169-6B5E-4301-705E8F66309C}"/>
          </ac:picMkLst>
        </pc:picChg>
      </pc:sldChg>
      <pc:sldChg chg="modSp add del mod">
        <pc:chgData name="Daniel Khashabi" userId="62390808-c838-45e6-be59-d6fd0d208bc8" providerId="ADAL" clId="{DBE0F76A-AFEE-AC44-BA32-16BF03539868}" dt="2023-02-16T16:02:31.906" v="8547" actId="2696"/>
        <pc:sldMkLst>
          <pc:docMk/>
          <pc:sldMk cId="201950986" sldId="466"/>
        </pc:sldMkLst>
        <pc:spChg chg="mod">
          <ac:chgData name="Daniel Khashabi" userId="62390808-c838-45e6-be59-d6fd0d208bc8" providerId="ADAL" clId="{DBE0F76A-AFEE-AC44-BA32-16BF03539868}" dt="2023-02-16T16:02:29.833" v="8546" actId="20577"/>
          <ac:spMkLst>
            <pc:docMk/>
            <pc:sldMk cId="201950986" sldId="466"/>
            <ac:spMk id="120" creationId="{FF867746-7A2F-644D-88D5-C3102C6A99EA}"/>
          </ac:spMkLst>
        </pc:spChg>
      </pc:sldChg>
      <pc:sldChg chg="modSp add del">
        <pc:chgData name="Daniel Khashabi" userId="62390808-c838-45e6-be59-d6fd0d208bc8" providerId="ADAL" clId="{DBE0F76A-AFEE-AC44-BA32-16BF03539868}" dt="2023-02-12T23:10:02.744" v="2315" actId="2696"/>
        <pc:sldMkLst>
          <pc:docMk/>
          <pc:sldMk cId="2311711431" sldId="517"/>
        </pc:sldMkLst>
        <pc:spChg chg="mod">
          <ac:chgData name="Daniel Khashabi" userId="62390808-c838-45e6-be59-d6fd0d208bc8" providerId="ADAL" clId="{DBE0F76A-AFEE-AC44-BA32-16BF03539868}" dt="2023-02-12T21:29:19.425" v="2105"/>
          <ac:spMkLst>
            <pc:docMk/>
            <pc:sldMk cId="2311711431" sldId="517"/>
            <ac:spMk id="6" creationId="{4648C912-CD17-4C23-9055-45F8E61C540A}"/>
          </ac:spMkLst>
        </pc:spChg>
        <pc:spChg chg="mod">
          <ac:chgData name="Daniel Khashabi" userId="62390808-c838-45e6-be59-d6fd0d208bc8" providerId="ADAL" clId="{DBE0F76A-AFEE-AC44-BA32-16BF03539868}" dt="2023-02-12T21:29:19.425" v="2105"/>
          <ac:spMkLst>
            <pc:docMk/>
            <pc:sldMk cId="2311711431" sldId="517"/>
            <ac:spMk id="7" creationId="{00000000-0000-0000-0000-000000000000}"/>
          </ac:spMkLst>
        </pc:spChg>
      </pc:sldChg>
      <pc:sldChg chg="modSp add del">
        <pc:chgData name="Daniel Khashabi" userId="62390808-c838-45e6-be59-d6fd0d208bc8" providerId="ADAL" clId="{DBE0F76A-AFEE-AC44-BA32-16BF03539868}" dt="2023-02-13T14:44:11.837" v="4674" actId="2696"/>
        <pc:sldMkLst>
          <pc:docMk/>
          <pc:sldMk cId="2480435344" sldId="519"/>
        </pc:sldMkLst>
        <pc:spChg chg="mod">
          <ac:chgData name="Daniel Khashabi" userId="62390808-c838-45e6-be59-d6fd0d208bc8" providerId="ADAL" clId="{DBE0F76A-AFEE-AC44-BA32-16BF03539868}" dt="2023-02-12T21:29:19.425" v="2105"/>
          <ac:spMkLst>
            <pc:docMk/>
            <pc:sldMk cId="2480435344" sldId="519"/>
            <ac:spMk id="6" creationId="{4648C912-CD17-4C23-9055-45F8E61C540A}"/>
          </ac:spMkLst>
        </pc:spChg>
        <pc:spChg chg="mod">
          <ac:chgData name="Daniel Khashabi" userId="62390808-c838-45e6-be59-d6fd0d208bc8" providerId="ADAL" clId="{DBE0F76A-AFEE-AC44-BA32-16BF03539868}" dt="2023-02-12T21:29:19.425" v="2105"/>
          <ac:spMkLst>
            <pc:docMk/>
            <pc:sldMk cId="2480435344" sldId="519"/>
            <ac:spMk id="7" creationId="{00000000-0000-0000-0000-000000000000}"/>
          </ac:spMkLst>
        </pc:spChg>
      </pc:sldChg>
      <pc:sldChg chg="add del">
        <pc:chgData name="Daniel Khashabi" userId="62390808-c838-45e6-be59-d6fd0d208bc8" providerId="ADAL" clId="{DBE0F76A-AFEE-AC44-BA32-16BF03539868}" dt="2023-02-12T23:11:15.600" v="2340" actId="2696"/>
        <pc:sldMkLst>
          <pc:docMk/>
          <pc:sldMk cId="1000333805" sldId="587"/>
        </pc:sldMkLst>
      </pc:sldChg>
      <pc:sldChg chg="add del">
        <pc:chgData name="Daniel Khashabi" userId="62390808-c838-45e6-be59-d6fd0d208bc8" providerId="ADAL" clId="{DBE0F76A-AFEE-AC44-BA32-16BF03539868}" dt="2023-02-12T23:22:07.306" v="2698" actId="2696"/>
        <pc:sldMkLst>
          <pc:docMk/>
          <pc:sldMk cId="2458710760" sldId="587"/>
        </pc:sldMkLst>
      </pc:sldChg>
      <pc:sldChg chg="add del">
        <pc:chgData name="Daniel Khashabi" userId="62390808-c838-45e6-be59-d6fd0d208bc8" providerId="ADAL" clId="{DBE0F76A-AFEE-AC44-BA32-16BF03539868}" dt="2023-02-12T23:11:00.281" v="2338" actId="2696"/>
        <pc:sldMkLst>
          <pc:docMk/>
          <pc:sldMk cId="3585414124" sldId="587"/>
        </pc:sldMkLst>
      </pc:sldChg>
      <pc:sldChg chg="modSp add modNotes">
        <pc:chgData name="Daniel Khashabi" userId="62390808-c838-45e6-be59-d6fd0d208bc8" providerId="ADAL" clId="{DBE0F76A-AFEE-AC44-BA32-16BF03539868}" dt="2023-02-16T13:49:58.158" v="7760"/>
        <pc:sldMkLst>
          <pc:docMk/>
          <pc:sldMk cId="1537972287" sldId="588"/>
        </pc:sldMkLst>
        <pc:spChg chg="mod">
          <ac:chgData name="Daniel Khashabi" userId="62390808-c838-45e6-be59-d6fd0d208bc8" providerId="ADAL" clId="{DBE0F76A-AFEE-AC44-BA32-16BF03539868}" dt="2023-02-16T13:49:58.158" v="7760"/>
          <ac:spMkLst>
            <pc:docMk/>
            <pc:sldMk cId="1537972287" sldId="588"/>
            <ac:spMk id="2" creationId="{D627C7AB-C835-782F-E605-797541D6EE5A}"/>
          </ac:spMkLst>
        </pc:spChg>
      </pc:sldChg>
      <pc:sldChg chg="add del">
        <pc:chgData name="Daniel Khashabi" userId="62390808-c838-45e6-be59-d6fd0d208bc8" providerId="ADAL" clId="{DBE0F76A-AFEE-AC44-BA32-16BF03539868}" dt="2023-02-12T23:10:57.891" v="2337" actId="2696"/>
        <pc:sldMkLst>
          <pc:docMk/>
          <pc:sldMk cId="657447582" sldId="589"/>
        </pc:sldMkLst>
      </pc:sldChg>
      <pc:sldChg chg="add del">
        <pc:chgData name="Daniel Khashabi" userId="62390808-c838-45e6-be59-d6fd0d208bc8" providerId="ADAL" clId="{DBE0F76A-AFEE-AC44-BA32-16BF03539868}" dt="2023-02-11T18:59:14.541" v="1641" actId="2696"/>
        <pc:sldMkLst>
          <pc:docMk/>
          <pc:sldMk cId="1219870398" sldId="590"/>
        </pc:sldMkLst>
      </pc:sldChg>
      <pc:sldChg chg="modSp add del mod">
        <pc:chgData name="Daniel Khashabi" userId="62390808-c838-45e6-be59-d6fd0d208bc8" providerId="ADAL" clId="{DBE0F76A-AFEE-AC44-BA32-16BF03539868}" dt="2023-02-13T15:22:20.342" v="5194" actId="2696"/>
        <pc:sldMkLst>
          <pc:docMk/>
          <pc:sldMk cId="3545035748" sldId="590"/>
        </pc:sldMkLst>
        <pc:picChg chg="mod">
          <ac:chgData name="Daniel Khashabi" userId="62390808-c838-45e6-be59-d6fd0d208bc8" providerId="ADAL" clId="{DBE0F76A-AFEE-AC44-BA32-16BF03539868}" dt="2023-02-13T14:53:43.223" v="4675" actId="1076"/>
          <ac:picMkLst>
            <pc:docMk/>
            <pc:sldMk cId="3545035748" sldId="590"/>
            <ac:picMk id="3" creationId="{8A37D875-AE53-D5E4-0DFF-AFC57E9EC768}"/>
          </ac:picMkLst>
        </pc:picChg>
      </pc:sldChg>
      <pc:sldChg chg="modSp mod">
        <pc:chgData name="Daniel Khashabi" userId="62390808-c838-45e6-be59-d6fd0d208bc8" providerId="ADAL" clId="{DBE0F76A-AFEE-AC44-BA32-16BF03539868}" dt="2023-02-16T16:54:55.700" v="9187" actId="20577"/>
        <pc:sldMkLst>
          <pc:docMk/>
          <pc:sldMk cId="3629273101" sldId="1263"/>
        </pc:sldMkLst>
        <pc:spChg chg="mod">
          <ac:chgData name="Daniel Khashabi" userId="62390808-c838-45e6-be59-d6fd0d208bc8" providerId="ADAL" clId="{DBE0F76A-AFEE-AC44-BA32-16BF03539868}" dt="2023-02-16T16:52:49.785" v="9132" actId="20577"/>
          <ac:spMkLst>
            <pc:docMk/>
            <pc:sldMk cId="3629273101" sldId="1263"/>
            <ac:spMk id="2" creationId="{DBCFCB6A-6E2E-63CC-5819-9F11DCF8F9C1}"/>
          </ac:spMkLst>
        </pc:spChg>
        <pc:spChg chg="mod">
          <ac:chgData name="Daniel Khashabi" userId="62390808-c838-45e6-be59-d6fd0d208bc8" providerId="ADAL" clId="{DBE0F76A-AFEE-AC44-BA32-16BF03539868}" dt="2023-02-16T04:19:57.366" v="7159" actId="1076"/>
          <ac:spMkLst>
            <pc:docMk/>
            <pc:sldMk cId="3629273101" sldId="1263"/>
            <ac:spMk id="3" creationId="{EAB1EE77-7AF6-1156-D32C-81C660E9463E}"/>
          </ac:spMkLst>
        </pc:spChg>
        <pc:spChg chg="mod">
          <ac:chgData name="Daniel Khashabi" userId="62390808-c838-45e6-be59-d6fd0d208bc8" providerId="ADAL" clId="{DBE0F76A-AFEE-AC44-BA32-16BF03539868}" dt="2023-02-16T13:49:58.158" v="7760"/>
          <ac:spMkLst>
            <pc:docMk/>
            <pc:sldMk cId="3629273101" sldId="1263"/>
            <ac:spMk id="4" creationId="{304E9C28-AA19-820A-1C96-9AD57194E974}"/>
          </ac:spMkLst>
        </pc:spChg>
        <pc:spChg chg="mod">
          <ac:chgData name="Daniel Khashabi" userId="62390808-c838-45e6-be59-d6fd0d208bc8" providerId="ADAL" clId="{DBE0F76A-AFEE-AC44-BA32-16BF03539868}" dt="2023-02-16T13:49:58.158" v="7760"/>
          <ac:spMkLst>
            <pc:docMk/>
            <pc:sldMk cId="3629273101" sldId="1263"/>
            <ac:spMk id="6" creationId="{19810388-963B-347F-8157-9A6CD2B08B44}"/>
          </ac:spMkLst>
        </pc:spChg>
        <pc:spChg chg="mod">
          <ac:chgData name="Daniel Khashabi" userId="62390808-c838-45e6-be59-d6fd0d208bc8" providerId="ADAL" clId="{DBE0F76A-AFEE-AC44-BA32-16BF03539868}" dt="2023-02-16T13:49:58.158" v="7760"/>
          <ac:spMkLst>
            <pc:docMk/>
            <pc:sldMk cId="3629273101" sldId="1263"/>
            <ac:spMk id="7" creationId="{9BBC2CB1-973E-4E2F-CF52-C07FC8620D51}"/>
          </ac:spMkLst>
        </pc:spChg>
        <pc:spChg chg="mod">
          <ac:chgData name="Daniel Khashabi" userId="62390808-c838-45e6-be59-d6fd0d208bc8" providerId="ADAL" clId="{DBE0F76A-AFEE-AC44-BA32-16BF03539868}" dt="2023-02-16T13:49:58.158" v="7760"/>
          <ac:spMkLst>
            <pc:docMk/>
            <pc:sldMk cId="3629273101" sldId="1263"/>
            <ac:spMk id="8" creationId="{92D41C1E-7E38-C24D-A5C4-A4AEBC133FE3}"/>
          </ac:spMkLst>
        </pc:spChg>
        <pc:spChg chg="mod">
          <ac:chgData name="Daniel Khashabi" userId="62390808-c838-45e6-be59-d6fd0d208bc8" providerId="ADAL" clId="{DBE0F76A-AFEE-AC44-BA32-16BF03539868}" dt="2023-02-16T16:54:55.700" v="9187" actId="20577"/>
          <ac:spMkLst>
            <pc:docMk/>
            <pc:sldMk cId="3629273101" sldId="1263"/>
            <ac:spMk id="11" creationId="{01300A03-3249-DAA4-7438-09C24E325DE0}"/>
          </ac:spMkLst>
        </pc:spChg>
        <pc:picChg chg="mod">
          <ac:chgData name="Daniel Khashabi" userId="62390808-c838-45e6-be59-d6fd0d208bc8" providerId="ADAL" clId="{DBE0F76A-AFEE-AC44-BA32-16BF03539868}" dt="2023-02-16T04:19:58.880" v="7160" actId="1076"/>
          <ac:picMkLst>
            <pc:docMk/>
            <pc:sldMk cId="3629273101" sldId="1263"/>
            <ac:picMk id="12" creationId="{E0A61050-FDE2-55AC-F9F3-7EB2976123E7}"/>
          </ac:picMkLst>
        </pc:picChg>
      </pc:sldChg>
      <pc:sldChg chg="modSp mod ord modAnim">
        <pc:chgData name="Daniel Khashabi" userId="62390808-c838-45e6-be59-d6fd0d208bc8" providerId="ADAL" clId="{DBE0F76A-AFEE-AC44-BA32-16BF03539868}" dt="2023-02-16T16:03:27.993" v="8548"/>
        <pc:sldMkLst>
          <pc:docMk/>
          <pc:sldMk cId="2747917122" sldId="1273"/>
        </pc:sldMkLst>
        <pc:spChg chg="mod">
          <ac:chgData name="Daniel Khashabi" userId="62390808-c838-45e6-be59-d6fd0d208bc8" providerId="ADAL" clId="{DBE0F76A-AFEE-AC44-BA32-16BF03539868}" dt="2023-02-16T13:49:58.158" v="7760"/>
          <ac:spMkLst>
            <pc:docMk/>
            <pc:sldMk cId="2747917122" sldId="1273"/>
            <ac:spMk id="5" creationId="{00000000-0000-0000-0000-000000000000}"/>
          </ac:spMkLst>
        </pc:spChg>
        <pc:spChg chg="mod">
          <ac:chgData name="Daniel Khashabi" userId="62390808-c838-45e6-be59-d6fd0d208bc8" providerId="ADAL" clId="{DBE0F76A-AFEE-AC44-BA32-16BF03539868}" dt="2023-02-16T13:49:58.158" v="7760"/>
          <ac:spMkLst>
            <pc:docMk/>
            <pc:sldMk cId="2747917122" sldId="1273"/>
            <ac:spMk id="21" creationId="{00000000-0000-0000-0000-000000000000}"/>
          </ac:spMkLst>
        </pc:spChg>
        <pc:spChg chg="mod">
          <ac:chgData name="Daniel Khashabi" userId="62390808-c838-45e6-be59-d6fd0d208bc8" providerId="ADAL" clId="{DBE0F76A-AFEE-AC44-BA32-16BF03539868}" dt="2023-02-16T13:49:58.158" v="7760"/>
          <ac:spMkLst>
            <pc:docMk/>
            <pc:sldMk cId="2747917122" sldId="1273"/>
            <ac:spMk id="54" creationId="{00000000-0000-0000-0000-000000000000}"/>
          </ac:spMkLst>
        </pc:spChg>
        <pc:spChg chg="mod">
          <ac:chgData name="Daniel Khashabi" userId="62390808-c838-45e6-be59-d6fd0d208bc8" providerId="ADAL" clId="{DBE0F76A-AFEE-AC44-BA32-16BF03539868}" dt="2023-02-16T13:47:13.251" v="7735" actId="207"/>
          <ac:spMkLst>
            <pc:docMk/>
            <pc:sldMk cId="2747917122" sldId="1273"/>
            <ac:spMk id="103" creationId="{00000000-0000-0000-0000-000000000000}"/>
          </ac:spMkLst>
        </pc:spChg>
      </pc:sldChg>
      <pc:sldChg chg="addSp delSp modSp mod modAnim modNotes">
        <pc:chgData name="Daniel Khashabi" userId="62390808-c838-45e6-be59-d6fd0d208bc8" providerId="ADAL" clId="{DBE0F76A-AFEE-AC44-BA32-16BF03539868}" dt="2023-02-16T16:53:41.240" v="9179" actId="20577"/>
        <pc:sldMkLst>
          <pc:docMk/>
          <pc:sldMk cId="3743050676" sldId="1297"/>
        </pc:sldMkLst>
        <pc:spChg chg="mod">
          <ac:chgData name="Daniel Khashabi" userId="62390808-c838-45e6-be59-d6fd0d208bc8" providerId="ADAL" clId="{DBE0F76A-AFEE-AC44-BA32-16BF03539868}" dt="2023-02-16T16:53:41.240" v="9179" actId="20577"/>
          <ac:spMkLst>
            <pc:docMk/>
            <pc:sldMk cId="3743050676" sldId="1297"/>
            <ac:spMk id="2" creationId="{00000000-0000-0000-0000-000000000000}"/>
          </ac:spMkLst>
        </pc:spChg>
        <pc:spChg chg="mod">
          <ac:chgData name="Daniel Khashabi" userId="62390808-c838-45e6-be59-d6fd0d208bc8" providerId="ADAL" clId="{DBE0F76A-AFEE-AC44-BA32-16BF03539868}" dt="2023-02-16T04:52:00.129" v="7679" actId="20577"/>
          <ac:spMkLst>
            <pc:docMk/>
            <pc:sldMk cId="3743050676" sldId="1297"/>
            <ac:spMk id="3" creationId="{00000000-0000-0000-0000-000000000000}"/>
          </ac:spMkLst>
        </pc:spChg>
        <pc:spChg chg="mod">
          <ac:chgData name="Daniel Khashabi" userId="62390808-c838-45e6-be59-d6fd0d208bc8" providerId="ADAL" clId="{DBE0F76A-AFEE-AC44-BA32-16BF03539868}" dt="2023-02-16T13:49:58.158" v="7760"/>
          <ac:spMkLst>
            <pc:docMk/>
            <pc:sldMk cId="3743050676" sldId="1297"/>
            <ac:spMk id="4" creationId="{00000000-0000-0000-0000-000000000000}"/>
          </ac:spMkLst>
        </pc:spChg>
        <pc:spChg chg="add mod">
          <ac:chgData name="Daniel Khashabi" userId="62390808-c838-45e6-be59-d6fd0d208bc8" providerId="ADAL" clId="{DBE0F76A-AFEE-AC44-BA32-16BF03539868}" dt="2023-02-16T13:49:58.158" v="7760"/>
          <ac:spMkLst>
            <pc:docMk/>
            <pc:sldMk cId="3743050676" sldId="1297"/>
            <ac:spMk id="6" creationId="{950B249F-D7E4-3791-B0B2-01F151A5C68F}"/>
          </ac:spMkLst>
        </pc:spChg>
        <pc:spChg chg="del">
          <ac:chgData name="Daniel Khashabi" userId="62390808-c838-45e6-be59-d6fd0d208bc8" providerId="ADAL" clId="{DBE0F76A-AFEE-AC44-BA32-16BF03539868}" dt="2023-02-16T04:00:32.302" v="6641" actId="478"/>
          <ac:spMkLst>
            <pc:docMk/>
            <pc:sldMk cId="3743050676" sldId="1297"/>
            <ac:spMk id="19" creationId="{2C2E2BAB-4149-DD24-F7A0-596BEFA66048}"/>
          </ac:spMkLst>
        </pc:spChg>
        <pc:picChg chg="del">
          <ac:chgData name="Daniel Khashabi" userId="62390808-c838-45e6-be59-d6fd0d208bc8" providerId="ADAL" clId="{DBE0F76A-AFEE-AC44-BA32-16BF03539868}" dt="2023-02-16T04:00:30.132" v="6640" actId="478"/>
          <ac:picMkLst>
            <pc:docMk/>
            <pc:sldMk cId="3743050676" sldId="1297"/>
            <ac:picMk id="5" creationId="{9645302F-D028-F499-1D18-524F2156DFA4}"/>
          </ac:picMkLst>
        </pc:picChg>
        <pc:picChg chg="del">
          <ac:chgData name="Daniel Khashabi" userId="62390808-c838-45e6-be59-d6fd0d208bc8" providerId="ADAL" clId="{DBE0F76A-AFEE-AC44-BA32-16BF03539868}" dt="2023-02-16T04:00:32.302" v="6641" actId="478"/>
          <ac:picMkLst>
            <pc:docMk/>
            <pc:sldMk cId="3743050676" sldId="1297"/>
            <ac:picMk id="10" creationId="{99A69B12-1CDF-4E92-3EB6-90D17A8E8F77}"/>
          </ac:picMkLst>
        </pc:picChg>
      </pc:sldChg>
      <pc:sldChg chg="addSp delSp modSp del mod delAnim modAnim">
        <pc:chgData name="Daniel Khashabi" userId="62390808-c838-45e6-be59-d6fd0d208bc8" providerId="ADAL" clId="{DBE0F76A-AFEE-AC44-BA32-16BF03539868}" dt="2023-02-16T04:37:00.836" v="7505" actId="2696"/>
        <pc:sldMkLst>
          <pc:docMk/>
          <pc:sldMk cId="1136148288" sldId="1589"/>
        </pc:sldMkLst>
        <pc:spChg chg="mod topLvl">
          <ac:chgData name="Daniel Khashabi" userId="62390808-c838-45e6-be59-d6fd0d208bc8" providerId="ADAL" clId="{DBE0F76A-AFEE-AC44-BA32-16BF03539868}" dt="2023-02-16T04:25:38.366" v="7226" actId="165"/>
          <ac:spMkLst>
            <pc:docMk/>
            <pc:sldMk cId="1136148288" sldId="1589"/>
            <ac:spMk id="4" creationId="{2C77C194-1B32-4C09-BF79-1ECD9D86C996}"/>
          </ac:spMkLst>
        </pc:spChg>
        <pc:spChg chg="mod topLvl">
          <ac:chgData name="Daniel Khashabi" userId="62390808-c838-45e6-be59-d6fd0d208bc8" providerId="ADAL" clId="{DBE0F76A-AFEE-AC44-BA32-16BF03539868}" dt="2023-02-16T04:25:38.366" v="7226" actId="165"/>
          <ac:spMkLst>
            <pc:docMk/>
            <pc:sldMk cId="1136148288" sldId="1589"/>
            <ac:spMk id="5" creationId="{156F338D-895B-99B1-1933-60A2F9290656}"/>
          </ac:spMkLst>
        </pc:spChg>
        <pc:spChg chg="mod topLvl">
          <ac:chgData name="Daniel Khashabi" userId="62390808-c838-45e6-be59-d6fd0d208bc8" providerId="ADAL" clId="{DBE0F76A-AFEE-AC44-BA32-16BF03539868}" dt="2023-02-16T04:25:38.366" v="7226" actId="165"/>
          <ac:spMkLst>
            <pc:docMk/>
            <pc:sldMk cId="1136148288" sldId="1589"/>
            <ac:spMk id="6" creationId="{371ECC60-3121-BAB4-3727-6C1E6516E675}"/>
          </ac:spMkLst>
        </pc:spChg>
        <pc:spChg chg="mod topLvl">
          <ac:chgData name="Daniel Khashabi" userId="62390808-c838-45e6-be59-d6fd0d208bc8" providerId="ADAL" clId="{DBE0F76A-AFEE-AC44-BA32-16BF03539868}" dt="2023-02-16T04:25:38.366" v="7226" actId="165"/>
          <ac:spMkLst>
            <pc:docMk/>
            <pc:sldMk cId="1136148288" sldId="1589"/>
            <ac:spMk id="52" creationId="{9DB59967-D645-D554-0821-21BFCDAB5326}"/>
          </ac:spMkLst>
        </pc:spChg>
        <pc:spChg chg="mod topLvl">
          <ac:chgData name="Daniel Khashabi" userId="62390808-c838-45e6-be59-d6fd0d208bc8" providerId="ADAL" clId="{DBE0F76A-AFEE-AC44-BA32-16BF03539868}" dt="2023-02-16T04:21:17.971" v="7199" actId="164"/>
          <ac:spMkLst>
            <pc:docMk/>
            <pc:sldMk cId="1136148288" sldId="1589"/>
            <ac:spMk id="55" creationId="{513440BE-D529-CC5E-94EF-C7A9C896516C}"/>
          </ac:spMkLst>
        </pc:spChg>
        <pc:spChg chg="mod topLvl">
          <ac:chgData name="Daniel Khashabi" userId="62390808-c838-45e6-be59-d6fd0d208bc8" providerId="ADAL" clId="{DBE0F76A-AFEE-AC44-BA32-16BF03539868}" dt="2023-02-16T04:25:38.366" v="7226" actId="165"/>
          <ac:spMkLst>
            <pc:docMk/>
            <pc:sldMk cId="1136148288" sldId="1589"/>
            <ac:spMk id="74" creationId="{14CDBCB8-82EA-601B-CDF8-AC2AA6498165}"/>
          </ac:spMkLst>
        </pc:spChg>
        <pc:spChg chg="mod topLvl">
          <ac:chgData name="Daniel Khashabi" userId="62390808-c838-45e6-be59-d6fd0d208bc8" providerId="ADAL" clId="{DBE0F76A-AFEE-AC44-BA32-16BF03539868}" dt="2023-02-16T04:21:17.971" v="7199" actId="164"/>
          <ac:spMkLst>
            <pc:docMk/>
            <pc:sldMk cId="1136148288" sldId="1589"/>
            <ac:spMk id="77" creationId="{ECBD63D3-ED4E-6989-4320-69966C7669ED}"/>
          </ac:spMkLst>
        </pc:spChg>
        <pc:spChg chg="mod topLvl">
          <ac:chgData name="Daniel Khashabi" userId="62390808-c838-45e6-be59-d6fd0d208bc8" providerId="ADAL" clId="{DBE0F76A-AFEE-AC44-BA32-16BF03539868}" dt="2023-02-16T04:25:38.366" v="7226" actId="165"/>
          <ac:spMkLst>
            <pc:docMk/>
            <pc:sldMk cId="1136148288" sldId="1589"/>
            <ac:spMk id="97" creationId="{9BA33CBF-8CE9-F845-242C-8CE777AD226D}"/>
          </ac:spMkLst>
        </pc:spChg>
        <pc:spChg chg="mod topLvl">
          <ac:chgData name="Daniel Khashabi" userId="62390808-c838-45e6-be59-d6fd0d208bc8" providerId="ADAL" clId="{DBE0F76A-AFEE-AC44-BA32-16BF03539868}" dt="2023-02-16T04:21:17.971" v="7199" actId="164"/>
          <ac:spMkLst>
            <pc:docMk/>
            <pc:sldMk cId="1136148288" sldId="1589"/>
            <ac:spMk id="100" creationId="{5CDDCBD5-640D-22BE-D099-7570C7233264}"/>
          </ac:spMkLst>
        </pc:spChg>
        <pc:spChg chg="mod topLvl">
          <ac:chgData name="Daniel Khashabi" userId="62390808-c838-45e6-be59-d6fd0d208bc8" providerId="ADAL" clId="{DBE0F76A-AFEE-AC44-BA32-16BF03539868}" dt="2023-02-16T04:25:38.366" v="7226" actId="165"/>
          <ac:spMkLst>
            <pc:docMk/>
            <pc:sldMk cId="1136148288" sldId="1589"/>
            <ac:spMk id="114" creationId="{E56949DF-BD7D-72E8-142A-F641CAB1F762}"/>
          </ac:spMkLst>
        </pc:spChg>
        <pc:spChg chg="mod">
          <ac:chgData name="Daniel Khashabi" userId="62390808-c838-45e6-be59-d6fd0d208bc8" providerId="ADAL" clId="{DBE0F76A-AFEE-AC44-BA32-16BF03539868}" dt="2023-02-16T04:21:16.565" v="7196" actId="1036"/>
          <ac:spMkLst>
            <pc:docMk/>
            <pc:sldMk cId="1136148288" sldId="1589"/>
            <ac:spMk id="117" creationId="{0222F006-D53E-60E8-070D-09EA42DC009F}"/>
          </ac:spMkLst>
        </pc:spChg>
        <pc:spChg chg="mod topLvl">
          <ac:chgData name="Daniel Khashabi" userId="62390808-c838-45e6-be59-d6fd0d208bc8" providerId="ADAL" clId="{DBE0F76A-AFEE-AC44-BA32-16BF03539868}" dt="2023-02-16T04:25:38.366" v="7226" actId="165"/>
          <ac:spMkLst>
            <pc:docMk/>
            <pc:sldMk cId="1136148288" sldId="1589"/>
            <ac:spMk id="159" creationId="{E18A82C2-A91C-AA19-1E0A-2F7BF1BA7DFB}"/>
          </ac:spMkLst>
        </pc:spChg>
        <pc:spChg chg="add del mod">
          <ac:chgData name="Daniel Khashabi" userId="62390808-c838-45e6-be59-d6fd0d208bc8" providerId="ADAL" clId="{DBE0F76A-AFEE-AC44-BA32-16BF03539868}" dt="2023-02-16T04:25:42.429" v="7229"/>
          <ac:spMkLst>
            <pc:docMk/>
            <pc:sldMk cId="1136148288" sldId="1589"/>
            <ac:spMk id="161" creationId="{7E74D250-75B8-5C8F-C4F3-08F5DF7914DE}"/>
          </ac:spMkLst>
        </pc:spChg>
        <pc:grpChg chg="add del mod">
          <ac:chgData name="Daniel Khashabi" userId="62390808-c838-45e6-be59-d6fd0d208bc8" providerId="ADAL" clId="{DBE0F76A-AFEE-AC44-BA32-16BF03539868}" dt="2023-02-16T04:21:17.971" v="7199" actId="164"/>
          <ac:grpSpMkLst>
            <pc:docMk/>
            <pc:sldMk cId="1136148288" sldId="1589"/>
            <ac:grpSpMk id="43" creationId="{0EFAD6AE-DBFB-949D-3BFF-940FAF1589DC}"/>
          </ac:grpSpMkLst>
        </pc:grpChg>
        <pc:grpChg chg="add del mod">
          <ac:chgData name="Daniel Khashabi" userId="62390808-c838-45e6-be59-d6fd0d208bc8" providerId="ADAL" clId="{DBE0F76A-AFEE-AC44-BA32-16BF03539868}" dt="2023-02-16T04:25:38.366" v="7226" actId="165"/>
          <ac:grpSpMkLst>
            <pc:docMk/>
            <pc:sldMk cId="1136148288" sldId="1589"/>
            <ac:grpSpMk id="45" creationId="{690D025A-292D-2A33-1B53-5BDE8FBC6ACB}"/>
          </ac:grpSpMkLst>
        </pc:grpChg>
        <pc:grpChg chg="add">
          <ac:chgData name="Daniel Khashabi" userId="62390808-c838-45e6-be59-d6fd0d208bc8" providerId="ADAL" clId="{DBE0F76A-AFEE-AC44-BA32-16BF03539868}" dt="2023-02-16T04:23:48.712" v="7209" actId="164"/>
          <ac:grpSpMkLst>
            <pc:docMk/>
            <pc:sldMk cId="1136148288" sldId="1589"/>
            <ac:grpSpMk id="127" creationId="{BCFBAA20-8AAF-7419-D2AE-222D30DC192E}"/>
          </ac:grpSpMkLst>
        </pc:grpChg>
        <pc:grpChg chg="add">
          <ac:chgData name="Daniel Khashabi" userId="62390808-c838-45e6-be59-d6fd0d208bc8" providerId="ADAL" clId="{DBE0F76A-AFEE-AC44-BA32-16BF03539868}" dt="2023-02-16T04:24:14.963" v="7212" actId="164"/>
          <ac:grpSpMkLst>
            <pc:docMk/>
            <pc:sldMk cId="1136148288" sldId="1589"/>
            <ac:grpSpMk id="128" creationId="{620C358A-B4E0-663F-0C78-E044CBE4BE65}"/>
          </ac:grpSpMkLst>
        </pc:grpChg>
        <pc:grpChg chg="add">
          <ac:chgData name="Daniel Khashabi" userId="62390808-c838-45e6-be59-d6fd0d208bc8" providerId="ADAL" clId="{DBE0F76A-AFEE-AC44-BA32-16BF03539868}" dt="2023-02-16T04:24:22.497" v="7213" actId="164"/>
          <ac:grpSpMkLst>
            <pc:docMk/>
            <pc:sldMk cId="1136148288" sldId="1589"/>
            <ac:grpSpMk id="129" creationId="{FF992F43-D733-2DD4-F197-C811FBB511DB}"/>
          </ac:grpSpMkLst>
        </pc:grpChg>
        <pc:grpChg chg="add mod">
          <ac:chgData name="Daniel Khashabi" userId="62390808-c838-45e6-be59-d6fd0d208bc8" providerId="ADAL" clId="{DBE0F76A-AFEE-AC44-BA32-16BF03539868}" dt="2023-02-16T04:24:41.741" v="7220" actId="1035"/>
          <ac:grpSpMkLst>
            <pc:docMk/>
            <pc:sldMk cId="1136148288" sldId="1589"/>
            <ac:grpSpMk id="141" creationId="{E1B59008-274F-0E6F-EC56-BFFE31434F48}"/>
          </ac:grpSpMkLst>
        </pc:grpChg>
        <pc:grpChg chg="add mod">
          <ac:chgData name="Daniel Khashabi" userId="62390808-c838-45e6-be59-d6fd0d208bc8" providerId="ADAL" clId="{DBE0F76A-AFEE-AC44-BA32-16BF03539868}" dt="2023-02-16T04:24:54.421" v="7223" actId="1036"/>
          <ac:grpSpMkLst>
            <pc:docMk/>
            <pc:sldMk cId="1136148288" sldId="1589"/>
            <ac:grpSpMk id="149" creationId="{990ED3AA-6D85-5E77-9FEC-FC74A3CEDBE3}"/>
          </ac:grpSpMkLst>
        </pc:grpChg>
        <pc:grpChg chg="mod topLvl">
          <ac:chgData name="Daniel Khashabi" userId="62390808-c838-45e6-be59-d6fd0d208bc8" providerId="ADAL" clId="{DBE0F76A-AFEE-AC44-BA32-16BF03539868}" dt="2023-02-16T04:25:38.366" v="7226" actId="165"/>
          <ac:grpSpMkLst>
            <pc:docMk/>
            <pc:sldMk cId="1136148288" sldId="1589"/>
            <ac:grpSpMk id="150" creationId="{9B6A89AF-8DC5-B1D5-E901-C6C7BBDA98B3}"/>
          </ac:grpSpMkLst>
        </pc:grpChg>
        <pc:grpChg chg="mod topLvl">
          <ac:chgData name="Daniel Khashabi" userId="62390808-c838-45e6-be59-d6fd0d208bc8" providerId="ADAL" clId="{DBE0F76A-AFEE-AC44-BA32-16BF03539868}" dt="2023-02-16T04:25:38.366" v="7226" actId="165"/>
          <ac:grpSpMkLst>
            <pc:docMk/>
            <pc:sldMk cId="1136148288" sldId="1589"/>
            <ac:grpSpMk id="156" creationId="{E91B1F08-487D-CC97-2444-BEE1F998C3E1}"/>
          </ac:grpSpMkLst>
        </pc:grpChg>
        <pc:grpChg chg="mod topLvl">
          <ac:chgData name="Daniel Khashabi" userId="62390808-c838-45e6-be59-d6fd0d208bc8" providerId="ADAL" clId="{DBE0F76A-AFEE-AC44-BA32-16BF03539868}" dt="2023-02-16T04:25:38.366" v="7226" actId="165"/>
          <ac:grpSpMkLst>
            <pc:docMk/>
            <pc:sldMk cId="1136148288" sldId="1589"/>
            <ac:grpSpMk id="157" creationId="{450C3AB7-193A-B868-D76E-80B3195DE873}"/>
          </ac:grpSpMkLst>
        </pc:grpChg>
        <pc:grpChg chg="mod topLvl">
          <ac:chgData name="Daniel Khashabi" userId="62390808-c838-45e6-be59-d6fd0d208bc8" providerId="ADAL" clId="{DBE0F76A-AFEE-AC44-BA32-16BF03539868}" dt="2023-02-16T04:25:38.366" v="7226" actId="165"/>
          <ac:grpSpMkLst>
            <pc:docMk/>
            <pc:sldMk cId="1136148288" sldId="1589"/>
            <ac:grpSpMk id="158" creationId="{898CC0DE-4BCD-6D64-3B86-807401B710D5}"/>
          </ac:grpSpMkLst>
        </pc:grpChg>
        <pc:grpChg chg="add">
          <ac:chgData name="Daniel Khashabi" userId="62390808-c838-45e6-be59-d6fd0d208bc8" providerId="ADAL" clId="{DBE0F76A-AFEE-AC44-BA32-16BF03539868}" dt="2023-02-16T04:25:46.187" v="7230" actId="164"/>
          <ac:grpSpMkLst>
            <pc:docMk/>
            <pc:sldMk cId="1136148288" sldId="1589"/>
            <ac:grpSpMk id="162" creationId="{B38E5F04-86AD-1752-DBEF-61479411C6B6}"/>
          </ac:grpSpMkLst>
        </pc:grpChg>
        <pc:grpChg chg="add">
          <ac:chgData name="Daniel Khashabi" userId="62390808-c838-45e6-be59-d6fd0d208bc8" providerId="ADAL" clId="{DBE0F76A-AFEE-AC44-BA32-16BF03539868}" dt="2023-02-16T04:26:00.114" v="7238" actId="164"/>
          <ac:grpSpMkLst>
            <pc:docMk/>
            <pc:sldMk cId="1136148288" sldId="1589"/>
            <ac:grpSpMk id="163" creationId="{552296F7-B57A-73A6-FE66-AF636CD57813}"/>
          </ac:grpSpMkLst>
        </pc:grpChg>
        <pc:picChg chg="mod topLvl">
          <ac:chgData name="Daniel Khashabi" userId="62390808-c838-45e6-be59-d6fd0d208bc8" providerId="ADAL" clId="{DBE0F76A-AFEE-AC44-BA32-16BF03539868}" dt="2023-02-16T04:25:38.366" v="7226" actId="165"/>
          <ac:picMkLst>
            <pc:docMk/>
            <pc:sldMk cId="1136148288" sldId="1589"/>
            <ac:picMk id="9" creationId="{D52768FC-A9DF-D365-B69D-E8C86856CB2B}"/>
          </ac:picMkLst>
        </pc:picChg>
        <pc:picChg chg="mod topLvl">
          <ac:chgData name="Daniel Khashabi" userId="62390808-c838-45e6-be59-d6fd0d208bc8" providerId="ADAL" clId="{DBE0F76A-AFEE-AC44-BA32-16BF03539868}" dt="2023-02-16T04:25:38.366" v="7226" actId="165"/>
          <ac:picMkLst>
            <pc:docMk/>
            <pc:sldMk cId="1136148288" sldId="1589"/>
            <ac:picMk id="10" creationId="{537E4D16-55DE-FE8F-42F8-12AB5D24EF07}"/>
          </ac:picMkLst>
        </pc:picChg>
        <pc:picChg chg="mod topLvl">
          <ac:chgData name="Daniel Khashabi" userId="62390808-c838-45e6-be59-d6fd0d208bc8" providerId="ADAL" clId="{DBE0F76A-AFEE-AC44-BA32-16BF03539868}" dt="2023-02-16T04:25:38.366" v="7226" actId="165"/>
          <ac:picMkLst>
            <pc:docMk/>
            <pc:sldMk cId="1136148288" sldId="1589"/>
            <ac:picMk id="11" creationId="{791F45D4-A165-2053-0513-AA1B24061B20}"/>
          </ac:picMkLst>
        </pc:picChg>
        <pc:picChg chg="mod topLvl">
          <ac:chgData name="Daniel Khashabi" userId="62390808-c838-45e6-be59-d6fd0d208bc8" providerId="ADAL" clId="{DBE0F76A-AFEE-AC44-BA32-16BF03539868}" dt="2023-02-16T04:25:38.366" v="7226" actId="165"/>
          <ac:picMkLst>
            <pc:docMk/>
            <pc:sldMk cId="1136148288" sldId="1589"/>
            <ac:picMk id="12" creationId="{802F4FE3-5ACD-B30C-B583-96EC0047A95D}"/>
          </ac:picMkLst>
        </pc:picChg>
        <pc:picChg chg="mod topLvl">
          <ac:chgData name="Daniel Khashabi" userId="62390808-c838-45e6-be59-d6fd0d208bc8" providerId="ADAL" clId="{DBE0F76A-AFEE-AC44-BA32-16BF03539868}" dt="2023-02-16T04:25:38.366" v="7226" actId="165"/>
          <ac:picMkLst>
            <pc:docMk/>
            <pc:sldMk cId="1136148288" sldId="1589"/>
            <ac:picMk id="46" creationId="{52E6EE20-2936-AEE2-B3D3-BB9456B314DD}"/>
          </ac:picMkLst>
        </pc:picChg>
        <pc:picChg chg="mod topLvl">
          <ac:chgData name="Daniel Khashabi" userId="62390808-c838-45e6-be59-d6fd0d208bc8" providerId="ADAL" clId="{DBE0F76A-AFEE-AC44-BA32-16BF03539868}" dt="2023-02-16T04:25:38.366" v="7226" actId="165"/>
          <ac:picMkLst>
            <pc:docMk/>
            <pc:sldMk cId="1136148288" sldId="1589"/>
            <ac:picMk id="53" creationId="{1AC395B0-AC6A-DB81-1D38-7F77A4DBBFF2}"/>
          </ac:picMkLst>
        </pc:picChg>
        <pc:picChg chg="mod topLvl">
          <ac:chgData name="Daniel Khashabi" userId="62390808-c838-45e6-be59-d6fd0d208bc8" providerId="ADAL" clId="{DBE0F76A-AFEE-AC44-BA32-16BF03539868}" dt="2023-02-16T04:25:38.366" v="7226" actId="165"/>
          <ac:picMkLst>
            <pc:docMk/>
            <pc:sldMk cId="1136148288" sldId="1589"/>
            <ac:picMk id="54" creationId="{ED8E3F5E-0CBD-13EF-D5A1-430733F8E875}"/>
          </ac:picMkLst>
        </pc:picChg>
        <pc:picChg chg="mod topLvl">
          <ac:chgData name="Daniel Khashabi" userId="62390808-c838-45e6-be59-d6fd0d208bc8" providerId="ADAL" clId="{DBE0F76A-AFEE-AC44-BA32-16BF03539868}" dt="2023-02-16T04:25:38.366" v="7226" actId="165"/>
          <ac:picMkLst>
            <pc:docMk/>
            <pc:sldMk cId="1136148288" sldId="1589"/>
            <ac:picMk id="68" creationId="{5B53BC50-42E6-03F7-B356-D6D12E699EEA}"/>
          </ac:picMkLst>
        </pc:picChg>
        <pc:picChg chg="mod topLvl">
          <ac:chgData name="Daniel Khashabi" userId="62390808-c838-45e6-be59-d6fd0d208bc8" providerId="ADAL" clId="{DBE0F76A-AFEE-AC44-BA32-16BF03539868}" dt="2023-02-16T04:25:38.366" v="7226" actId="165"/>
          <ac:picMkLst>
            <pc:docMk/>
            <pc:sldMk cId="1136148288" sldId="1589"/>
            <ac:picMk id="75" creationId="{5DC82210-6C9E-DEAF-53A7-849E4B582B88}"/>
          </ac:picMkLst>
        </pc:picChg>
        <pc:picChg chg="mod topLvl">
          <ac:chgData name="Daniel Khashabi" userId="62390808-c838-45e6-be59-d6fd0d208bc8" providerId="ADAL" clId="{DBE0F76A-AFEE-AC44-BA32-16BF03539868}" dt="2023-02-16T04:25:38.366" v="7226" actId="165"/>
          <ac:picMkLst>
            <pc:docMk/>
            <pc:sldMk cId="1136148288" sldId="1589"/>
            <ac:picMk id="76" creationId="{14A7BC8C-1EAB-3EE1-57ED-8AA667A457C9}"/>
          </ac:picMkLst>
        </pc:picChg>
        <pc:picChg chg="mod topLvl">
          <ac:chgData name="Daniel Khashabi" userId="62390808-c838-45e6-be59-d6fd0d208bc8" providerId="ADAL" clId="{DBE0F76A-AFEE-AC44-BA32-16BF03539868}" dt="2023-02-16T04:25:38.366" v="7226" actId="165"/>
          <ac:picMkLst>
            <pc:docMk/>
            <pc:sldMk cId="1136148288" sldId="1589"/>
            <ac:picMk id="91" creationId="{CA10A2BA-F7F3-4E8A-DFB0-1C058F743E80}"/>
          </ac:picMkLst>
        </pc:picChg>
        <pc:picChg chg="mod topLvl">
          <ac:chgData name="Daniel Khashabi" userId="62390808-c838-45e6-be59-d6fd0d208bc8" providerId="ADAL" clId="{DBE0F76A-AFEE-AC44-BA32-16BF03539868}" dt="2023-02-16T04:25:38.366" v="7226" actId="165"/>
          <ac:picMkLst>
            <pc:docMk/>
            <pc:sldMk cId="1136148288" sldId="1589"/>
            <ac:picMk id="98" creationId="{849B1D9A-2297-B4C8-F715-017B4E52F194}"/>
          </ac:picMkLst>
        </pc:picChg>
        <pc:picChg chg="mod topLvl">
          <ac:chgData name="Daniel Khashabi" userId="62390808-c838-45e6-be59-d6fd0d208bc8" providerId="ADAL" clId="{DBE0F76A-AFEE-AC44-BA32-16BF03539868}" dt="2023-02-16T04:25:38.366" v="7226" actId="165"/>
          <ac:picMkLst>
            <pc:docMk/>
            <pc:sldMk cId="1136148288" sldId="1589"/>
            <ac:picMk id="99" creationId="{E4BD6DAC-C1C3-E39E-D5D7-DB01FA9360B1}"/>
          </ac:picMkLst>
        </pc:picChg>
        <pc:picChg chg="mod topLvl">
          <ac:chgData name="Daniel Khashabi" userId="62390808-c838-45e6-be59-d6fd0d208bc8" providerId="ADAL" clId="{DBE0F76A-AFEE-AC44-BA32-16BF03539868}" dt="2023-02-16T04:25:38.366" v="7226" actId="165"/>
          <ac:picMkLst>
            <pc:docMk/>
            <pc:sldMk cId="1136148288" sldId="1589"/>
            <ac:picMk id="115" creationId="{8E5DF7FB-FF19-51B2-AD52-DF58D4952A52}"/>
          </ac:picMkLst>
        </pc:picChg>
        <pc:picChg chg="mod topLvl">
          <ac:chgData name="Daniel Khashabi" userId="62390808-c838-45e6-be59-d6fd0d208bc8" providerId="ADAL" clId="{DBE0F76A-AFEE-AC44-BA32-16BF03539868}" dt="2023-02-16T04:25:38.366" v="7226" actId="165"/>
          <ac:picMkLst>
            <pc:docMk/>
            <pc:sldMk cId="1136148288" sldId="1589"/>
            <ac:picMk id="116" creationId="{731C5A6E-CA78-A05B-CB2B-20053F21074A}"/>
          </ac:picMkLst>
        </pc:picChg>
      </pc:sldChg>
      <pc:sldChg chg="modSp add mod modShow modNotes">
        <pc:chgData name="Daniel Khashabi" userId="62390808-c838-45e6-be59-d6fd0d208bc8" providerId="ADAL" clId="{DBE0F76A-AFEE-AC44-BA32-16BF03539868}" dt="2023-02-16T16:53:01.839" v="9141" actId="20577"/>
        <pc:sldMkLst>
          <pc:docMk/>
          <pc:sldMk cId="3632787281" sldId="1589"/>
        </pc:sldMkLst>
        <pc:spChg chg="mod">
          <ac:chgData name="Daniel Khashabi" userId="62390808-c838-45e6-be59-d6fd0d208bc8" providerId="ADAL" clId="{DBE0F76A-AFEE-AC44-BA32-16BF03539868}" dt="2023-02-16T16:53:01.839" v="9141" actId="20577"/>
          <ac:spMkLst>
            <pc:docMk/>
            <pc:sldMk cId="3632787281" sldId="1589"/>
            <ac:spMk id="2" creationId="{953ED47A-3027-1985-0980-096D263C53C4}"/>
          </ac:spMkLst>
        </pc:spChg>
        <pc:spChg chg="mod">
          <ac:chgData name="Daniel Khashabi" userId="62390808-c838-45e6-be59-d6fd0d208bc8" providerId="ADAL" clId="{DBE0F76A-AFEE-AC44-BA32-16BF03539868}" dt="2023-02-16T13:49:58.158" v="7760"/>
          <ac:spMkLst>
            <pc:docMk/>
            <pc:sldMk cId="3632787281" sldId="1589"/>
            <ac:spMk id="3" creationId="{214C2320-B6A1-5027-C09C-2A4F6CF7B265}"/>
          </ac:spMkLst>
        </pc:spChg>
        <pc:spChg chg="mod">
          <ac:chgData name="Daniel Khashabi" userId="62390808-c838-45e6-be59-d6fd0d208bc8" providerId="ADAL" clId="{DBE0F76A-AFEE-AC44-BA32-16BF03539868}" dt="2023-02-16T13:49:58.158" v="7760"/>
          <ac:spMkLst>
            <pc:docMk/>
            <pc:sldMk cId="3632787281" sldId="1589"/>
            <ac:spMk id="4" creationId="{2C77C194-1B32-4C09-BF79-1ECD9D86C996}"/>
          </ac:spMkLst>
        </pc:spChg>
        <pc:spChg chg="mod">
          <ac:chgData name="Daniel Khashabi" userId="62390808-c838-45e6-be59-d6fd0d208bc8" providerId="ADAL" clId="{DBE0F76A-AFEE-AC44-BA32-16BF03539868}" dt="2023-02-16T13:49:58.158" v="7760"/>
          <ac:spMkLst>
            <pc:docMk/>
            <pc:sldMk cId="3632787281" sldId="1589"/>
            <ac:spMk id="5" creationId="{156F338D-895B-99B1-1933-60A2F9290656}"/>
          </ac:spMkLst>
        </pc:spChg>
        <pc:spChg chg="mod">
          <ac:chgData name="Daniel Khashabi" userId="62390808-c838-45e6-be59-d6fd0d208bc8" providerId="ADAL" clId="{DBE0F76A-AFEE-AC44-BA32-16BF03539868}" dt="2023-02-16T13:49:58.158" v="7760"/>
          <ac:spMkLst>
            <pc:docMk/>
            <pc:sldMk cId="3632787281" sldId="1589"/>
            <ac:spMk id="6" creationId="{371ECC60-3121-BAB4-3727-6C1E6516E675}"/>
          </ac:spMkLst>
        </pc:spChg>
        <pc:spChg chg="mod">
          <ac:chgData name="Daniel Khashabi" userId="62390808-c838-45e6-be59-d6fd0d208bc8" providerId="ADAL" clId="{DBE0F76A-AFEE-AC44-BA32-16BF03539868}" dt="2023-02-16T13:49:58.158" v="7760"/>
          <ac:spMkLst>
            <pc:docMk/>
            <pc:sldMk cId="3632787281" sldId="1589"/>
            <ac:spMk id="7" creationId="{4092739F-0CC5-83C8-C94D-C29D96CF631E}"/>
          </ac:spMkLst>
        </pc:spChg>
        <pc:spChg chg="mod">
          <ac:chgData name="Daniel Khashabi" userId="62390808-c838-45e6-be59-d6fd0d208bc8" providerId="ADAL" clId="{DBE0F76A-AFEE-AC44-BA32-16BF03539868}" dt="2023-02-16T13:49:58.158" v="7760"/>
          <ac:spMkLst>
            <pc:docMk/>
            <pc:sldMk cId="3632787281" sldId="1589"/>
            <ac:spMk id="13" creationId="{75C1D8C4-972A-5A77-2D3B-1AFB41F0618F}"/>
          </ac:spMkLst>
        </pc:spChg>
        <pc:spChg chg="mod">
          <ac:chgData name="Daniel Khashabi" userId="62390808-c838-45e6-be59-d6fd0d208bc8" providerId="ADAL" clId="{DBE0F76A-AFEE-AC44-BA32-16BF03539868}" dt="2023-02-16T13:49:58.158" v="7760"/>
          <ac:spMkLst>
            <pc:docMk/>
            <pc:sldMk cId="3632787281" sldId="1589"/>
            <ac:spMk id="14" creationId="{F73CA4E6-C56C-5510-E249-D4099B3136DB}"/>
          </ac:spMkLst>
        </pc:spChg>
        <pc:spChg chg="mod">
          <ac:chgData name="Daniel Khashabi" userId="62390808-c838-45e6-be59-d6fd0d208bc8" providerId="ADAL" clId="{DBE0F76A-AFEE-AC44-BA32-16BF03539868}" dt="2023-02-16T13:49:58.158" v="7760"/>
          <ac:spMkLst>
            <pc:docMk/>
            <pc:sldMk cId="3632787281" sldId="1589"/>
            <ac:spMk id="16" creationId="{D7D3356C-9DCB-B04B-F6FD-7436880A9C17}"/>
          </ac:spMkLst>
        </pc:spChg>
        <pc:spChg chg="mod">
          <ac:chgData name="Daniel Khashabi" userId="62390808-c838-45e6-be59-d6fd0d208bc8" providerId="ADAL" clId="{DBE0F76A-AFEE-AC44-BA32-16BF03539868}" dt="2023-02-16T13:49:58.158" v="7760"/>
          <ac:spMkLst>
            <pc:docMk/>
            <pc:sldMk cId="3632787281" sldId="1589"/>
            <ac:spMk id="17" creationId="{0367986B-D077-29AC-E209-B03836DA5B7C}"/>
          </ac:spMkLst>
        </pc:spChg>
        <pc:spChg chg="mod">
          <ac:chgData name="Daniel Khashabi" userId="62390808-c838-45e6-be59-d6fd0d208bc8" providerId="ADAL" clId="{DBE0F76A-AFEE-AC44-BA32-16BF03539868}" dt="2023-02-16T13:49:58.158" v="7760"/>
          <ac:spMkLst>
            <pc:docMk/>
            <pc:sldMk cId="3632787281" sldId="1589"/>
            <ac:spMk id="18" creationId="{46F2F879-D123-EB66-88C3-B8CC432830EA}"/>
          </ac:spMkLst>
        </pc:spChg>
        <pc:spChg chg="mod">
          <ac:chgData name="Daniel Khashabi" userId="62390808-c838-45e6-be59-d6fd0d208bc8" providerId="ADAL" clId="{DBE0F76A-AFEE-AC44-BA32-16BF03539868}" dt="2023-02-16T13:49:58.158" v="7760"/>
          <ac:spMkLst>
            <pc:docMk/>
            <pc:sldMk cId="3632787281" sldId="1589"/>
            <ac:spMk id="19" creationId="{0A52839E-F750-F781-9053-F608C5372B48}"/>
          </ac:spMkLst>
        </pc:spChg>
        <pc:spChg chg="mod">
          <ac:chgData name="Daniel Khashabi" userId="62390808-c838-45e6-be59-d6fd0d208bc8" providerId="ADAL" clId="{DBE0F76A-AFEE-AC44-BA32-16BF03539868}" dt="2023-02-16T13:49:58.158" v="7760"/>
          <ac:spMkLst>
            <pc:docMk/>
            <pc:sldMk cId="3632787281" sldId="1589"/>
            <ac:spMk id="20" creationId="{5A6D7D52-1C88-91A2-960F-5867EB2C9A99}"/>
          </ac:spMkLst>
        </pc:spChg>
        <pc:spChg chg="mod">
          <ac:chgData name="Daniel Khashabi" userId="62390808-c838-45e6-be59-d6fd0d208bc8" providerId="ADAL" clId="{DBE0F76A-AFEE-AC44-BA32-16BF03539868}" dt="2023-02-16T13:49:58.158" v="7760"/>
          <ac:spMkLst>
            <pc:docMk/>
            <pc:sldMk cId="3632787281" sldId="1589"/>
            <ac:spMk id="21" creationId="{CF1D3F26-3BCE-1594-7029-B0C27ACEE9D4}"/>
          </ac:spMkLst>
        </pc:spChg>
        <pc:spChg chg="mod">
          <ac:chgData name="Daniel Khashabi" userId="62390808-c838-45e6-be59-d6fd0d208bc8" providerId="ADAL" clId="{DBE0F76A-AFEE-AC44-BA32-16BF03539868}" dt="2023-02-16T13:49:58.158" v="7760"/>
          <ac:spMkLst>
            <pc:docMk/>
            <pc:sldMk cId="3632787281" sldId="1589"/>
            <ac:spMk id="22" creationId="{C43116D2-0394-BAE8-E2B2-1DF487D34A2B}"/>
          </ac:spMkLst>
        </pc:spChg>
        <pc:spChg chg="mod">
          <ac:chgData name="Daniel Khashabi" userId="62390808-c838-45e6-be59-d6fd0d208bc8" providerId="ADAL" clId="{DBE0F76A-AFEE-AC44-BA32-16BF03539868}" dt="2023-02-16T13:49:58.158" v="7760"/>
          <ac:spMkLst>
            <pc:docMk/>
            <pc:sldMk cId="3632787281" sldId="1589"/>
            <ac:spMk id="23" creationId="{16C3FAB2-83D3-02D5-40E9-87178CC3AFB6}"/>
          </ac:spMkLst>
        </pc:spChg>
        <pc:spChg chg="mod">
          <ac:chgData name="Daniel Khashabi" userId="62390808-c838-45e6-be59-d6fd0d208bc8" providerId="ADAL" clId="{DBE0F76A-AFEE-AC44-BA32-16BF03539868}" dt="2023-02-16T13:49:58.158" v="7760"/>
          <ac:spMkLst>
            <pc:docMk/>
            <pc:sldMk cId="3632787281" sldId="1589"/>
            <ac:spMk id="24" creationId="{05E205CB-22EB-F588-2CC6-4F05B130ED2A}"/>
          </ac:spMkLst>
        </pc:spChg>
        <pc:spChg chg="mod">
          <ac:chgData name="Daniel Khashabi" userId="62390808-c838-45e6-be59-d6fd0d208bc8" providerId="ADAL" clId="{DBE0F76A-AFEE-AC44-BA32-16BF03539868}" dt="2023-02-16T13:49:58.158" v="7760"/>
          <ac:spMkLst>
            <pc:docMk/>
            <pc:sldMk cId="3632787281" sldId="1589"/>
            <ac:spMk id="25" creationId="{04E53C9D-9A2B-2ACB-37DC-D96C7FBB208A}"/>
          </ac:spMkLst>
        </pc:spChg>
        <pc:spChg chg="mod">
          <ac:chgData name="Daniel Khashabi" userId="62390808-c838-45e6-be59-d6fd0d208bc8" providerId="ADAL" clId="{DBE0F76A-AFEE-AC44-BA32-16BF03539868}" dt="2023-02-16T13:49:58.158" v="7760"/>
          <ac:spMkLst>
            <pc:docMk/>
            <pc:sldMk cId="3632787281" sldId="1589"/>
            <ac:spMk id="26" creationId="{267903E6-C090-581A-A272-C7526C311746}"/>
          </ac:spMkLst>
        </pc:spChg>
        <pc:spChg chg="mod">
          <ac:chgData name="Daniel Khashabi" userId="62390808-c838-45e6-be59-d6fd0d208bc8" providerId="ADAL" clId="{DBE0F76A-AFEE-AC44-BA32-16BF03539868}" dt="2023-02-16T13:49:58.158" v="7760"/>
          <ac:spMkLst>
            <pc:docMk/>
            <pc:sldMk cId="3632787281" sldId="1589"/>
            <ac:spMk id="27" creationId="{E1DCBDE3-6F0C-2E76-B9C4-2F2969B4115F}"/>
          </ac:spMkLst>
        </pc:spChg>
        <pc:spChg chg="mod">
          <ac:chgData name="Daniel Khashabi" userId="62390808-c838-45e6-be59-d6fd0d208bc8" providerId="ADAL" clId="{DBE0F76A-AFEE-AC44-BA32-16BF03539868}" dt="2023-02-16T13:49:58.158" v="7760"/>
          <ac:spMkLst>
            <pc:docMk/>
            <pc:sldMk cId="3632787281" sldId="1589"/>
            <ac:spMk id="28" creationId="{C2833DC6-8054-53AE-45E9-F84D1148BB3B}"/>
          </ac:spMkLst>
        </pc:spChg>
        <pc:spChg chg="mod">
          <ac:chgData name="Daniel Khashabi" userId="62390808-c838-45e6-be59-d6fd0d208bc8" providerId="ADAL" clId="{DBE0F76A-AFEE-AC44-BA32-16BF03539868}" dt="2023-02-16T13:49:58.158" v="7760"/>
          <ac:spMkLst>
            <pc:docMk/>
            <pc:sldMk cId="3632787281" sldId="1589"/>
            <ac:spMk id="29" creationId="{D2FFBA68-8B70-810E-BF8E-A5ABD9FCD255}"/>
          </ac:spMkLst>
        </pc:spChg>
        <pc:spChg chg="mod">
          <ac:chgData name="Daniel Khashabi" userId="62390808-c838-45e6-be59-d6fd0d208bc8" providerId="ADAL" clId="{DBE0F76A-AFEE-AC44-BA32-16BF03539868}" dt="2023-02-16T13:49:58.158" v="7760"/>
          <ac:spMkLst>
            <pc:docMk/>
            <pc:sldMk cId="3632787281" sldId="1589"/>
            <ac:spMk id="30" creationId="{23D4987A-C15C-6BB4-B390-F7D3F23D0F0B}"/>
          </ac:spMkLst>
        </pc:spChg>
        <pc:spChg chg="mod">
          <ac:chgData name="Daniel Khashabi" userId="62390808-c838-45e6-be59-d6fd0d208bc8" providerId="ADAL" clId="{DBE0F76A-AFEE-AC44-BA32-16BF03539868}" dt="2023-02-16T13:49:58.158" v="7760"/>
          <ac:spMkLst>
            <pc:docMk/>
            <pc:sldMk cId="3632787281" sldId="1589"/>
            <ac:spMk id="31" creationId="{222D58FD-38BF-0332-B1DB-3D9B3CF8C324}"/>
          </ac:spMkLst>
        </pc:spChg>
        <pc:spChg chg="mod">
          <ac:chgData name="Daniel Khashabi" userId="62390808-c838-45e6-be59-d6fd0d208bc8" providerId="ADAL" clId="{DBE0F76A-AFEE-AC44-BA32-16BF03539868}" dt="2023-02-16T13:49:58.158" v="7760"/>
          <ac:spMkLst>
            <pc:docMk/>
            <pc:sldMk cId="3632787281" sldId="1589"/>
            <ac:spMk id="32" creationId="{3D9B550C-5C5C-EA2A-19CB-C55D3B55D6BB}"/>
          </ac:spMkLst>
        </pc:spChg>
        <pc:spChg chg="mod">
          <ac:chgData name="Daniel Khashabi" userId="62390808-c838-45e6-be59-d6fd0d208bc8" providerId="ADAL" clId="{DBE0F76A-AFEE-AC44-BA32-16BF03539868}" dt="2023-02-16T13:49:58.158" v="7760"/>
          <ac:spMkLst>
            <pc:docMk/>
            <pc:sldMk cId="3632787281" sldId="1589"/>
            <ac:spMk id="33" creationId="{A94D29D5-EBE0-DE37-DF75-D415B4711DCD}"/>
          </ac:spMkLst>
        </pc:spChg>
        <pc:spChg chg="mod">
          <ac:chgData name="Daniel Khashabi" userId="62390808-c838-45e6-be59-d6fd0d208bc8" providerId="ADAL" clId="{DBE0F76A-AFEE-AC44-BA32-16BF03539868}" dt="2023-02-16T13:49:58.158" v="7760"/>
          <ac:spMkLst>
            <pc:docMk/>
            <pc:sldMk cId="3632787281" sldId="1589"/>
            <ac:spMk id="34" creationId="{86A79D9C-D422-35BB-E99D-155AFD230793}"/>
          </ac:spMkLst>
        </pc:spChg>
        <pc:spChg chg="mod">
          <ac:chgData name="Daniel Khashabi" userId="62390808-c838-45e6-be59-d6fd0d208bc8" providerId="ADAL" clId="{DBE0F76A-AFEE-AC44-BA32-16BF03539868}" dt="2023-02-16T13:49:58.158" v="7760"/>
          <ac:spMkLst>
            <pc:docMk/>
            <pc:sldMk cId="3632787281" sldId="1589"/>
            <ac:spMk id="35" creationId="{C9F9BACB-8C1C-F335-A1BE-D25A26F84721}"/>
          </ac:spMkLst>
        </pc:spChg>
        <pc:spChg chg="mod">
          <ac:chgData name="Daniel Khashabi" userId="62390808-c838-45e6-be59-d6fd0d208bc8" providerId="ADAL" clId="{DBE0F76A-AFEE-AC44-BA32-16BF03539868}" dt="2023-02-16T13:49:58.158" v="7760"/>
          <ac:spMkLst>
            <pc:docMk/>
            <pc:sldMk cId="3632787281" sldId="1589"/>
            <ac:spMk id="36" creationId="{6921B33C-19F6-9C97-03F2-5299DA553437}"/>
          </ac:spMkLst>
        </pc:spChg>
        <pc:spChg chg="mod">
          <ac:chgData name="Daniel Khashabi" userId="62390808-c838-45e6-be59-d6fd0d208bc8" providerId="ADAL" clId="{DBE0F76A-AFEE-AC44-BA32-16BF03539868}" dt="2023-02-16T13:49:58.158" v="7760"/>
          <ac:spMkLst>
            <pc:docMk/>
            <pc:sldMk cId="3632787281" sldId="1589"/>
            <ac:spMk id="37" creationId="{9C6C0A74-FB04-2DE7-B08D-C9075845B58D}"/>
          </ac:spMkLst>
        </pc:spChg>
        <pc:spChg chg="mod">
          <ac:chgData name="Daniel Khashabi" userId="62390808-c838-45e6-be59-d6fd0d208bc8" providerId="ADAL" clId="{DBE0F76A-AFEE-AC44-BA32-16BF03539868}" dt="2023-02-16T13:49:58.158" v="7760"/>
          <ac:spMkLst>
            <pc:docMk/>
            <pc:sldMk cId="3632787281" sldId="1589"/>
            <ac:spMk id="38" creationId="{436880A2-4C6B-00BD-C323-89A49837A427}"/>
          </ac:spMkLst>
        </pc:spChg>
        <pc:spChg chg="mod">
          <ac:chgData name="Daniel Khashabi" userId="62390808-c838-45e6-be59-d6fd0d208bc8" providerId="ADAL" clId="{DBE0F76A-AFEE-AC44-BA32-16BF03539868}" dt="2023-02-16T13:49:58.158" v="7760"/>
          <ac:spMkLst>
            <pc:docMk/>
            <pc:sldMk cId="3632787281" sldId="1589"/>
            <ac:spMk id="39" creationId="{0FEBF1E1-73D6-79E3-2D6C-622816881472}"/>
          </ac:spMkLst>
        </pc:spChg>
        <pc:spChg chg="mod">
          <ac:chgData name="Daniel Khashabi" userId="62390808-c838-45e6-be59-d6fd0d208bc8" providerId="ADAL" clId="{DBE0F76A-AFEE-AC44-BA32-16BF03539868}" dt="2023-02-16T13:49:58.158" v="7760"/>
          <ac:spMkLst>
            <pc:docMk/>
            <pc:sldMk cId="3632787281" sldId="1589"/>
            <ac:spMk id="40" creationId="{130C8D2D-5903-DCB6-C3C4-660F42BB2479}"/>
          </ac:spMkLst>
        </pc:spChg>
        <pc:spChg chg="mod">
          <ac:chgData name="Daniel Khashabi" userId="62390808-c838-45e6-be59-d6fd0d208bc8" providerId="ADAL" clId="{DBE0F76A-AFEE-AC44-BA32-16BF03539868}" dt="2023-02-16T13:49:58.158" v="7760"/>
          <ac:spMkLst>
            <pc:docMk/>
            <pc:sldMk cId="3632787281" sldId="1589"/>
            <ac:spMk id="41" creationId="{8589FEB8-862E-A1DA-61B7-E7D07B0113D9}"/>
          </ac:spMkLst>
        </pc:spChg>
        <pc:spChg chg="mod">
          <ac:chgData name="Daniel Khashabi" userId="62390808-c838-45e6-be59-d6fd0d208bc8" providerId="ADAL" clId="{DBE0F76A-AFEE-AC44-BA32-16BF03539868}" dt="2023-02-16T13:49:58.158" v="7760"/>
          <ac:spMkLst>
            <pc:docMk/>
            <pc:sldMk cId="3632787281" sldId="1589"/>
            <ac:spMk id="42" creationId="{AFCD7BC4-2118-382B-780D-9F810EFA1DD0}"/>
          </ac:spMkLst>
        </pc:spChg>
        <pc:spChg chg="mod">
          <ac:chgData name="Daniel Khashabi" userId="62390808-c838-45e6-be59-d6fd0d208bc8" providerId="ADAL" clId="{DBE0F76A-AFEE-AC44-BA32-16BF03539868}" dt="2023-02-16T13:49:58.158" v="7760"/>
          <ac:spMkLst>
            <pc:docMk/>
            <pc:sldMk cId="3632787281" sldId="1589"/>
            <ac:spMk id="51" creationId="{F599804E-8736-BAE5-493A-FF150EC0794B}"/>
          </ac:spMkLst>
        </pc:spChg>
        <pc:spChg chg="mod">
          <ac:chgData name="Daniel Khashabi" userId="62390808-c838-45e6-be59-d6fd0d208bc8" providerId="ADAL" clId="{DBE0F76A-AFEE-AC44-BA32-16BF03539868}" dt="2023-02-16T13:49:58.158" v="7760"/>
          <ac:spMkLst>
            <pc:docMk/>
            <pc:sldMk cId="3632787281" sldId="1589"/>
            <ac:spMk id="52" creationId="{9DB59967-D645-D554-0821-21BFCDAB5326}"/>
          </ac:spMkLst>
        </pc:spChg>
        <pc:spChg chg="mod">
          <ac:chgData name="Daniel Khashabi" userId="62390808-c838-45e6-be59-d6fd0d208bc8" providerId="ADAL" clId="{DBE0F76A-AFEE-AC44-BA32-16BF03539868}" dt="2023-02-16T13:49:58.158" v="7760"/>
          <ac:spMkLst>
            <pc:docMk/>
            <pc:sldMk cId="3632787281" sldId="1589"/>
            <ac:spMk id="55" creationId="{513440BE-D529-CC5E-94EF-C7A9C896516C}"/>
          </ac:spMkLst>
        </pc:spChg>
        <pc:spChg chg="mod">
          <ac:chgData name="Daniel Khashabi" userId="62390808-c838-45e6-be59-d6fd0d208bc8" providerId="ADAL" clId="{DBE0F76A-AFEE-AC44-BA32-16BF03539868}" dt="2023-02-16T13:49:58.158" v="7760"/>
          <ac:spMkLst>
            <pc:docMk/>
            <pc:sldMk cId="3632787281" sldId="1589"/>
            <ac:spMk id="60" creationId="{22E14FD0-5BB1-AFB3-FFFA-1486DBDD087D}"/>
          </ac:spMkLst>
        </pc:spChg>
        <pc:spChg chg="mod">
          <ac:chgData name="Daniel Khashabi" userId="62390808-c838-45e6-be59-d6fd0d208bc8" providerId="ADAL" clId="{DBE0F76A-AFEE-AC44-BA32-16BF03539868}" dt="2023-02-16T13:49:58.158" v="7760"/>
          <ac:spMkLst>
            <pc:docMk/>
            <pc:sldMk cId="3632787281" sldId="1589"/>
            <ac:spMk id="63" creationId="{8E72FF81-D77A-B815-C79E-A5780206B4AD}"/>
          </ac:spMkLst>
        </pc:spChg>
        <pc:spChg chg="mod">
          <ac:chgData name="Daniel Khashabi" userId="62390808-c838-45e6-be59-d6fd0d208bc8" providerId="ADAL" clId="{DBE0F76A-AFEE-AC44-BA32-16BF03539868}" dt="2023-02-16T13:49:58.158" v="7760"/>
          <ac:spMkLst>
            <pc:docMk/>
            <pc:sldMk cId="3632787281" sldId="1589"/>
            <ac:spMk id="65" creationId="{061202E6-CA51-43AA-51EC-91061F1D143F}"/>
          </ac:spMkLst>
        </pc:spChg>
        <pc:spChg chg="mod">
          <ac:chgData name="Daniel Khashabi" userId="62390808-c838-45e6-be59-d6fd0d208bc8" providerId="ADAL" clId="{DBE0F76A-AFEE-AC44-BA32-16BF03539868}" dt="2023-02-16T13:49:58.158" v="7760"/>
          <ac:spMkLst>
            <pc:docMk/>
            <pc:sldMk cId="3632787281" sldId="1589"/>
            <ac:spMk id="66" creationId="{2E441058-38B6-B503-473E-A72E479C8C29}"/>
          </ac:spMkLst>
        </pc:spChg>
        <pc:spChg chg="mod">
          <ac:chgData name="Daniel Khashabi" userId="62390808-c838-45e6-be59-d6fd0d208bc8" providerId="ADAL" clId="{DBE0F76A-AFEE-AC44-BA32-16BF03539868}" dt="2023-02-16T13:49:58.158" v="7760"/>
          <ac:spMkLst>
            <pc:docMk/>
            <pc:sldMk cId="3632787281" sldId="1589"/>
            <ac:spMk id="73" creationId="{C6AA181B-2B5F-20E6-0D45-36F81704818E}"/>
          </ac:spMkLst>
        </pc:spChg>
        <pc:spChg chg="mod">
          <ac:chgData name="Daniel Khashabi" userId="62390808-c838-45e6-be59-d6fd0d208bc8" providerId="ADAL" clId="{DBE0F76A-AFEE-AC44-BA32-16BF03539868}" dt="2023-02-16T13:49:58.158" v="7760"/>
          <ac:spMkLst>
            <pc:docMk/>
            <pc:sldMk cId="3632787281" sldId="1589"/>
            <ac:spMk id="74" creationId="{14CDBCB8-82EA-601B-CDF8-AC2AA6498165}"/>
          </ac:spMkLst>
        </pc:spChg>
        <pc:spChg chg="mod">
          <ac:chgData name="Daniel Khashabi" userId="62390808-c838-45e6-be59-d6fd0d208bc8" providerId="ADAL" clId="{DBE0F76A-AFEE-AC44-BA32-16BF03539868}" dt="2023-02-16T13:49:58.158" v="7760"/>
          <ac:spMkLst>
            <pc:docMk/>
            <pc:sldMk cId="3632787281" sldId="1589"/>
            <ac:spMk id="77" creationId="{ECBD63D3-ED4E-6989-4320-69966C7669ED}"/>
          </ac:spMkLst>
        </pc:spChg>
        <pc:spChg chg="mod">
          <ac:chgData name="Daniel Khashabi" userId="62390808-c838-45e6-be59-d6fd0d208bc8" providerId="ADAL" clId="{DBE0F76A-AFEE-AC44-BA32-16BF03539868}" dt="2023-02-16T13:49:58.158" v="7760"/>
          <ac:spMkLst>
            <pc:docMk/>
            <pc:sldMk cId="3632787281" sldId="1589"/>
            <ac:spMk id="82" creationId="{3FA1E966-021B-DCAC-F5D8-DB5B411D2312}"/>
          </ac:spMkLst>
        </pc:spChg>
        <pc:spChg chg="mod">
          <ac:chgData name="Daniel Khashabi" userId="62390808-c838-45e6-be59-d6fd0d208bc8" providerId="ADAL" clId="{DBE0F76A-AFEE-AC44-BA32-16BF03539868}" dt="2023-02-16T13:49:58.158" v="7760"/>
          <ac:spMkLst>
            <pc:docMk/>
            <pc:sldMk cId="3632787281" sldId="1589"/>
            <ac:spMk id="84" creationId="{0BD34000-D330-9DD6-6009-2C98A5699FE7}"/>
          </ac:spMkLst>
        </pc:spChg>
        <pc:spChg chg="mod">
          <ac:chgData name="Daniel Khashabi" userId="62390808-c838-45e6-be59-d6fd0d208bc8" providerId="ADAL" clId="{DBE0F76A-AFEE-AC44-BA32-16BF03539868}" dt="2023-02-16T13:49:58.158" v="7760"/>
          <ac:spMkLst>
            <pc:docMk/>
            <pc:sldMk cId="3632787281" sldId="1589"/>
            <ac:spMk id="96" creationId="{82A38D17-D7D0-5236-CFDF-A12B795A49CF}"/>
          </ac:spMkLst>
        </pc:spChg>
        <pc:spChg chg="mod">
          <ac:chgData name="Daniel Khashabi" userId="62390808-c838-45e6-be59-d6fd0d208bc8" providerId="ADAL" clId="{DBE0F76A-AFEE-AC44-BA32-16BF03539868}" dt="2023-02-16T13:49:58.158" v="7760"/>
          <ac:spMkLst>
            <pc:docMk/>
            <pc:sldMk cId="3632787281" sldId="1589"/>
            <ac:spMk id="97" creationId="{9BA33CBF-8CE9-F845-242C-8CE777AD226D}"/>
          </ac:spMkLst>
        </pc:spChg>
        <pc:spChg chg="mod">
          <ac:chgData name="Daniel Khashabi" userId="62390808-c838-45e6-be59-d6fd0d208bc8" providerId="ADAL" clId="{DBE0F76A-AFEE-AC44-BA32-16BF03539868}" dt="2023-02-16T13:49:58.158" v="7760"/>
          <ac:spMkLst>
            <pc:docMk/>
            <pc:sldMk cId="3632787281" sldId="1589"/>
            <ac:spMk id="100" creationId="{5CDDCBD5-640D-22BE-D099-7570C7233264}"/>
          </ac:spMkLst>
        </pc:spChg>
        <pc:spChg chg="mod">
          <ac:chgData name="Daniel Khashabi" userId="62390808-c838-45e6-be59-d6fd0d208bc8" providerId="ADAL" clId="{DBE0F76A-AFEE-AC44-BA32-16BF03539868}" dt="2023-02-16T13:49:58.158" v="7760"/>
          <ac:spMkLst>
            <pc:docMk/>
            <pc:sldMk cId="3632787281" sldId="1589"/>
            <ac:spMk id="101" creationId="{9D415FD6-7895-306D-9414-0C307E297B01}"/>
          </ac:spMkLst>
        </pc:spChg>
        <pc:spChg chg="mod">
          <ac:chgData name="Daniel Khashabi" userId="62390808-c838-45e6-be59-d6fd0d208bc8" providerId="ADAL" clId="{DBE0F76A-AFEE-AC44-BA32-16BF03539868}" dt="2023-02-16T13:49:58.158" v="7760"/>
          <ac:spMkLst>
            <pc:docMk/>
            <pc:sldMk cId="3632787281" sldId="1589"/>
            <ac:spMk id="107" creationId="{9196A0DC-8429-2BE3-545B-57F9ED81BC4B}"/>
          </ac:spMkLst>
        </pc:spChg>
        <pc:spChg chg="mod">
          <ac:chgData name="Daniel Khashabi" userId="62390808-c838-45e6-be59-d6fd0d208bc8" providerId="ADAL" clId="{DBE0F76A-AFEE-AC44-BA32-16BF03539868}" dt="2023-02-16T13:49:58.158" v="7760"/>
          <ac:spMkLst>
            <pc:docMk/>
            <pc:sldMk cId="3632787281" sldId="1589"/>
            <ac:spMk id="113" creationId="{B1667AA8-6706-B8C3-7F7F-74FF1EC30E0C}"/>
          </ac:spMkLst>
        </pc:spChg>
        <pc:spChg chg="mod">
          <ac:chgData name="Daniel Khashabi" userId="62390808-c838-45e6-be59-d6fd0d208bc8" providerId="ADAL" clId="{DBE0F76A-AFEE-AC44-BA32-16BF03539868}" dt="2023-02-16T13:49:58.158" v="7760"/>
          <ac:spMkLst>
            <pc:docMk/>
            <pc:sldMk cId="3632787281" sldId="1589"/>
            <ac:spMk id="114" creationId="{E56949DF-BD7D-72E8-142A-F641CAB1F762}"/>
          </ac:spMkLst>
        </pc:spChg>
        <pc:spChg chg="mod">
          <ac:chgData name="Daniel Khashabi" userId="62390808-c838-45e6-be59-d6fd0d208bc8" providerId="ADAL" clId="{DBE0F76A-AFEE-AC44-BA32-16BF03539868}" dt="2023-02-16T13:49:58.158" v="7760"/>
          <ac:spMkLst>
            <pc:docMk/>
            <pc:sldMk cId="3632787281" sldId="1589"/>
            <ac:spMk id="117" creationId="{0222F006-D53E-60E8-070D-09EA42DC009F}"/>
          </ac:spMkLst>
        </pc:spChg>
        <pc:spChg chg="mod">
          <ac:chgData name="Daniel Khashabi" userId="62390808-c838-45e6-be59-d6fd0d208bc8" providerId="ADAL" clId="{DBE0F76A-AFEE-AC44-BA32-16BF03539868}" dt="2023-02-16T13:49:58.158" v="7760"/>
          <ac:spMkLst>
            <pc:docMk/>
            <pc:sldMk cId="3632787281" sldId="1589"/>
            <ac:spMk id="124" creationId="{A444E496-5EB0-82DB-C66E-9FBD29B6B9B4}"/>
          </ac:spMkLst>
        </pc:spChg>
        <pc:spChg chg="mod">
          <ac:chgData name="Daniel Khashabi" userId="62390808-c838-45e6-be59-d6fd0d208bc8" providerId="ADAL" clId="{DBE0F76A-AFEE-AC44-BA32-16BF03539868}" dt="2023-02-16T13:49:58.158" v="7760"/>
          <ac:spMkLst>
            <pc:docMk/>
            <pc:sldMk cId="3632787281" sldId="1589"/>
            <ac:spMk id="125" creationId="{B180FA8A-916C-9D0B-6C92-19AEC3CD6CED}"/>
          </ac:spMkLst>
        </pc:spChg>
        <pc:spChg chg="mod">
          <ac:chgData name="Daniel Khashabi" userId="62390808-c838-45e6-be59-d6fd0d208bc8" providerId="ADAL" clId="{DBE0F76A-AFEE-AC44-BA32-16BF03539868}" dt="2023-02-16T13:49:58.158" v="7760"/>
          <ac:spMkLst>
            <pc:docMk/>
            <pc:sldMk cId="3632787281" sldId="1589"/>
            <ac:spMk id="131" creationId="{DBDA3B3A-E776-90C5-47CD-A263D1EB9756}"/>
          </ac:spMkLst>
        </pc:spChg>
        <pc:spChg chg="mod">
          <ac:chgData name="Daniel Khashabi" userId="62390808-c838-45e6-be59-d6fd0d208bc8" providerId="ADAL" clId="{DBE0F76A-AFEE-AC44-BA32-16BF03539868}" dt="2023-02-16T13:49:58.158" v="7760"/>
          <ac:spMkLst>
            <pc:docMk/>
            <pc:sldMk cId="3632787281" sldId="1589"/>
            <ac:spMk id="132" creationId="{122EE574-94D4-BBB1-C593-480598E9DAD6}"/>
          </ac:spMkLst>
        </pc:spChg>
        <pc:spChg chg="mod">
          <ac:chgData name="Daniel Khashabi" userId="62390808-c838-45e6-be59-d6fd0d208bc8" providerId="ADAL" clId="{DBE0F76A-AFEE-AC44-BA32-16BF03539868}" dt="2023-02-16T13:49:58.158" v="7760"/>
          <ac:spMkLst>
            <pc:docMk/>
            <pc:sldMk cId="3632787281" sldId="1589"/>
            <ac:spMk id="133" creationId="{1004BAE8-494D-EBE9-1578-8BA32B207B8A}"/>
          </ac:spMkLst>
        </pc:spChg>
        <pc:spChg chg="mod">
          <ac:chgData name="Daniel Khashabi" userId="62390808-c838-45e6-be59-d6fd0d208bc8" providerId="ADAL" clId="{DBE0F76A-AFEE-AC44-BA32-16BF03539868}" dt="2023-02-16T13:49:58.158" v="7760"/>
          <ac:spMkLst>
            <pc:docMk/>
            <pc:sldMk cId="3632787281" sldId="1589"/>
            <ac:spMk id="140" creationId="{42A84571-E17A-8F8D-924D-1E51B2E87B78}"/>
          </ac:spMkLst>
        </pc:spChg>
        <pc:spChg chg="mod">
          <ac:chgData name="Daniel Khashabi" userId="62390808-c838-45e6-be59-d6fd0d208bc8" providerId="ADAL" clId="{DBE0F76A-AFEE-AC44-BA32-16BF03539868}" dt="2023-02-16T13:49:58.158" v="7760"/>
          <ac:spMkLst>
            <pc:docMk/>
            <pc:sldMk cId="3632787281" sldId="1589"/>
            <ac:spMk id="143" creationId="{B1905B46-9AF0-0460-17D3-8D01B819973B}"/>
          </ac:spMkLst>
        </pc:spChg>
        <pc:spChg chg="mod">
          <ac:chgData name="Daniel Khashabi" userId="62390808-c838-45e6-be59-d6fd0d208bc8" providerId="ADAL" clId="{DBE0F76A-AFEE-AC44-BA32-16BF03539868}" dt="2023-02-16T13:49:58.158" v="7760"/>
          <ac:spMkLst>
            <pc:docMk/>
            <pc:sldMk cId="3632787281" sldId="1589"/>
            <ac:spMk id="144" creationId="{988A4823-5C79-626E-C83D-0B422690BD0A}"/>
          </ac:spMkLst>
        </pc:spChg>
        <pc:spChg chg="mod">
          <ac:chgData name="Daniel Khashabi" userId="62390808-c838-45e6-be59-d6fd0d208bc8" providerId="ADAL" clId="{DBE0F76A-AFEE-AC44-BA32-16BF03539868}" dt="2023-02-16T13:49:58.158" v="7760"/>
          <ac:spMkLst>
            <pc:docMk/>
            <pc:sldMk cId="3632787281" sldId="1589"/>
            <ac:spMk id="145" creationId="{1C2D3045-BBA2-DA13-07C7-5BFED455A120}"/>
          </ac:spMkLst>
        </pc:spChg>
        <pc:spChg chg="mod">
          <ac:chgData name="Daniel Khashabi" userId="62390808-c838-45e6-be59-d6fd0d208bc8" providerId="ADAL" clId="{DBE0F76A-AFEE-AC44-BA32-16BF03539868}" dt="2023-02-16T13:49:58.158" v="7760"/>
          <ac:spMkLst>
            <pc:docMk/>
            <pc:sldMk cId="3632787281" sldId="1589"/>
            <ac:spMk id="146" creationId="{7399865C-DCDB-E384-BC08-02F0B09C2834}"/>
          </ac:spMkLst>
        </pc:spChg>
        <pc:spChg chg="mod">
          <ac:chgData name="Daniel Khashabi" userId="62390808-c838-45e6-be59-d6fd0d208bc8" providerId="ADAL" clId="{DBE0F76A-AFEE-AC44-BA32-16BF03539868}" dt="2023-02-16T13:49:58.158" v="7760"/>
          <ac:spMkLst>
            <pc:docMk/>
            <pc:sldMk cId="3632787281" sldId="1589"/>
            <ac:spMk id="147" creationId="{007F2217-45DC-43A5-7EC9-BB822C7B502B}"/>
          </ac:spMkLst>
        </pc:spChg>
        <pc:spChg chg="mod">
          <ac:chgData name="Daniel Khashabi" userId="62390808-c838-45e6-be59-d6fd0d208bc8" providerId="ADAL" clId="{DBE0F76A-AFEE-AC44-BA32-16BF03539868}" dt="2023-02-16T13:49:58.158" v="7760"/>
          <ac:spMkLst>
            <pc:docMk/>
            <pc:sldMk cId="3632787281" sldId="1589"/>
            <ac:spMk id="148" creationId="{6232A7B1-755F-53BB-E641-BA729469A12B}"/>
          </ac:spMkLst>
        </pc:spChg>
        <pc:spChg chg="mod">
          <ac:chgData name="Daniel Khashabi" userId="62390808-c838-45e6-be59-d6fd0d208bc8" providerId="ADAL" clId="{DBE0F76A-AFEE-AC44-BA32-16BF03539868}" dt="2023-02-16T13:49:58.158" v="7760"/>
          <ac:spMkLst>
            <pc:docMk/>
            <pc:sldMk cId="3632787281" sldId="1589"/>
            <ac:spMk id="159" creationId="{E18A82C2-A91C-AA19-1E0A-2F7BF1BA7DFB}"/>
          </ac:spMkLst>
        </pc:spChg>
        <pc:spChg chg="mod">
          <ac:chgData name="Daniel Khashabi" userId="62390808-c838-45e6-be59-d6fd0d208bc8" providerId="ADAL" clId="{DBE0F76A-AFEE-AC44-BA32-16BF03539868}" dt="2023-02-16T13:49:58.158" v="7760"/>
          <ac:spMkLst>
            <pc:docMk/>
            <pc:sldMk cId="3632787281" sldId="1589"/>
            <ac:spMk id="160" creationId="{CA990B08-B006-AFC6-8991-6CC49384E029}"/>
          </ac:spMkLst>
        </pc:spChg>
      </pc:sldChg>
      <pc:sldChg chg="delSp modSp mod">
        <pc:chgData name="Daniel Khashabi" userId="62390808-c838-45e6-be59-d6fd0d208bc8" providerId="ADAL" clId="{DBE0F76A-AFEE-AC44-BA32-16BF03539868}" dt="2023-02-16T15:57:48.496" v="8520" actId="478"/>
        <pc:sldMkLst>
          <pc:docMk/>
          <pc:sldMk cId="1702199255" sldId="1591"/>
        </pc:sldMkLst>
        <pc:spChg chg="del mod">
          <ac:chgData name="Daniel Khashabi" userId="62390808-c838-45e6-be59-d6fd0d208bc8" providerId="ADAL" clId="{DBE0F76A-AFEE-AC44-BA32-16BF03539868}" dt="2023-02-16T15:57:48.496" v="8520" actId="478"/>
          <ac:spMkLst>
            <pc:docMk/>
            <pc:sldMk cId="1702199255" sldId="1591"/>
            <ac:spMk id="3" creationId="{214C2320-B6A1-5027-C09C-2A4F6CF7B265}"/>
          </ac:spMkLst>
        </pc:spChg>
        <pc:spChg chg="mod">
          <ac:chgData name="Daniel Khashabi" userId="62390808-c838-45e6-be59-d6fd0d208bc8" providerId="ADAL" clId="{DBE0F76A-AFEE-AC44-BA32-16BF03539868}" dt="2023-02-16T13:49:58.158" v="7760"/>
          <ac:spMkLst>
            <pc:docMk/>
            <pc:sldMk cId="1702199255" sldId="1591"/>
            <ac:spMk id="4" creationId="{2C77C194-1B32-4C09-BF79-1ECD9D86C996}"/>
          </ac:spMkLst>
        </pc:spChg>
        <pc:spChg chg="mod">
          <ac:chgData name="Daniel Khashabi" userId="62390808-c838-45e6-be59-d6fd0d208bc8" providerId="ADAL" clId="{DBE0F76A-AFEE-AC44-BA32-16BF03539868}" dt="2023-02-16T13:49:58.158" v="7760"/>
          <ac:spMkLst>
            <pc:docMk/>
            <pc:sldMk cId="1702199255" sldId="1591"/>
            <ac:spMk id="5" creationId="{156F338D-895B-99B1-1933-60A2F9290656}"/>
          </ac:spMkLst>
        </pc:spChg>
        <pc:spChg chg="mod">
          <ac:chgData name="Daniel Khashabi" userId="62390808-c838-45e6-be59-d6fd0d208bc8" providerId="ADAL" clId="{DBE0F76A-AFEE-AC44-BA32-16BF03539868}" dt="2023-02-16T13:49:58.158" v="7760"/>
          <ac:spMkLst>
            <pc:docMk/>
            <pc:sldMk cId="1702199255" sldId="1591"/>
            <ac:spMk id="6" creationId="{371ECC60-3121-BAB4-3727-6C1E6516E675}"/>
          </ac:spMkLst>
        </pc:spChg>
        <pc:spChg chg="mod">
          <ac:chgData name="Daniel Khashabi" userId="62390808-c838-45e6-be59-d6fd0d208bc8" providerId="ADAL" clId="{DBE0F76A-AFEE-AC44-BA32-16BF03539868}" dt="2023-02-16T13:49:58.158" v="7760"/>
          <ac:spMkLst>
            <pc:docMk/>
            <pc:sldMk cId="1702199255" sldId="1591"/>
            <ac:spMk id="7" creationId="{A7CD14D7-5641-2070-217C-07C882A34C6D}"/>
          </ac:spMkLst>
        </pc:spChg>
        <pc:spChg chg="mod">
          <ac:chgData name="Daniel Khashabi" userId="62390808-c838-45e6-be59-d6fd0d208bc8" providerId="ADAL" clId="{DBE0F76A-AFEE-AC44-BA32-16BF03539868}" dt="2023-02-16T13:49:58.158" v="7760"/>
          <ac:spMkLst>
            <pc:docMk/>
            <pc:sldMk cId="1702199255" sldId="1591"/>
            <ac:spMk id="13" creationId="{75C1D8C4-972A-5A77-2D3B-1AFB41F0618F}"/>
          </ac:spMkLst>
        </pc:spChg>
        <pc:spChg chg="mod">
          <ac:chgData name="Daniel Khashabi" userId="62390808-c838-45e6-be59-d6fd0d208bc8" providerId="ADAL" clId="{DBE0F76A-AFEE-AC44-BA32-16BF03539868}" dt="2023-02-16T13:49:58.158" v="7760"/>
          <ac:spMkLst>
            <pc:docMk/>
            <pc:sldMk cId="1702199255" sldId="1591"/>
            <ac:spMk id="14" creationId="{F73CA4E6-C56C-5510-E249-D4099B3136DB}"/>
          </ac:spMkLst>
        </pc:spChg>
        <pc:spChg chg="mod">
          <ac:chgData name="Daniel Khashabi" userId="62390808-c838-45e6-be59-d6fd0d208bc8" providerId="ADAL" clId="{DBE0F76A-AFEE-AC44-BA32-16BF03539868}" dt="2023-02-16T13:49:58.158" v="7760"/>
          <ac:spMkLst>
            <pc:docMk/>
            <pc:sldMk cId="1702199255" sldId="1591"/>
            <ac:spMk id="16" creationId="{D7D3356C-9DCB-B04B-F6FD-7436880A9C17}"/>
          </ac:spMkLst>
        </pc:spChg>
        <pc:spChg chg="mod">
          <ac:chgData name="Daniel Khashabi" userId="62390808-c838-45e6-be59-d6fd0d208bc8" providerId="ADAL" clId="{DBE0F76A-AFEE-AC44-BA32-16BF03539868}" dt="2023-02-16T13:49:58.158" v="7760"/>
          <ac:spMkLst>
            <pc:docMk/>
            <pc:sldMk cId="1702199255" sldId="1591"/>
            <ac:spMk id="17" creationId="{0367986B-D077-29AC-E209-B03836DA5B7C}"/>
          </ac:spMkLst>
        </pc:spChg>
        <pc:spChg chg="mod">
          <ac:chgData name="Daniel Khashabi" userId="62390808-c838-45e6-be59-d6fd0d208bc8" providerId="ADAL" clId="{DBE0F76A-AFEE-AC44-BA32-16BF03539868}" dt="2023-02-16T13:49:58.158" v="7760"/>
          <ac:spMkLst>
            <pc:docMk/>
            <pc:sldMk cId="1702199255" sldId="1591"/>
            <ac:spMk id="18" creationId="{46F2F879-D123-EB66-88C3-B8CC432830EA}"/>
          </ac:spMkLst>
        </pc:spChg>
        <pc:spChg chg="mod">
          <ac:chgData name="Daniel Khashabi" userId="62390808-c838-45e6-be59-d6fd0d208bc8" providerId="ADAL" clId="{DBE0F76A-AFEE-AC44-BA32-16BF03539868}" dt="2023-02-16T13:49:58.158" v="7760"/>
          <ac:spMkLst>
            <pc:docMk/>
            <pc:sldMk cId="1702199255" sldId="1591"/>
            <ac:spMk id="19" creationId="{0A52839E-F750-F781-9053-F608C5372B48}"/>
          </ac:spMkLst>
        </pc:spChg>
        <pc:spChg chg="mod">
          <ac:chgData name="Daniel Khashabi" userId="62390808-c838-45e6-be59-d6fd0d208bc8" providerId="ADAL" clId="{DBE0F76A-AFEE-AC44-BA32-16BF03539868}" dt="2023-02-16T13:49:58.158" v="7760"/>
          <ac:spMkLst>
            <pc:docMk/>
            <pc:sldMk cId="1702199255" sldId="1591"/>
            <ac:spMk id="20" creationId="{5A6D7D52-1C88-91A2-960F-5867EB2C9A99}"/>
          </ac:spMkLst>
        </pc:spChg>
        <pc:spChg chg="mod">
          <ac:chgData name="Daniel Khashabi" userId="62390808-c838-45e6-be59-d6fd0d208bc8" providerId="ADAL" clId="{DBE0F76A-AFEE-AC44-BA32-16BF03539868}" dt="2023-02-16T13:49:58.158" v="7760"/>
          <ac:spMkLst>
            <pc:docMk/>
            <pc:sldMk cId="1702199255" sldId="1591"/>
            <ac:spMk id="21" creationId="{CF1D3F26-3BCE-1594-7029-B0C27ACEE9D4}"/>
          </ac:spMkLst>
        </pc:spChg>
        <pc:spChg chg="mod">
          <ac:chgData name="Daniel Khashabi" userId="62390808-c838-45e6-be59-d6fd0d208bc8" providerId="ADAL" clId="{DBE0F76A-AFEE-AC44-BA32-16BF03539868}" dt="2023-02-16T13:49:58.158" v="7760"/>
          <ac:spMkLst>
            <pc:docMk/>
            <pc:sldMk cId="1702199255" sldId="1591"/>
            <ac:spMk id="22" creationId="{C43116D2-0394-BAE8-E2B2-1DF487D34A2B}"/>
          </ac:spMkLst>
        </pc:spChg>
        <pc:spChg chg="mod">
          <ac:chgData name="Daniel Khashabi" userId="62390808-c838-45e6-be59-d6fd0d208bc8" providerId="ADAL" clId="{DBE0F76A-AFEE-AC44-BA32-16BF03539868}" dt="2023-02-16T13:49:58.158" v="7760"/>
          <ac:spMkLst>
            <pc:docMk/>
            <pc:sldMk cId="1702199255" sldId="1591"/>
            <ac:spMk id="23" creationId="{16C3FAB2-83D3-02D5-40E9-87178CC3AFB6}"/>
          </ac:spMkLst>
        </pc:spChg>
        <pc:spChg chg="mod">
          <ac:chgData name="Daniel Khashabi" userId="62390808-c838-45e6-be59-d6fd0d208bc8" providerId="ADAL" clId="{DBE0F76A-AFEE-AC44-BA32-16BF03539868}" dt="2023-02-16T13:49:58.158" v="7760"/>
          <ac:spMkLst>
            <pc:docMk/>
            <pc:sldMk cId="1702199255" sldId="1591"/>
            <ac:spMk id="24" creationId="{05E205CB-22EB-F588-2CC6-4F05B130ED2A}"/>
          </ac:spMkLst>
        </pc:spChg>
        <pc:spChg chg="mod">
          <ac:chgData name="Daniel Khashabi" userId="62390808-c838-45e6-be59-d6fd0d208bc8" providerId="ADAL" clId="{DBE0F76A-AFEE-AC44-BA32-16BF03539868}" dt="2023-02-16T13:49:58.158" v="7760"/>
          <ac:spMkLst>
            <pc:docMk/>
            <pc:sldMk cId="1702199255" sldId="1591"/>
            <ac:spMk id="25" creationId="{04E53C9D-9A2B-2ACB-37DC-D96C7FBB208A}"/>
          </ac:spMkLst>
        </pc:spChg>
        <pc:spChg chg="mod">
          <ac:chgData name="Daniel Khashabi" userId="62390808-c838-45e6-be59-d6fd0d208bc8" providerId="ADAL" clId="{DBE0F76A-AFEE-AC44-BA32-16BF03539868}" dt="2023-02-16T13:49:58.158" v="7760"/>
          <ac:spMkLst>
            <pc:docMk/>
            <pc:sldMk cId="1702199255" sldId="1591"/>
            <ac:spMk id="26" creationId="{267903E6-C090-581A-A272-C7526C311746}"/>
          </ac:spMkLst>
        </pc:spChg>
        <pc:spChg chg="mod">
          <ac:chgData name="Daniel Khashabi" userId="62390808-c838-45e6-be59-d6fd0d208bc8" providerId="ADAL" clId="{DBE0F76A-AFEE-AC44-BA32-16BF03539868}" dt="2023-02-16T13:49:58.158" v="7760"/>
          <ac:spMkLst>
            <pc:docMk/>
            <pc:sldMk cId="1702199255" sldId="1591"/>
            <ac:spMk id="27" creationId="{E1DCBDE3-6F0C-2E76-B9C4-2F2969B4115F}"/>
          </ac:spMkLst>
        </pc:spChg>
        <pc:spChg chg="mod">
          <ac:chgData name="Daniel Khashabi" userId="62390808-c838-45e6-be59-d6fd0d208bc8" providerId="ADAL" clId="{DBE0F76A-AFEE-AC44-BA32-16BF03539868}" dt="2023-02-16T13:49:58.158" v="7760"/>
          <ac:spMkLst>
            <pc:docMk/>
            <pc:sldMk cId="1702199255" sldId="1591"/>
            <ac:spMk id="28" creationId="{C2833DC6-8054-53AE-45E9-F84D1148BB3B}"/>
          </ac:spMkLst>
        </pc:spChg>
        <pc:spChg chg="mod">
          <ac:chgData name="Daniel Khashabi" userId="62390808-c838-45e6-be59-d6fd0d208bc8" providerId="ADAL" clId="{DBE0F76A-AFEE-AC44-BA32-16BF03539868}" dt="2023-02-16T13:49:58.158" v="7760"/>
          <ac:spMkLst>
            <pc:docMk/>
            <pc:sldMk cId="1702199255" sldId="1591"/>
            <ac:spMk id="29" creationId="{D2FFBA68-8B70-810E-BF8E-A5ABD9FCD255}"/>
          </ac:spMkLst>
        </pc:spChg>
        <pc:spChg chg="mod">
          <ac:chgData name="Daniel Khashabi" userId="62390808-c838-45e6-be59-d6fd0d208bc8" providerId="ADAL" clId="{DBE0F76A-AFEE-AC44-BA32-16BF03539868}" dt="2023-02-16T13:49:58.158" v="7760"/>
          <ac:spMkLst>
            <pc:docMk/>
            <pc:sldMk cId="1702199255" sldId="1591"/>
            <ac:spMk id="30" creationId="{23D4987A-C15C-6BB4-B390-F7D3F23D0F0B}"/>
          </ac:spMkLst>
        </pc:spChg>
        <pc:spChg chg="mod">
          <ac:chgData name="Daniel Khashabi" userId="62390808-c838-45e6-be59-d6fd0d208bc8" providerId="ADAL" clId="{DBE0F76A-AFEE-AC44-BA32-16BF03539868}" dt="2023-02-16T13:49:58.158" v="7760"/>
          <ac:spMkLst>
            <pc:docMk/>
            <pc:sldMk cId="1702199255" sldId="1591"/>
            <ac:spMk id="31" creationId="{222D58FD-38BF-0332-B1DB-3D9B3CF8C324}"/>
          </ac:spMkLst>
        </pc:spChg>
        <pc:spChg chg="mod">
          <ac:chgData name="Daniel Khashabi" userId="62390808-c838-45e6-be59-d6fd0d208bc8" providerId="ADAL" clId="{DBE0F76A-AFEE-AC44-BA32-16BF03539868}" dt="2023-02-16T13:49:58.158" v="7760"/>
          <ac:spMkLst>
            <pc:docMk/>
            <pc:sldMk cId="1702199255" sldId="1591"/>
            <ac:spMk id="32" creationId="{3D9B550C-5C5C-EA2A-19CB-C55D3B55D6BB}"/>
          </ac:spMkLst>
        </pc:spChg>
        <pc:spChg chg="mod">
          <ac:chgData name="Daniel Khashabi" userId="62390808-c838-45e6-be59-d6fd0d208bc8" providerId="ADAL" clId="{DBE0F76A-AFEE-AC44-BA32-16BF03539868}" dt="2023-02-16T13:49:58.158" v="7760"/>
          <ac:spMkLst>
            <pc:docMk/>
            <pc:sldMk cId="1702199255" sldId="1591"/>
            <ac:spMk id="33" creationId="{A94D29D5-EBE0-DE37-DF75-D415B4711DCD}"/>
          </ac:spMkLst>
        </pc:spChg>
        <pc:spChg chg="mod">
          <ac:chgData name="Daniel Khashabi" userId="62390808-c838-45e6-be59-d6fd0d208bc8" providerId="ADAL" clId="{DBE0F76A-AFEE-AC44-BA32-16BF03539868}" dt="2023-02-16T13:49:58.158" v="7760"/>
          <ac:spMkLst>
            <pc:docMk/>
            <pc:sldMk cId="1702199255" sldId="1591"/>
            <ac:spMk id="34" creationId="{86A79D9C-D422-35BB-E99D-155AFD230793}"/>
          </ac:spMkLst>
        </pc:spChg>
        <pc:spChg chg="mod">
          <ac:chgData name="Daniel Khashabi" userId="62390808-c838-45e6-be59-d6fd0d208bc8" providerId="ADAL" clId="{DBE0F76A-AFEE-AC44-BA32-16BF03539868}" dt="2023-02-16T13:49:58.158" v="7760"/>
          <ac:spMkLst>
            <pc:docMk/>
            <pc:sldMk cId="1702199255" sldId="1591"/>
            <ac:spMk id="35" creationId="{C9F9BACB-8C1C-F335-A1BE-D25A26F84721}"/>
          </ac:spMkLst>
        </pc:spChg>
        <pc:spChg chg="mod">
          <ac:chgData name="Daniel Khashabi" userId="62390808-c838-45e6-be59-d6fd0d208bc8" providerId="ADAL" clId="{DBE0F76A-AFEE-AC44-BA32-16BF03539868}" dt="2023-02-16T13:49:58.158" v="7760"/>
          <ac:spMkLst>
            <pc:docMk/>
            <pc:sldMk cId="1702199255" sldId="1591"/>
            <ac:spMk id="36" creationId="{6921B33C-19F6-9C97-03F2-5299DA553437}"/>
          </ac:spMkLst>
        </pc:spChg>
        <pc:spChg chg="mod">
          <ac:chgData name="Daniel Khashabi" userId="62390808-c838-45e6-be59-d6fd0d208bc8" providerId="ADAL" clId="{DBE0F76A-AFEE-AC44-BA32-16BF03539868}" dt="2023-02-16T13:49:58.158" v="7760"/>
          <ac:spMkLst>
            <pc:docMk/>
            <pc:sldMk cId="1702199255" sldId="1591"/>
            <ac:spMk id="37" creationId="{9C6C0A74-FB04-2DE7-B08D-C9075845B58D}"/>
          </ac:spMkLst>
        </pc:spChg>
        <pc:spChg chg="mod">
          <ac:chgData name="Daniel Khashabi" userId="62390808-c838-45e6-be59-d6fd0d208bc8" providerId="ADAL" clId="{DBE0F76A-AFEE-AC44-BA32-16BF03539868}" dt="2023-02-16T13:49:58.158" v="7760"/>
          <ac:spMkLst>
            <pc:docMk/>
            <pc:sldMk cId="1702199255" sldId="1591"/>
            <ac:spMk id="38" creationId="{436880A2-4C6B-00BD-C323-89A49837A427}"/>
          </ac:spMkLst>
        </pc:spChg>
        <pc:spChg chg="mod">
          <ac:chgData name="Daniel Khashabi" userId="62390808-c838-45e6-be59-d6fd0d208bc8" providerId="ADAL" clId="{DBE0F76A-AFEE-AC44-BA32-16BF03539868}" dt="2023-02-16T13:49:58.158" v="7760"/>
          <ac:spMkLst>
            <pc:docMk/>
            <pc:sldMk cId="1702199255" sldId="1591"/>
            <ac:spMk id="39" creationId="{0FEBF1E1-73D6-79E3-2D6C-622816881472}"/>
          </ac:spMkLst>
        </pc:spChg>
        <pc:spChg chg="mod">
          <ac:chgData name="Daniel Khashabi" userId="62390808-c838-45e6-be59-d6fd0d208bc8" providerId="ADAL" clId="{DBE0F76A-AFEE-AC44-BA32-16BF03539868}" dt="2023-02-16T13:49:58.158" v="7760"/>
          <ac:spMkLst>
            <pc:docMk/>
            <pc:sldMk cId="1702199255" sldId="1591"/>
            <ac:spMk id="40" creationId="{130C8D2D-5903-DCB6-C3C4-660F42BB2479}"/>
          </ac:spMkLst>
        </pc:spChg>
        <pc:spChg chg="mod">
          <ac:chgData name="Daniel Khashabi" userId="62390808-c838-45e6-be59-d6fd0d208bc8" providerId="ADAL" clId="{DBE0F76A-AFEE-AC44-BA32-16BF03539868}" dt="2023-02-16T13:49:58.158" v="7760"/>
          <ac:spMkLst>
            <pc:docMk/>
            <pc:sldMk cId="1702199255" sldId="1591"/>
            <ac:spMk id="41" creationId="{8589FEB8-862E-A1DA-61B7-E7D07B0113D9}"/>
          </ac:spMkLst>
        </pc:spChg>
        <pc:spChg chg="mod">
          <ac:chgData name="Daniel Khashabi" userId="62390808-c838-45e6-be59-d6fd0d208bc8" providerId="ADAL" clId="{DBE0F76A-AFEE-AC44-BA32-16BF03539868}" dt="2023-02-16T13:49:58.158" v="7760"/>
          <ac:spMkLst>
            <pc:docMk/>
            <pc:sldMk cId="1702199255" sldId="1591"/>
            <ac:spMk id="42" creationId="{AFCD7BC4-2118-382B-780D-9F810EFA1DD0}"/>
          </ac:spMkLst>
        </pc:spChg>
        <pc:spChg chg="mod">
          <ac:chgData name="Daniel Khashabi" userId="62390808-c838-45e6-be59-d6fd0d208bc8" providerId="ADAL" clId="{DBE0F76A-AFEE-AC44-BA32-16BF03539868}" dt="2023-02-16T13:49:58.158" v="7760"/>
          <ac:spMkLst>
            <pc:docMk/>
            <pc:sldMk cId="1702199255" sldId="1591"/>
            <ac:spMk id="43" creationId="{FD881431-047E-3B99-EFDD-B3AE61539168}"/>
          </ac:spMkLst>
        </pc:spChg>
        <pc:spChg chg="mod">
          <ac:chgData name="Daniel Khashabi" userId="62390808-c838-45e6-be59-d6fd0d208bc8" providerId="ADAL" clId="{DBE0F76A-AFEE-AC44-BA32-16BF03539868}" dt="2023-02-16T13:49:58.158" v="7760"/>
          <ac:spMkLst>
            <pc:docMk/>
            <pc:sldMk cId="1702199255" sldId="1591"/>
            <ac:spMk id="51" creationId="{F599804E-8736-BAE5-493A-FF150EC0794B}"/>
          </ac:spMkLst>
        </pc:spChg>
        <pc:spChg chg="mod">
          <ac:chgData name="Daniel Khashabi" userId="62390808-c838-45e6-be59-d6fd0d208bc8" providerId="ADAL" clId="{DBE0F76A-AFEE-AC44-BA32-16BF03539868}" dt="2023-02-16T13:49:58.158" v="7760"/>
          <ac:spMkLst>
            <pc:docMk/>
            <pc:sldMk cId="1702199255" sldId="1591"/>
            <ac:spMk id="52" creationId="{9DB59967-D645-D554-0821-21BFCDAB5326}"/>
          </ac:spMkLst>
        </pc:spChg>
        <pc:spChg chg="mod">
          <ac:chgData name="Daniel Khashabi" userId="62390808-c838-45e6-be59-d6fd0d208bc8" providerId="ADAL" clId="{DBE0F76A-AFEE-AC44-BA32-16BF03539868}" dt="2023-02-16T13:49:58.158" v="7760"/>
          <ac:spMkLst>
            <pc:docMk/>
            <pc:sldMk cId="1702199255" sldId="1591"/>
            <ac:spMk id="55" creationId="{513440BE-D529-CC5E-94EF-C7A9C896516C}"/>
          </ac:spMkLst>
        </pc:spChg>
        <pc:spChg chg="mod">
          <ac:chgData name="Daniel Khashabi" userId="62390808-c838-45e6-be59-d6fd0d208bc8" providerId="ADAL" clId="{DBE0F76A-AFEE-AC44-BA32-16BF03539868}" dt="2023-02-16T13:49:58.158" v="7760"/>
          <ac:spMkLst>
            <pc:docMk/>
            <pc:sldMk cId="1702199255" sldId="1591"/>
            <ac:spMk id="60" creationId="{22E14FD0-5BB1-AFB3-FFFA-1486DBDD087D}"/>
          </ac:spMkLst>
        </pc:spChg>
        <pc:spChg chg="mod">
          <ac:chgData name="Daniel Khashabi" userId="62390808-c838-45e6-be59-d6fd0d208bc8" providerId="ADAL" clId="{DBE0F76A-AFEE-AC44-BA32-16BF03539868}" dt="2023-02-16T13:49:58.158" v="7760"/>
          <ac:spMkLst>
            <pc:docMk/>
            <pc:sldMk cId="1702199255" sldId="1591"/>
            <ac:spMk id="63" creationId="{8E72FF81-D77A-B815-C79E-A5780206B4AD}"/>
          </ac:spMkLst>
        </pc:spChg>
        <pc:spChg chg="mod">
          <ac:chgData name="Daniel Khashabi" userId="62390808-c838-45e6-be59-d6fd0d208bc8" providerId="ADAL" clId="{DBE0F76A-AFEE-AC44-BA32-16BF03539868}" dt="2023-02-16T13:49:58.158" v="7760"/>
          <ac:spMkLst>
            <pc:docMk/>
            <pc:sldMk cId="1702199255" sldId="1591"/>
            <ac:spMk id="65" creationId="{061202E6-CA51-43AA-51EC-91061F1D143F}"/>
          </ac:spMkLst>
        </pc:spChg>
        <pc:spChg chg="mod">
          <ac:chgData name="Daniel Khashabi" userId="62390808-c838-45e6-be59-d6fd0d208bc8" providerId="ADAL" clId="{DBE0F76A-AFEE-AC44-BA32-16BF03539868}" dt="2023-02-16T13:49:58.158" v="7760"/>
          <ac:spMkLst>
            <pc:docMk/>
            <pc:sldMk cId="1702199255" sldId="1591"/>
            <ac:spMk id="66" creationId="{2E441058-38B6-B503-473E-A72E479C8C29}"/>
          </ac:spMkLst>
        </pc:spChg>
        <pc:spChg chg="mod">
          <ac:chgData name="Daniel Khashabi" userId="62390808-c838-45e6-be59-d6fd0d208bc8" providerId="ADAL" clId="{DBE0F76A-AFEE-AC44-BA32-16BF03539868}" dt="2023-02-16T13:49:58.158" v="7760"/>
          <ac:spMkLst>
            <pc:docMk/>
            <pc:sldMk cId="1702199255" sldId="1591"/>
            <ac:spMk id="73" creationId="{C6AA181B-2B5F-20E6-0D45-36F81704818E}"/>
          </ac:spMkLst>
        </pc:spChg>
        <pc:spChg chg="mod">
          <ac:chgData name="Daniel Khashabi" userId="62390808-c838-45e6-be59-d6fd0d208bc8" providerId="ADAL" clId="{DBE0F76A-AFEE-AC44-BA32-16BF03539868}" dt="2023-02-16T13:49:58.158" v="7760"/>
          <ac:spMkLst>
            <pc:docMk/>
            <pc:sldMk cId="1702199255" sldId="1591"/>
            <ac:spMk id="74" creationId="{14CDBCB8-82EA-601B-CDF8-AC2AA6498165}"/>
          </ac:spMkLst>
        </pc:spChg>
        <pc:spChg chg="mod">
          <ac:chgData name="Daniel Khashabi" userId="62390808-c838-45e6-be59-d6fd0d208bc8" providerId="ADAL" clId="{DBE0F76A-AFEE-AC44-BA32-16BF03539868}" dt="2023-02-16T13:49:58.158" v="7760"/>
          <ac:spMkLst>
            <pc:docMk/>
            <pc:sldMk cId="1702199255" sldId="1591"/>
            <ac:spMk id="77" creationId="{ECBD63D3-ED4E-6989-4320-69966C7669ED}"/>
          </ac:spMkLst>
        </pc:spChg>
        <pc:spChg chg="mod">
          <ac:chgData name="Daniel Khashabi" userId="62390808-c838-45e6-be59-d6fd0d208bc8" providerId="ADAL" clId="{DBE0F76A-AFEE-AC44-BA32-16BF03539868}" dt="2023-02-16T13:49:58.158" v="7760"/>
          <ac:spMkLst>
            <pc:docMk/>
            <pc:sldMk cId="1702199255" sldId="1591"/>
            <ac:spMk id="82" creationId="{3FA1E966-021B-DCAC-F5D8-DB5B411D2312}"/>
          </ac:spMkLst>
        </pc:spChg>
        <pc:spChg chg="mod">
          <ac:chgData name="Daniel Khashabi" userId="62390808-c838-45e6-be59-d6fd0d208bc8" providerId="ADAL" clId="{DBE0F76A-AFEE-AC44-BA32-16BF03539868}" dt="2023-02-16T13:49:58.158" v="7760"/>
          <ac:spMkLst>
            <pc:docMk/>
            <pc:sldMk cId="1702199255" sldId="1591"/>
            <ac:spMk id="84" creationId="{0BD34000-D330-9DD6-6009-2C98A5699FE7}"/>
          </ac:spMkLst>
        </pc:spChg>
        <pc:spChg chg="mod">
          <ac:chgData name="Daniel Khashabi" userId="62390808-c838-45e6-be59-d6fd0d208bc8" providerId="ADAL" clId="{DBE0F76A-AFEE-AC44-BA32-16BF03539868}" dt="2023-02-16T13:49:58.158" v="7760"/>
          <ac:spMkLst>
            <pc:docMk/>
            <pc:sldMk cId="1702199255" sldId="1591"/>
            <ac:spMk id="96" creationId="{82A38D17-D7D0-5236-CFDF-A12B795A49CF}"/>
          </ac:spMkLst>
        </pc:spChg>
        <pc:spChg chg="mod">
          <ac:chgData name="Daniel Khashabi" userId="62390808-c838-45e6-be59-d6fd0d208bc8" providerId="ADAL" clId="{DBE0F76A-AFEE-AC44-BA32-16BF03539868}" dt="2023-02-16T13:49:58.158" v="7760"/>
          <ac:spMkLst>
            <pc:docMk/>
            <pc:sldMk cId="1702199255" sldId="1591"/>
            <ac:spMk id="97" creationId="{9BA33CBF-8CE9-F845-242C-8CE777AD226D}"/>
          </ac:spMkLst>
        </pc:spChg>
        <pc:spChg chg="mod">
          <ac:chgData name="Daniel Khashabi" userId="62390808-c838-45e6-be59-d6fd0d208bc8" providerId="ADAL" clId="{DBE0F76A-AFEE-AC44-BA32-16BF03539868}" dt="2023-02-16T13:49:58.158" v="7760"/>
          <ac:spMkLst>
            <pc:docMk/>
            <pc:sldMk cId="1702199255" sldId="1591"/>
            <ac:spMk id="100" creationId="{5CDDCBD5-640D-22BE-D099-7570C7233264}"/>
          </ac:spMkLst>
        </pc:spChg>
        <pc:spChg chg="mod">
          <ac:chgData name="Daniel Khashabi" userId="62390808-c838-45e6-be59-d6fd0d208bc8" providerId="ADAL" clId="{DBE0F76A-AFEE-AC44-BA32-16BF03539868}" dt="2023-02-16T13:49:58.158" v="7760"/>
          <ac:spMkLst>
            <pc:docMk/>
            <pc:sldMk cId="1702199255" sldId="1591"/>
            <ac:spMk id="101" creationId="{9D415FD6-7895-306D-9414-0C307E297B01}"/>
          </ac:spMkLst>
        </pc:spChg>
        <pc:spChg chg="mod">
          <ac:chgData name="Daniel Khashabi" userId="62390808-c838-45e6-be59-d6fd0d208bc8" providerId="ADAL" clId="{DBE0F76A-AFEE-AC44-BA32-16BF03539868}" dt="2023-02-16T13:49:58.158" v="7760"/>
          <ac:spMkLst>
            <pc:docMk/>
            <pc:sldMk cId="1702199255" sldId="1591"/>
            <ac:spMk id="107" creationId="{9196A0DC-8429-2BE3-545B-57F9ED81BC4B}"/>
          </ac:spMkLst>
        </pc:spChg>
        <pc:spChg chg="mod">
          <ac:chgData name="Daniel Khashabi" userId="62390808-c838-45e6-be59-d6fd0d208bc8" providerId="ADAL" clId="{DBE0F76A-AFEE-AC44-BA32-16BF03539868}" dt="2023-02-16T13:49:58.158" v="7760"/>
          <ac:spMkLst>
            <pc:docMk/>
            <pc:sldMk cId="1702199255" sldId="1591"/>
            <ac:spMk id="113" creationId="{B1667AA8-6706-B8C3-7F7F-74FF1EC30E0C}"/>
          </ac:spMkLst>
        </pc:spChg>
        <pc:spChg chg="mod">
          <ac:chgData name="Daniel Khashabi" userId="62390808-c838-45e6-be59-d6fd0d208bc8" providerId="ADAL" clId="{DBE0F76A-AFEE-AC44-BA32-16BF03539868}" dt="2023-02-16T13:49:58.158" v="7760"/>
          <ac:spMkLst>
            <pc:docMk/>
            <pc:sldMk cId="1702199255" sldId="1591"/>
            <ac:spMk id="114" creationId="{E56949DF-BD7D-72E8-142A-F641CAB1F762}"/>
          </ac:spMkLst>
        </pc:spChg>
        <pc:spChg chg="mod">
          <ac:chgData name="Daniel Khashabi" userId="62390808-c838-45e6-be59-d6fd0d208bc8" providerId="ADAL" clId="{DBE0F76A-AFEE-AC44-BA32-16BF03539868}" dt="2023-02-16T13:49:58.158" v="7760"/>
          <ac:spMkLst>
            <pc:docMk/>
            <pc:sldMk cId="1702199255" sldId="1591"/>
            <ac:spMk id="117" creationId="{0222F006-D53E-60E8-070D-09EA42DC009F}"/>
          </ac:spMkLst>
        </pc:spChg>
        <pc:spChg chg="mod">
          <ac:chgData name="Daniel Khashabi" userId="62390808-c838-45e6-be59-d6fd0d208bc8" providerId="ADAL" clId="{DBE0F76A-AFEE-AC44-BA32-16BF03539868}" dt="2023-02-16T13:49:58.158" v="7760"/>
          <ac:spMkLst>
            <pc:docMk/>
            <pc:sldMk cId="1702199255" sldId="1591"/>
            <ac:spMk id="124" creationId="{A444E496-5EB0-82DB-C66E-9FBD29B6B9B4}"/>
          </ac:spMkLst>
        </pc:spChg>
        <pc:spChg chg="mod">
          <ac:chgData name="Daniel Khashabi" userId="62390808-c838-45e6-be59-d6fd0d208bc8" providerId="ADAL" clId="{DBE0F76A-AFEE-AC44-BA32-16BF03539868}" dt="2023-02-16T13:49:58.158" v="7760"/>
          <ac:spMkLst>
            <pc:docMk/>
            <pc:sldMk cId="1702199255" sldId="1591"/>
            <ac:spMk id="128" creationId="{F3EC8C04-6953-E090-D54E-B457D30FF5EB}"/>
          </ac:spMkLst>
        </pc:spChg>
        <pc:spChg chg="mod">
          <ac:chgData name="Daniel Khashabi" userId="62390808-c838-45e6-be59-d6fd0d208bc8" providerId="ADAL" clId="{DBE0F76A-AFEE-AC44-BA32-16BF03539868}" dt="2023-02-16T13:49:58.158" v="7760"/>
          <ac:spMkLst>
            <pc:docMk/>
            <pc:sldMk cId="1702199255" sldId="1591"/>
            <ac:spMk id="129" creationId="{0711A3F9-F191-760F-5534-56E55E5AEE13}"/>
          </ac:spMkLst>
        </pc:spChg>
        <pc:spChg chg="mod">
          <ac:chgData name="Daniel Khashabi" userId="62390808-c838-45e6-be59-d6fd0d208bc8" providerId="ADAL" clId="{DBE0F76A-AFEE-AC44-BA32-16BF03539868}" dt="2023-02-16T13:49:58.158" v="7760"/>
          <ac:spMkLst>
            <pc:docMk/>
            <pc:sldMk cId="1702199255" sldId="1591"/>
            <ac:spMk id="131" creationId="{DBDA3B3A-E776-90C5-47CD-A263D1EB9756}"/>
          </ac:spMkLst>
        </pc:spChg>
        <pc:spChg chg="mod">
          <ac:chgData name="Daniel Khashabi" userId="62390808-c838-45e6-be59-d6fd0d208bc8" providerId="ADAL" clId="{DBE0F76A-AFEE-AC44-BA32-16BF03539868}" dt="2023-02-16T13:49:58.158" v="7760"/>
          <ac:spMkLst>
            <pc:docMk/>
            <pc:sldMk cId="1702199255" sldId="1591"/>
            <ac:spMk id="132" creationId="{122EE574-94D4-BBB1-C593-480598E9DAD6}"/>
          </ac:spMkLst>
        </pc:spChg>
      </pc:sldChg>
      <pc:sldChg chg="modSp mod modNotes">
        <pc:chgData name="Daniel Khashabi" userId="62390808-c838-45e6-be59-d6fd0d208bc8" providerId="ADAL" clId="{DBE0F76A-AFEE-AC44-BA32-16BF03539868}" dt="2023-02-16T15:52:53.328" v="8399" actId="20577"/>
        <pc:sldMkLst>
          <pc:docMk/>
          <pc:sldMk cId="2994308362" sldId="1592"/>
        </pc:sldMkLst>
        <pc:spChg chg="mod">
          <ac:chgData name="Daniel Khashabi" userId="62390808-c838-45e6-be59-d6fd0d208bc8" providerId="ADAL" clId="{DBE0F76A-AFEE-AC44-BA32-16BF03539868}" dt="2023-02-16T15:52:53.328" v="8399" actId="20577"/>
          <ac:spMkLst>
            <pc:docMk/>
            <pc:sldMk cId="2994308362" sldId="1592"/>
            <ac:spMk id="2" creationId="{906B59F0-692C-2368-AE20-C098BA977784}"/>
          </ac:spMkLst>
        </pc:spChg>
        <pc:spChg chg="mod">
          <ac:chgData name="Daniel Khashabi" userId="62390808-c838-45e6-be59-d6fd0d208bc8" providerId="ADAL" clId="{DBE0F76A-AFEE-AC44-BA32-16BF03539868}" dt="2023-02-16T13:49:58.158" v="7760"/>
          <ac:spMkLst>
            <pc:docMk/>
            <pc:sldMk cId="2994308362" sldId="1592"/>
            <ac:spMk id="4" creationId="{AF4EF17E-671C-E8AD-2C71-B6C0D2356491}"/>
          </ac:spMkLst>
        </pc:spChg>
        <pc:spChg chg="mod">
          <ac:chgData name="Daniel Khashabi" userId="62390808-c838-45e6-be59-d6fd0d208bc8" providerId="ADAL" clId="{DBE0F76A-AFEE-AC44-BA32-16BF03539868}" dt="2023-02-16T13:49:58.158" v="7760"/>
          <ac:spMkLst>
            <pc:docMk/>
            <pc:sldMk cId="2994308362" sldId="1592"/>
            <ac:spMk id="5" creationId="{17BCE07D-3C93-2864-E7D9-EE1C55949E53}"/>
          </ac:spMkLst>
        </pc:spChg>
        <pc:spChg chg="mod">
          <ac:chgData name="Daniel Khashabi" userId="62390808-c838-45e6-be59-d6fd0d208bc8" providerId="ADAL" clId="{DBE0F76A-AFEE-AC44-BA32-16BF03539868}" dt="2023-02-16T13:49:58.158" v="7760"/>
          <ac:spMkLst>
            <pc:docMk/>
            <pc:sldMk cId="2994308362" sldId="1592"/>
            <ac:spMk id="8" creationId="{B05AF2D4-03C1-697C-C1CC-87226D4B5936}"/>
          </ac:spMkLst>
        </pc:spChg>
      </pc:sldChg>
      <pc:sldChg chg="modSp">
        <pc:chgData name="Daniel Khashabi" userId="62390808-c838-45e6-be59-d6fd0d208bc8" providerId="ADAL" clId="{DBE0F76A-AFEE-AC44-BA32-16BF03539868}" dt="2023-02-16T13:49:58.158" v="7760"/>
        <pc:sldMkLst>
          <pc:docMk/>
          <pc:sldMk cId="3916839582" sldId="1593"/>
        </pc:sldMkLst>
        <pc:spChg chg="mod">
          <ac:chgData name="Daniel Khashabi" userId="62390808-c838-45e6-be59-d6fd0d208bc8" providerId="ADAL" clId="{DBE0F76A-AFEE-AC44-BA32-16BF03539868}" dt="2023-02-16T13:49:58.158" v="7760"/>
          <ac:spMkLst>
            <pc:docMk/>
            <pc:sldMk cId="3916839582" sldId="1593"/>
            <ac:spMk id="4" creationId="{AF4EF17E-671C-E8AD-2C71-B6C0D2356491}"/>
          </ac:spMkLst>
        </pc:spChg>
        <pc:spChg chg="mod">
          <ac:chgData name="Daniel Khashabi" userId="62390808-c838-45e6-be59-d6fd0d208bc8" providerId="ADAL" clId="{DBE0F76A-AFEE-AC44-BA32-16BF03539868}" dt="2023-02-16T13:49:58.158" v="7760"/>
          <ac:spMkLst>
            <pc:docMk/>
            <pc:sldMk cId="3916839582" sldId="1593"/>
            <ac:spMk id="6" creationId="{AA5A8D1D-7041-6CC1-9D27-D69F6C062CAF}"/>
          </ac:spMkLst>
        </pc:spChg>
        <pc:spChg chg="mod">
          <ac:chgData name="Daniel Khashabi" userId="62390808-c838-45e6-be59-d6fd0d208bc8" providerId="ADAL" clId="{DBE0F76A-AFEE-AC44-BA32-16BF03539868}" dt="2023-02-16T13:49:58.158" v="7760"/>
          <ac:spMkLst>
            <pc:docMk/>
            <pc:sldMk cId="3916839582" sldId="1593"/>
            <ac:spMk id="8" creationId="{B05AF2D4-03C1-697C-C1CC-87226D4B5936}"/>
          </ac:spMkLst>
        </pc:spChg>
      </pc:sldChg>
      <pc:sldChg chg="add del">
        <pc:chgData name="Daniel Khashabi" userId="62390808-c838-45e6-be59-d6fd0d208bc8" providerId="ADAL" clId="{DBE0F76A-AFEE-AC44-BA32-16BF03539868}" dt="2023-02-14T19:07:09.035" v="6134" actId="2696"/>
        <pc:sldMkLst>
          <pc:docMk/>
          <pc:sldMk cId="3048944984" sldId="1595"/>
        </pc:sldMkLst>
      </pc:sldChg>
      <pc:sldChg chg="modSp modNotes">
        <pc:chgData name="Daniel Khashabi" userId="62390808-c838-45e6-be59-d6fd0d208bc8" providerId="ADAL" clId="{DBE0F76A-AFEE-AC44-BA32-16BF03539868}" dt="2023-02-16T13:49:58.158" v="7760"/>
        <pc:sldMkLst>
          <pc:docMk/>
          <pc:sldMk cId="2138389452" sldId="1597"/>
        </pc:sldMkLst>
        <pc:spChg chg="mod">
          <ac:chgData name="Daniel Khashabi" userId="62390808-c838-45e6-be59-d6fd0d208bc8" providerId="ADAL" clId="{DBE0F76A-AFEE-AC44-BA32-16BF03539868}" dt="2023-02-16T13:49:58.158" v="7760"/>
          <ac:spMkLst>
            <pc:docMk/>
            <pc:sldMk cId="2138389452" sldId="1597"/>
            <ac:spMk id="3" creationId="{B3651168-230B-6999-B5E7-80B44E76D5AB}"/>
          </ac:spMkLst>
        </pc:spChg>
        <pc:spChg chg="mod">
          <ac:chgData name="Daniel Khashabi" userId="62390808-c838-45e6-be59-d6fd0d208bc8" providerId="ADAL" clId="{DBE0F76A-AFEE-AC44-BA32-16BF03539868}" dt="2023-02-16T13:49:58.158" v="7760"/>
          <ac:spMkLst>
            <pc:docMk/>
            <pc:sldMk cId="2138389452" sldId="1597"/>
            <ac:spMk id="7" creationId="{3A86C3C1-45E6-0E64-CF9F-0BD8B700AF92}"/>
          </ac:spMkLst>
        </pc:spChg>
        <pc:spChg chg="mod">
          <ac:chgData name="Daniel Khashabi" userId="62390808-c838-45e6-be59-d6fd0d208bc8" providerId="ADAL" clId="{DBE0F76A-AFEE-AC44-BA32-16BF03539868}" dt="2023-02-16T13:49:58.158" v="7760"/>
          <ac:spMkLst>
            <pc:docMk/>
            <pc:sldMk cId="2138389452" sldId="1597"/>
            <ac:spMk id="127" creationId="{2F12DE1B-F45E-E0F9-93FD-EB559ED31C12}"/>
          </ac:spMkLst>
        </pc:spChg>
      </pc:sldChg>
      <pc:sldChg chg="addSp modSp mod ord">
        <pc:chgData name="Daniel Khashabi" userId="62390808-c838-45e6-be59-d6fd0d208bc8" providerId="ADAL" clId="{DBE0F76A-AFEE-AC44-BA32-16BF03539868}" dt="2023-02-16T16:52:34.058" v="9123"/>
        <pc:sldMkLst>
          <pc:docMk/>
          <pc:sldMk cId="1665568962" sldId="1601"/>
        </pc:sldMkLst>
        <pc:spChg chg="add mod">
          <ac:chgData name="Daniel Khashabi" userId="62390808-c838-45e6-be59-d6fd0d208bc8" providerId="ADAL" clId="{DBE0F76A-AFEE-AC44-BA32-16BF03539868}" dt="2023-02-16T16:52:34.058" v="9123"/>
          <ac:spMkLst>
            <pc:docMk/>
            <pc:sldMk cId="1665568962" sldId="1601"/>
            <ac:spMk id="2" creationId="{094235D4-B127-B36D-FB64-1C9518E89083}"/>
          </ac:spMkLst>
        </pc:spChg>
        <pc:spChg chg="add mod">
          <ac:chgData name="Daniel Khashabi" userId="62390808-c838-45e6-be59-d6fd0d208bc8" providerId="ADAL" clId="{DBE0F76A-AFEE-AC44-BA32-16BF03539868}" dt="2023-02-16T16:52:34.058" v="9123"/>
          <ac:spMkLst>
            <pc:docMk/>
            <pc:sldMk cId="1665568962" sldId="1601"/>
            <ac:spMk id="3" creationId="{EEC8A24D-FAB2-E52E-F015-19662D84D1C8}"/>
          </ac:spMkLst>
        </pc:spChg>
        <pc:spChg chg="add mod">
          <ac:chgData name="Daniel Khashabi" userId="62390808-c838-45e6-be59-d6fd0d208bc8" providerId="ADAL" clId="{DBE0F76A-AFEE-AC44-BA32-16BF03539868}" dt="2023-02-16T16:52:34.058" v="9123"/>
          <ac:spMkLst>
            <pc:docMk/>
            <pc:sldMk cId="1665568962" sldId="1601"/>
            <ac:spMk id="4" creationId="{019738C3-C3EB-D97B-3CAE-D7215C389A24}"/>
          </ac:spMkLst>
        </pc:spChg>
        <pc:spChg chg="add mod">
          <ac:chgData name="Daniel Khashabi" userId="62390808-c838-45e6-be59-d6fd0d208bc8" providerId="ADAL" clId="{DBE0F76A-AFEE-AC44-BA32-16BF03539868}" dt="2023-02-16T16:52:34.058" v="9123"/>
          <ac:spMkLst>
            <pc:docMk/>
            <pc:sldMk cId="1665568962" sldId="1601"/>
            <ac:spMk id="5" creationId="{CB04DCDC-4677-D3A8-AAAB-778BFF952205}"/>
          </ac:spMkLst>
        </pc:spChg>
        <pc:spChg chg="mod">
          <ac:chgData name="Daniel Khashabi" userId="62390808-c838-45e6-be59-d6fd0d208bc8" providerId="ADAL" clId="{DBE0F76A-AFEE-AC44-BA32-16BF03539868}" dt="2023-02-14T19:11:34.929" v="6322" actId="20577"/>
          <ac:spMkLst>
            <pc:docMk/>
            <pc:sldMk cId="1665568962" sldId="1601"/>
            <ac:spMk id="6" creationId="{530D2C35-5D3E-9E08-D743-11524979FC70}"/>
          </ac:spMkLst>
        </pc:spChg>
        <pc:spChg chg="mod">
          <ac:chgData name="Daniel Khashabi" userId="62390808-c838-45e6-be59-d6fd0d208bc8" providerId="ADAL" clId="{DBE0F76A-AFEE-AC44-BA32-16BF03539868}" dt="2023-02-16T16:52:32.949" v="9122" actId="14100"/>
          <ac:spMkLst>
            <pc:docMk/>
            <pc:sldMk cId="1665568962" sldId="1601"/>
            <ac:spMk id="7" creationId="{D516691E-721A-7DBE-8552-D8CBD34162AC}"/>
          </ac:spMkLst>
        </pc:spChg>
        <pc:spChg chg="add mod">
          <ac:chgData name="Daniel Khashabi" userId="62390808-c838-45e6-be59-d6fd0d208bc8" providerId="ADAL" clId="{DBE0F76A-AFEE-AC44-BA32-16BF03539868}" dt="2023-02-16T16:52:34.058" v="9123"/>
          <ac:spMkLst>
            <pc:docMk/>
            <pc:sldMk cId="1665568962" sldId="1601"/>
            <ac:spMk id="8" creationId="{2DD3CB2D-3F47-0270-3C37-63FFDD655CD4}"/>
          </ac:spMkLst>
        </pc:spChg>
        <pc:spChg chg="add mod">
          <ac:chgData name="Daniel Khashabi" userId="62390808-c838-45e6-be59-d6fd0d208bc8" providerId="ADAL" clId="{DBE0F76A-AFEE-AC44-BA32-16BF03539868}" dt="2023-02-16T16:52:34.058" v="9123"/>
          <ac:spMkLst>
            <pc:docMk/>
            <pc:sldMk cId="1665568962" sldId="1601"/>
            <ac:spMk id="9" creationId="{A7AAFCC8-00E7-DDD5-A565-6E0E0932D814}"/>
          </ac:spMkLst>
        </pc:spChg>
        <pc:spChg chg="add mod">
          <ac:chgData name="Daniel Khashabi" userId="62390808-c838-45e6-be59-d6fd0d208bc8" providerId="ADAL" clId="{DBE0F76A-AFEE-AC44-BA32-16BF03539868}" dt="2023-02-16T16:52:34.058" v="9123"/>
          <ac:spMkLst>
            <pc:docMk/>
            <pc:sldMk cId="1665568962" sldId="1601"/>
            <ac:spMk id="10" creationId="{7B8E7DB9-5B18-1617-5981-7B2BA791F8CA}"/>
          </ac:spMkLst>
        </pc:spChg>
        <pc:spChg chg="add mod">
          <ac:chgData name="Daniel Khashabi" userId="62390808-c838-45e6-be59-d6fd0d208bc8" providerId="ADAL" clId="{DBE0F76A-AFEE-AC44-BA32-16BF03539868}" dt="2023-02-16T16:52:34.058" v="9123"/>
          <ac:spMkLst>
            <pc:docMk/>
            <pc:sldMk cId="1665568962" sldId="1601"/>
            <ac:spMk id="12" creationId="{152D7E06-18F6-DB1E-BF68-B83D368836B0}"/>
          </ac:spMkLst>
        </pc:spChg>
        <pc:spChg chg="add mod">
          <ac:chgData name="Daniel Khashabi" userId="62390808-c838-45e6-be59-d6fd0d208bc8" providerId="ADAL" clId="{DBE0F76A-AFEE-AC44-BA32-16BF03539868}" dt="2023-02-16T16:52:34.058" v="9123"/>
          <ac:spMkLst>
            <pc:docMk/>
            <pc:sldMk cId="1665568962" sldId="1601"/>
            <ac:spMk id="13" creationId="{D2EB6896-A953-5A86-7C05-7EF5FC2E8E4A}"/>
          </ac:spMkLst>
        </pc:spChg>
        <pc:spChg chg="add mod">
          <ac:chgData name="Daniel Khashabi" userId="62390808-c838-45e6-be59-d6fd0d208bc8" providerId="ADAL" clId="{DBE0F76A-AFEE-AC44-BA32-16BF03539868}" dt="2023-02-16T16:52:34.058" v="9123"/>
          <ac:spMkLst>
            <pc:docMk/>
            <pc:sldMk cId="1665568962" sldId="1601"/>
            <ac:spMk id="14" creationId="{552FDCEA-D0B8-5AED-8339-7C169E1777CC}"/>
          </ac:spMkLst>
        </pc:spChg>
        <pc:spChg chg="add mod">
          <ac:chgData name="Daniel Khashabi" userId="62390808-c838-45e6-be59-d6fd0d208bc8" providerId="ADAL" clId="{DBE0F76A-AFEE-AC44-BA32-16BF03539868}" dt="2023-02-16T16:52:34.058" v="9123"/>
          <ac:spMkLst>
            <pc:docMk/>
            <pc:sldMk cId="1665568962" sldId="1601"/>
            <ac:spMk id="15" creationId="{94D8601B-0D1A-AADD-8DF9-83CAD8CE13CB}"/>
          </ac:spMkLst>
        </pc:spChg>
        <pc:spChg chg="add mod">
          <ac:chgData name="Daniel Khashabi" userId="62390808-c838-45e6-be59-d6fd0d208bc8" providerId="ADAL" clId="{DBE0F76A-AFEE-AC44-BA32-16BF03539868}" dt="2023-02-16T16:52:34.058" v="9123"/>
          <ac:spMkLst>
            <pc:docMk/>
            <pc:sldMk cId="1665568962" sldId="1601"/>
            <ac:spMk id="19" creationId="{C8ED570D-D71B-BBF9-2F0C-98464163E8B8}"/>
          </ac:spMkLst>
        </pc:spChg>
        <pc:spChg chg="add mod">
          <ac:chgData name="Daniel Khashabi" userId="62390808-c838-45e6-be59-d6fd0d208bc8" providerId="ADAL" clId="{DBE0F76A-AFEE-AC44-BA32-16BF03539868}" dt="2023-02-16T16:52:34.058" v="9123"/>
          <ac:spMkLst>
            <pc:docMk/>
            <pc:sldMk cId="1665568962" sldId="1601"/>
            <ac:spMk id="20" creationId="{F5288FCF-B52F-D7E1-67C8-8D75A21AE7A4}"/>
          </ac:spMkLst>
        </pc:spChg>
        <pc:spChg chg="add mod">
          <ac:chgData name="Daniel Khashabi" userId="62390808-c838-45e6-be59-d6fd0d208bc8" providerId="ADAL" clId="{DBE0F76A-AFEE-AC44-BA32-16BF03539868}" dt="2023-02-16T16:52:34.058" v="9123"/>
          <ac:spMkLst>
            <pc:docMk/>
            <pc:sldMk cId="1665568962" sldId="1601"/>
            <ac:spMk id="21" creationId="{C9103B8C-E7CE-D531-ED21-2F40CCD5AD3C}"/>
          </ac:spMkLst>
        </pc:spChg>
        <pc:spChg chg="add mod">
          <ac:chgData name="Daniel Khashabi" userId="62390808-c838-45e6-be59-d6fd0d208bc8" providerId="ADAL" clId="{DBE0F76A-AFEE-AC44-BA32-16BF03539868}" dt="2023-02-16T16:52:34.058" v="9123"/>
          <ac:spMkLst>
            <pc:docMk/>
            <pc:sldMk cId="1665568962" sldId="1601"/>
            <ac:spMk id="22" creationId="{738A3432-C5B5-B1DA-F21B-A4E73A421461}"/>
          </ac:spMkLst>
        </pc:spChg>
        <pc:spChg chg="add mod">
          <ac:chgData name="Daniel Khashabi" userId="62390808-c838-45e6-be59-d6fd0d208bc8" providerId="ADAL" clId="{DBE0F76A-AFEE-AC44-BA32-16BF03539868}" dt="2023-02-16T16:52:34.058" v="9123"/>
          <ac:spMkLst>
            <pc:docMk/>
            <pc:sldMk cId="1665568962" sldId="1601"/>
            <ac:spMk id="23" creationId="{91E53818-A53F-8F82-5216-57D5E6050C69}"/>
          </ac:spMkLst>
        </pc:spChg>
        <pc:spChg chg="add mod">
          <ac:chgData name="Daniel Khashabi" userId="62390808-c838-45e6-be59-d6fd0d208bc8" providerId="ADAL" clId="{DBE0F76A-AFEE-AC44-BA32-16BF03539868}" dt="2023-02-16T16:52:34.058" v="9123"/>
          <ac:spMkLst>
            <pc:docMk/>
            <pc:sldMk cId="1665568962" sldId="1601"/>
            <ac:spMk id="24" creationId="{374D1F2F-CEF3-688C-AD27-15A32A2E08B3}"/>
          </ac:spMkLst>
        </pc:spChg>
        <pc:spChg chg="add mod">
          <ac:chgData name="Daniel Khashabi" userId="62390808-c838-45e6-be59-d6fd0d208bc8" providerId="ADAL" clId="{DBE0F76A-AFEE-AC44-BA32-16BF03539868}" dt="2023-02-16T16:52:34.058" v="9123"/>
          <ac:spMkLst>
            <pc:docMk/>
            <pc:sldMk cId="1665568962" sldId="1601"/>
            <ac:spMk id="26" creationId="{952D6A0C-4B37-F791-E894-D5D0173B7402}"/>
          </ac:spMkLst>
        </pc:spChg>
        <pc:spChg chg="add mod">
          <ac:chgData name="Daniel Khashabi" userId="62390808-c838-45e6-be59-d6fd0d208bc8" providerId="ADAL" clId="{DBE0F76A-AFEE-AC44-BA32-16BF03539868}" dt="2023-02-16T16:52:34.058" v="9123"/>
          <ac:spMkLst>
            <pc:docMk/>
            <pc:sldMk cId="1665568962" sldId="1601"/>
            <ac:spMk id="28" creationId="{E6E5A4B8-E3E0-7450-6A0D-B9D6D2FC0135}"/>
          </ac:spMkLst>
        </pc:spChg>
        <pc:spChg chg="add mod">
          <ac:chgData name="Daniel Khashabi" userId="62390808-c838-45e6-be59-d6fd0d208bc8" providerId="ADAL" clId="{DBE0F76A-AFEE-AC44-BA32-16BF03539868}" dt="2023-02-16T16:52:34.058" v="9123"/>
          <ac:spMkLst>
            <pc:docMk/>
            <pc:sldMk cId="1665568962" sldId="1601"/>
            <ac:spMk id="29" creationId="{A071CFC4-29C4-8968-52E2-BD4DB7C9FB79}"/>
          </ac:spMkLst>
        </pc:spChg>
        <pc:spChg chg="mod">
          <ac:chgData name="Daniel Khashabi" userId="62390808-c838-45e6-be59-d6fd0d208bc8" providerId="ADAL" clId="{DBE0F76A-AFEE-AC44-BA32-16BF03539868}" dt="2023-02-16T16:52:34.058" v="9123"/>
          <ac:spMkLst>
            <pc:docMk/>
            <pc:sldMk cId="1665568962" sldId="1601"/>
            <ac:spMk id="34" creationId="{74EB2CC3-EF52-28E1-CCC5-3BC20341B930}"/>
          </ac:spMkLst>
        </pc:spChg>
        <pc:spChg chg="mod">
          <ac:chgData name="Daniel Khashabi" userId="62390808-c838-45e6-be59-d6fd0d208bc8" providerId="ADAL" clId="{DBE0F76A-AFEE-AC44-BA32-16BF03539868}" dt="2023-02-16T16:52:34.058" v="9123"/>
          <ac:spMkLst>
            <pc:docMk/>
            <pc:sldMk cId="1665568962" sldId="1601"/>
            <ac:spMk id="35" creationId="{B7383092-C328-9DA0-6EEA-3A86AC7DCF1E}"/>
          </ac:spMkLst>
        </pc:spChg>
        <pc:spChg chg="add mod">
          <ac:chgData name="Daniel Khashabi" userId="62390808-c838-45e6-be59-d6fd0d208bc8" providerId="ADAL" clId="{DBE0F76A-AFEE-AC44-BA32-16BF03539868}" dt="2023-02-16T16:52:34.058" v="9123"/>
          <ac:spMkLst>
            <pc:docMk/>
            <pc:sldMk cId="1665568962" sldId="1601"/>
            <ac:spMk id="36" creationId="{79294580-A74C-AA53-18E0-3CB2F4DDDD39}"/>
          </ac:spMkLst>
        </pc:spChg>
        <pc:grpChg chg="add mod">
          <ac:chgData name="Daniel Khashabi" userId="62390808-c838-45e6-be59-d6fd0d208bc8" providerId="ADAL" clId="{DBE0F76A-AFEE-AC44-BA32-16BF03539868}" dt="2023-02-16T16:52:34.058" v="9123"/>
          <ac:grpSpMkLst>
            <pc:docMk/>
            <pc:sldMk cId="1665568962" sldId="1601"/>
            <ac:grpSpMk id="32" creationId="{05E74F26-C5C0-DEB1-451D-1EC5C8341E23}"/>
          </ac:grpSpMkLst>
        </pc:grpChg>
        <pc:picChg chg="mod">
          <ac:chgData name="Daniel Khashabi" userId="62390808-c838-45e6-be59-d6fd0d208bc8" providerId="ADAL" clId="{DBE0F76A-AFEE-AC44-BA32-16BF03539868}" dt="2023-02-16T16:52:34.058" v="9123"/>
          <ac:picMkLst>
            <pc:docMk/>
            <pc:sldMk cId="1665568962" sldId="1601"/>
            <ac:picMk id="33" creationId="{C6B5EA87-B295-475E-7BB9-E94DEED31E4A}"/>
          </ac:picMkLst>
        </pc:picChg>
        <pc:cxnChg chg="add mod">
          <ac:chgData name="Daniel Khashabi" userId="62390808-c838-45e6-be59-d6fd0d208bc8" providerId="ADAL" clId="{DBE0F76A-AFEE-AC44-BA32-16BF03539868}" dt="2023-02-16T16:52:34.058" v="9123"/>
          <ac:cxnSpMkLst>
            <pc:docMk/>
            <pc:sldMk cId="1665568962" sldId="1601"/>
            <ac:cxnSpMk id="11" creationId="{C572F319-C496-D0E3-3AFF-A5A2D1996DAC}"/>
          </ac:cxnSpMkLst>
        </pc:cxnChg>
        <pc:cxnChg chg="add mod">
          <ac:chgData name="Daniel Khashabi" userId="62390808-c838-45e6-be59-d6fd0d208bc8" providerId="ADAL" clId="{DBE0F76A-AFEE-AC44-BA32-16BF03539868}" dt="2023-02-16T16:52:34.058" v="9123"/>
          <ac:cxnSpMkLst>
            <pc:docMk/>
            <pc:sldMk cId="1665568962" sldId="1601"/>
            <ac:cxnSpMk id="16" creationId="{97140B8A-B9DD-BB1B-8986-53DB70E6A64A}"/>
          </ac:cxnSpMkLst>
        </pc:cxnChg>
        <pc:cxnChg chg="add mod">
          <ac:chgData name="Daniel Khashabi" userId="62390808-c838-45e6-be59-d6fd0d208bc8" providerId="ADAL" clId="{DBE0F76A-AFEE-AC44-BA32-16BF03539868}" dt="2023-02-16T16:52:34.058" v="9123"/>
          <ac:cxnSpMkLst>
            <pc:docMk/>
            <pc:sldMk cId="1665568962" sldId="1601"/>
            <ac:cxnSpMk id="17" creationId="{46B72539-6619-FA7D-0A12-2327B11E58E5}"/>
          </ac:cxnSpMkLst>
        </pc:cxnChg>
        <pc:cxnChg chg="add mod">
          <ac:chgData name="Daniel Khashabi" userId="62390808-c838-45e6-be59-d6fd0d208bc8" providerId="ADAL" clId="{DBE0F76A-AFEE-AC44-BA32-16BF03539868}" dt="2023-02-16T16:52:34.058" v="9123"/>
          <ac:cxnSpMkLst>
            <pc:docMk/>
            <pc:sldMk cId="1665568962" sldId="1601"/>
            <ac:cxnSpMk id="18" creationId="{39606F35-4843-1174-721C-3EA0C2A84BD7}"/>
          </ac:cxnSpMkLst>
        </pc:cxnChg>
        <pc:cxnChg chg="add mod">
          <ac:chgData name="Daniel Khashabi" userId="62390808-c838-45e6-be59-d6fd0d208bc8" providerId="ADAL" clId="{DBE0F76A-AFEE-AC44-BA32-16BF03539868}" dt="2023-02-16T16:52:34.058" v="9123"/>
          <ac:cxnSpMkLst>
            <pc:docMk/>
            <pc:sldMk cId="1665568962" sldId="1601"/>
            <ac:cxnSpMk id="25" creationId="{6271EED2-B59B-DA58-4DAA-D82F07957DD1}"/>
          </ac:cxnSpMkLst>
        </pc:cxnChg>
        <pc:cxnChg chg="add mod">
          <ac:chgData name="Daniel Khashabi" userId="62390808-c838-45e6-be59-d6fd0d208bc8" providerId="ADAL" clId="{DBE0F76A-AFEE-AC44-BA32-16BF03539868}" dt="2023-02-16T16:52:34.058" v="9123"/>
          <ac:cxnSpMkLst>
            <pc:docMk/>
            <pc:sldMk cId="1665568962" sldId="1601"/>
            <ac:cxnSpMk id="27" creationId="{76250A93-AD33-DA53-0751-571CBF0E8068}"/>
          </ac:cxnSpMkLst>
        </pc:cxnChg>
        <pc:cxnChg chg="add mod">
          <ac:chgData name="Daniel Khashabi" userId="62390808-c838-45e6-be59-d6fd0d208bc8" providerId="ADAL" clId="{DBE0F76A-AFEE-AC44-BA32-16BF03539868}" dt="2023-02-16T16:52:34.058" v="9123"/>
          <ac:cxnSpMkLst>
            <pc:docMk/>
            <pc:sldMk cId="1665568962" sldId="1601"/>
            <ac:cxnSpMk id="30" creationId="{036CD0A0-9D7A-258B-5647-761CCA7253B2}"/>
          </ac:cxnSpMkLst>
        </pc:cxnChg>
        <pc:cxnChg chg="add mod">
          <ac:chgData name="Daniel Khashabi" userId="62390808-c838-45e6-be59-d6fd0d208bc8" providerId="ADAL" clId="{DBE0F76A-AFEE-AC44-BA32-16BF03539868}" dt="2023-02-16T16:52:34.058" v="9123"/>
          <ac:cxnSpMkLst>
            <pc:docMk/>
            <pc:sldMk cId="1665568962" sldId="1601"/>
            <ac:cxnSpMk id="31" creationId="{05D797C4-14AE-4310-C600-BB8535228C9C}"/>
          </ac:cxnSpMkLst>
        </pc:cxnChg>
      </pc:sldChg>
      <pc:sldChg chg="modSp mod">
        <pc:chgData name="Daniel Khashabi" userId="62390808-c838-45e6-be59-d6fd0d208bc8" providerId="ADAL" clId="{DBE0F76A-AFEE-AC44-BA32-16BF03539868}" dt="2023-02-16T13:49:58.158" v="7760"/>
        <pc:sldMkLst>
          <pc:docMk/>
          <pc:sldMk cId="2834581728" sldId="1602"/>
        </pc:sldMkLst>
        <pc:spChg chg="mod">
          <ac:chgData name="Daniel Khashabi" userId="62390808-c838-45e6-be59-d6fd0d208bc8" providerId="ADAL" clId="{DBE0F76A-AFEE-AC44-BA32-16BF03539868}" dt="2023-02-16T04:15:56.409" v="7122" actId="5793"/>
          <ac:spMkLst>
            <pc:docMk/>
            <pc:sldMk cId="2834581728" sldId="1602"/>
            <ac:spMk id="3" creationId="{22579134-1EC7-9C94-1FC7-7A7840C7D263}"/>
          </ac:spMkLst>
        </pc:spChg>
        <pc:spChg chg="mod">
          <ac:chgData name="Daniel Khashabi" userId="62390808-c838-45e6-be59-d6fd0d208bc8" providerId="ADAL" clId="{DBE0F76A-AFEE-AC44-BA32-16BF03539868}" dt="2023-02-16T13:49:58.158" v="7760"/>
          <ac:spMkLst>
            <pc:docMk/>
            <pc:sldMk cId="2834581728" sldId="1602"/>
            <ac:spMk id="5" creationId="{412DF58E-D513-B392-F161-A9F592CE814D}"/>
          </ac:spMkLst>
        </pc:spChg>
        <pc:spChg chg="mod">
          <ac:chgData name="Daniel Khashabi" userId="62390808-c838-45e6-be59-d6fd0d208bc8" providerId="ADAL" clId="{DBE0F76A-AFEE-AC44-BA32-16BF03539868}" dt="2023-02-16T13:49:58.158" v="7760"/>
          <ac:spMkLst>
            <pc:docMk/>
            <pc:sldMk cId="2834581728" sldId="1602"/>
            <ac:spMk id="7" creationId="{C038F82C-9256-E39C-0B3D-4E829D182FC3}"/>
          </ac:spMkLst>
        </pc:spChg>
        <pc:picChg chg="mod modCrop">
          <ac:chgData name="Daniel Khashabi" userId="62390808-c838-45e6-be59-d6fd0d208bc8" providerId="ADAL" clId="{DBE0F76A-AFEE-AC44-BA32-16BF03539868}" dt="2023-02-16T04:16:19.114" v="7143" actId="1076"/>
          <ac:picMkLst>
            <pc:docMk/>
            <pc:sldMk cId="2834581728" sldId="1602"/>
            <ac:picMk id="4" creationId="{FF3C6DB4-8757-2B2E-EE26-EF53CB6CCCCE}"/>
          </ac:picMkLst>
        </pc:picChg>
        <pc:cxnChg chg="mod">
          <ac:chgData name="Daniel Khashabi" userId="62390808-c838-45e6-be59-d6fd0d208bc8" providerId="ADAL" clId="{DBE0F76A-AFEE-AC44-BA32-16BF03539868}" dt="2023-02-16T04:16:03.530" v="7140" actId="1038"/>
          <ac:cxnSpMkLst>
            <pc:docMk/>
            <pc:sldMk cId="2834581728" sldId="1602"/>
            <ac:cxnSpMk id="6" creationId="{E1869CE2-0259-DB29-462B-2290F4959A13}"/>
          </ac:cxnSpMkLst>
        </pc:cxnChg>
      </pc:sldChg>
      <pc:sldChg chg="delSp modSp mod ord modAnim modNotes">
        <pc:chgData name="Daniel Khashabi" userId="62390808-c838-45e6-be59-d6fd0d208bc8" providerId="ADAL" clId="{DBE0F76A-AFEE-AC44-BA32-16BF03539868}" dt="2023-02-16T17:00:19.601" v="9268" actId="20577"/>
        <pc:sldMkLst>
          <pc:docMk/>
          <pc:sldMk cId="3742059829" sldId="1604"/>
        </pc:sldMkLst>
        <pc:spChg chg="mod">
          <ac:chgData name="Daniel Khashabi" userId="62390808-c838-45e6-be59-d6fd0d208bc8" providerId="ADAL" clId="{DBE0F76A-AFEE-AC44-BA32-16BF03539868}" dt="2023-02-16T04:35:14.114" v="7473" actId="20577"/>
          <ac:spMkLst>
            <pc:docMk/>
            <pc:sldMk cId="3742059829" sldId="1604"/>
            <ac:spMk id="2" creationId="{FD4343D0-0A2D-A94C-A485-B1E9B2D8A8E7}"/>
          </ac:spMkLst>
        </pc:spChg>
        <pc:spChg chg="mod">
          <ac:chgData name="Daniel Khashabi" userId="62390808-c838-45e6-be59-d6fd0d208bc8" providerId="ADAL" clId="{DBE0F76A-AFEE-AC44-BA32-16BF03539868}" dt="2023-02-16T17:00:19.601" v="9268" actId="20577"/>
          <ac:spMkLst>
            <pc:docMk/>
            <pc:sldMk cId="3742059829" sldId="1604"/>
            <ac:spMk id="3" creationId="{7AF4BFFA-87CD-DFE7-A4BA-A3B772E78507}"/>
          </ac:spMkLst>
        </pc:spChg>
        <pc:spChg chg="del">
          <ac:chgData name="Daniel Khashabi" userId="62390808-c838-45e6-be59-d6fd0d208bc8" providerId="ADAL" clId="{DBE0F76A-AFEE-AC44-BA32-16BF03539868}" dt="2023-02-16T04:35:48.460" v="7477" actId="478"/>
          <ac:spMkLst>
            <pc:docMk/>
            <pc:sldMk cId="3742059829" sldId="1604"/>
            <ac:spMk id="5" creationId="{1F386875-FF65-A374-E3D7-19F5DB181982}"/>
          </ac:spMkLst>
        </pc:spChg>
        <pc:spChg chg="mod">
          <ac:chgData name="Daniel Khashabi" userId="62390808-c838-45e6-be59-d6fd0d208bc8" providerId="ADAL" clId="{DBE0F76A-AFEE-AC44-BA32-16BF03539868}" dt="2023-02-16T13:49:58.158" v="7760"/>
          <ac:spMkLst>
            <pc:docMk/>
            <pc:sldMk cId="3742059829" sldId="1604"/>
            <ac:spMk id="6" creationId="{1EBE392D-2D8A-3137-093C-5132708D40D5}"/>
          </ac:spMkLst>
        </pc:spChg>
        <pc:spChg chg="mod">
          <ac:chgData name="Daniel Khashabi" userId="62390808-c838-45e6-be59-d6fd0d208bc8" providerId="ADAL" clId="{DBE0F76A-AFEE-AC44-BA32-16BF03539868}" dt="2023-02-16T13:49:58.158" v="7760"/>
          <ac:spMkLst>
            <pc:docMk/>
            <pc:sldMk cId="3742059829" sldId="1604"/>
            <ac:spMk id="142" creationId="{DEEEA42D-C09B-ADE0-77AB-40EE7E76CA54}"/>
          </ac:spMkLst>
        </pc:spChg>
        <pc:spChg chg="mod">
          <ac:chgData name="Daniel Khashabi" userId="62390808-c838-45e6-be59-d6fd0d208bc8" providerId="ADAL" clId="{DBE0F76A-AFEE-AC44-BA32-16BF03539868}" dt="2023-02-16T13:49:58.158" v="7760"/>
          <ac:spMkLst>
            <pc:docMk/>
            <pc:sldMk cId="3742059829" sldId="1604"/>
            <ac:spMk id="143" creationId="{C75FF376-825B-E1E3-BF13-A5C80618A438}"/>
          </ac:spMkLst>
        </pc:spChg>
        <pc:spChg chg="mod">
          <ac:chgData name="Daniel Khashabi" userId="62390808-c838-45e6-be59-d6fd0d208bc8" providerId="ADAL" clId="{DBE0F76A-AFEE-AC44-BA32-16BF03539868}" dt="2023-02-16T13:49:58.158" v="7760"/>
          <ac:spMkLst>
            <pc:docMk/>
            <pc:sldMk cId="3742059829" sldId="1604"/>
            <ac:spMk id="144" creationId="{BA47695E-E321-70A4-53E6-8E085B738A83}"/>
          </ac:spMkLst>
        </pc:spChg>
        <pc:spChg chg="mod">
          <ac:chgData name="Daniel Khashabi" userId="62390808-c838-45e6-be59-d6fd0d208bc8" providerId="ADAL" clId="{DBE0F76A-AFEE-AC44-BA32-16BF03539868}" dt="2023-02-16T13:49:58.158" v="7760"/>
          <ac:spMkLst>
            <pc:docMk/>
            <pc:sldMk cId="3742059829" sldId="1604"/>
            <ac:spMk id="187" creationId="{1F2E3236-CF8B-8849-8D78-04159FCF34E9}"/>
          </ac:spMkLst>
        </pc:spChg>
        <pc:spChg chg="mod">
          <ac:chgData name="Daniel Khashabi" userId="62390808-c838-45e6-be59-d6fd0d208bc8" providerId="ADAL" clId="{DBE0F76A-AFEE-AC44-BA32-16BF03539868}" dt="2023-02-16T13:49:58.158" v="7760"/>
          <ac:spMkLst>
            <pc:docMk/>
            <pc:sldMk cId="3742059829" sldId="1604"/>
            <ac:spMk id="188" creationId="{E12DBB9D-4B75-2040-D92D-9346E142253E}"/>
          </ac:spMkLst>
        </pc:spChg>
        <pc:spChg chg="mod">
          <ac:chgData name="Daniel Khashabi" userId="62390808-c838-45e6-be59-d6fd0d208bc8" providerId="ADAL" clId="{DBE0F76A-AFEE-AC44-BA32-16BF03539868}" dt="2023-02-16T13:49:58.158" v="7760"/>
          <ac:spMkLst>
            <pc:docMk/>
            <pc:sldMk cId="3742059829" sldId="1604"/>
            <ac:spMk id="191" creationId="{E6FD5B56-DBF1-26AA-2899-69E1A1F3CC1B}"/>
          </ac:spMkLst>
        </pc:spChg>
        <pc:spChg chg="mod">
          <ac:chgData name="Daniel Khashabi" userId="62390808-c838-45e6-be59-d6fd0d208bc8" providerId="ADAL" clId="{DBE0F76A-AFEE-AC44-BA32-16BF03539868}" dt="2023-02-16T13:49:58.158" v="7760"/>
          <ac:spMkLst>
            <pc:docMk/>
            <pc:sldMk cId="3742059829" sldId="1604"/>
            <ac:spMk id="192" creationId="{0FA432F5-F2F2-B9A4-8460-5D8AFC23F7C5}"/>
          </ac:spMkLst>
        </pc:spChg>
        <pc:spChg chg="mod">
          <ac:chgData name="Daniel Khashabi" userId="62390808-c838-45e6-be59-d6fd0d208bc8" providerId="ADAL" clId="{DBE0F76A-AFEE-AC44-BA32-16BF03539868}" dt="2023-02-16T13:49:58.158" v="7760"/>
          <ac:spMkLst>
            <pc:docMk/>
            <pc:sldMk cId="3742059829" sldId="1604"/>
            <ac:spMk id="200" creationId="{10E7FAF4-E271-E49A-3897-6278DCBFA8C7}"/>
          </ac:spMkLst>
        </pc:spChg>
        <pc:spChg chg="mod">
          <ac:chgData name="Daniel Khashabi" userId="62390808-c838-45e6-be59-d6fd0d208bc8" providerId="ADAL" clId="{DBE0F76A-AFEE-AC44-BA32-16BF03539868}" dt="2023-02-16T13:49:58.158" v="7760"/>
          <ac:spMkLst>
            <pc:docMk/>
            <pc:sldMk cId="3742059829" sldId="1604"/>
            <ac:spMk id="201" creationId="{A3408004-10E2-8761-22C1-1DD9154A992F}"/>
          </ac:spMkLst>
        </pc:spChg>
        <pc:spChg chg="mod">
          <ac:chgData name="Daniel Khashabi" userId="62390808-c838-45e6-be59-d6fd0d208bc8" providerId="ADAL" clId="{DBE0F76A-AFEE-AC44-BA32-16BF03539868}" dt="2023-02-16T13:49:58.158" v="7760"/>
          <ac:spMkLst>
            <pc:docMk/>
            <pc:sldMk cId="3742059829" sldId="1604"/>
            <ac:spMk id="209" creationId="{4CB46EEC-EFBA-F1E3-98EC-5D43F9761841}"/>
          </ac:spMkLst>
        </pc:spChg>
        <pc:spChg chg="mod">
          <ac:chgData name="Daniel Khashabi" userId="62390808-c838-45e6-be59-d6fd0d208bc8" providerId="ADAL" clId="{DBE0F76A-AFEE-AC44-BA32-16BF03539868}" dt="2023-02-16T13:49:58.158" v="7760"/>
          <ac:spMkLst>
            <pc:docMk/>
            <pc:sldMk cId="3742059829" sldId="1604"/>
            <ac:spMk id="210" creationId="{8EA8A4BB-10C3-8E76-2B7C-436E9F7F19CD}"/>
          </ac:spMkLst>
        </pc:spChg>
        <pc:spChg chg="mod">
          <ac:chgData name="Daniel Khashabi" userId="62390808-c838-45e6-be59-d6fd0d208bc8" providerId="ADAL" clId="{DBE0F76A-AFEE-AC44-BA32-16BF03539868}" dt="2023-02-16T13:49:58.158" v="7760"/>
          <ac:spMkLst>
            <pc:docMk/>
            <pc:sldMk cId="3742059829" sldId="1604"/>
            <ac:spMk id="213" creationId="{F451955C-105E-8598-531B-177C1A21B9B9}"/>
          </ac:spMkLst>
        </pc:spChg>
        <pc:spChg chg="mod">
          <ac:chgData name="Daniel Khashabi" userId="62390808-c838-45e6-be59-d6fd0d208bc8" providerId="ADAL" clId="{DBE0F76A-AFEE-AC44-BA32-16BF03539868}" dt="2023-02-16T13:49:58.158" v="7760"/>
          <ac:spMkLst>
            <pc:docMk/>
            <pc:sldMk cId="3742059829" sldId="1604"/>
            <ac:spMk id="216" creationId="{7A0A1B84-A56C-BDEF-C904-18C716E194EC}"/>
          </ac:spMkLst>
        </pc:spChg>
        <pc:spChg chg="mod">
          <ac:chgData name="Daniel Khashabi" userId="62390808-c838-45e6-be59-d6fd0d208bc8" providerId="ADAL" clId="{DBE0F76A-AFEE-AC44-BA32-16BF03539868}" dt="2023-02-16T13:49:58.158" v="7760"/>
          <ac:spMkLst>
            <pc:docMk/>
            <pc:sldMk cId="3742059829" sldId="1604"/>
            <ac:spMk id="221" creationId="{CC4711C0-0659-CDBA-2652-19A96809DC7A}"/>
          </ac:spMkLst>
        </pc:spChg>
        <pc:spChg chg="mod">
          <ac:chgData name="Daniel Khashabi" userId="62390808-c838-45e6-be59-d6fd0d208bc8" providerId="ADAL" clId="{DBE0F76A-AFEE-AC44-BA32-16BF03539868}" dt="2023-02-16T13:49:58.158" v="7760"/>
          <ac:spMkLst>
            <pc:docMk/>
            <pc:sldMk cId="3742059829" sldId="1604"/>
            <ac:spMk id="223" creationId="{0D8D830C-4449-58CB-AA21-090FEF62E354}"/>
          </ac:spMkLst>
        </pc:spChg>
        <pc:spChg chg="mod">
          <ac:chgData name="Daniel Khashabi" userId="62390808-c838-45e6-be59-d6fd0d208bc8" providerId="ADAL" clId="{DBE0F76A-AFEE-AC44-BA32-16BF03539868}" dt="2023-02-16T13:49:58.158" v="7760"/>
          <ac:spMkLst>
            <pc:docMk/>
            <pc:sldMk cId="3742059829" sldId="1604"/>
            <ac:spMk id="231" creationId="{EF1F835C-8ECE-4679-B8E1-31E6359DC039}"/>
          </ac:spMkLst>
        </pc:spChg>
        <pc:spChg chg="mod">
          <ac:chgData name="Daniel Khashabi" userId="62390808-c838-45e6-be59-d6fd0d208bc8" providerId="ADAL" clId="{DBE0F76A-AFEE-AC44-BA32-16BF03539868}" dt="2023-02-16T13:49:58.158" v="7760"/>
          <ac:spMkLst>
            <pc:docMk/>
            <pc:sldMk cId="3742059829" sldId="1604"/>
            <ac:spMk id="232" creationId="{DEC6D245-8727-D98E-B453-8BA1DD594D4F}"/>
          </ac:spMkLst>
        </pc:spChg>
        <pc:spChg chg="mod">
          <ac:chgData name="Daniel Khashabi" userId="62390808-c838-45e6-be59-d6fd0d208bc8" providerId="ADAL" clId="{DBE0F76A-AFEE-AC44-BA32-16BF03539868}" dt="2023-02-16T13:49:58.158" v="7760"/>
          <ac:spMkLst>
            <pc:docMk/>
            <pc:sldMk cId="3742059829" sldId="1604"/>
            <ac:spMk id="235" creationId="{857BE1FF-62C6-0E2A-3139-5CFD8130865D}"/>
          </ac:spMkLst>
        </pc:spChg>
        <pc:spChg chg="mod">
          <ac:chgData name="Daniel Khashabi" userId="62390808-c838-45e6-be59-d6fd0d208bc8" providerId="ADAL" clId="{DBE0F76A-AFEE-AC44-BA32-16BF03539868}" dt="2023-02-16T13:49:58.158" v="7760"/>
          <ac:spMkLst>
            <pc:docMk/>
            <pc:sldMk cId="3742059829" sldId="1604"/>
            <ac:spMk id="242" creationId="{D82793DB-0084-A1BC-E4DD-71FE3AF6AF34}"/>
          </ac:spMkLst>
        </pc:spChg>
        <pc:spChg chg="mod">
          <ac:chgData name="Daniel Khashabi" userId="62390808-c838-45e6-be59-d6fd0d208bc8" providerId="ADAL" clId="{DBE0F76A-AFEE-AC44-BA32-16BF03539868}" dt="2023-02-16T13:49:58.158" v="7760"/>
          <ac:spMkLst>
            <pc:docMk/>
            <pc:sldMk cId="3742059829" sldId="1604"/>
            <ac:spMk id="249" creationId="{B4BF15D6-DF36-D737-2EEB-B68B22500929}"/>
          </ac:spMkLst>
        </pc:spChg>
        <pc:spChg chg="mod">
          <ac:chgData name="Daniel Khashabi" userId="62390808-c838-45e6-be59-d6fd0d208bc8" providerId="ADAL" clId="{DBE0F76A-AFEE-AC44-BA32-16BF03539868}" dt="2023-02-16T13:49:58.158" v="7760"/>
          <ac:spMkLst>
            <pc:docMk/>
            <pc:sldMk cId="3742059829" sldId="1604"/>
            <ac:spMk id="256" creationId="{36748B9F-0E5F-5B19-C8D1-C8B6625657BE}"/>
          </ac:spMkLst>
        </pc:spChg>
        <pc:spChg chg="mod">
          <ac:chgData name="Daniel Khashabi" userId="62390808-c838-45e6-be59-d6fd0d208bc8" providerId="ADAL" clId="{DBE0F76A-AFEE-AC44-BA32-16BF03539868}" dt="2023-02-16T13:49:58.158" v="7760"/>
          <ac:spMkLst>
            <pc:docMk/>
            <pc:sldMk cId="3742059829" sldId="1604"/>
            <ac:spMk id="257" creationId="{BDD45E59-CB62-EAB3-EFAB-C30CB281CCCA}"/>
          </ac:spMkLst>
        </pc:spChg>
        <pc:spChg chg="mod">
          <ac:chgData name="Daniel Khashabi" userId="62390808-c838-45e6-be59-d6fd0d208bc8" providerId="ADAL" clId="{DBE0F76A-AFEE-AC44-BA32-16BF03539868}" dt="2023-02-16T13:49:58.158" v="7760"/>
          <ac:spMkLst>
            <pc:docMk/>
            <pc:sldMk cId="3742059829" sldId="1604"/>
            <ac:spMk id="260" creationId="{E37D2DF6-F806-0DF7-28DE-F2727D545D3D}"/>
          </ac:spMkLst>
        </pc:spChg>
        <pc:spChg chg="mod">
          <ac:chgData name="Daniel Khashabi" userId="62390808-c838-45e6-be59-d6fd0d208bc8" providerId="ADAL" clId="{DBE0F76A-AFEE-AC44-BA32-16BF03539868}" dt="2023-02-16T13:49:58.158" v="7760"/>
          <ac:spMkLst>
            <pc:docMk/>
            <pc:sldMk cId="3742059829" sldId="1604"/>
            <ac:spMk id="268" creationId="{B5F50F16-31F4-556B-BC5C-48AF51CE9980}"/>
          </ac:spMkLst>
        </pc:spChg>
        <pc:spChg chg="mod">
          <ac:chgData name="Daniel Khashabi" userId="62390808-c838-45e6-be59-d6fd0d208bc8" providerId="ADAL" clId="{DBE0F76A-AFEE-AC44-BA32-16BF03539868}" dt="2023-02-16T13:49:58.158" v="7760"/>
          <ac:spMkLst>
            <pc:docMk/>
            <pc:sldMk cId="3742059829" sldId="1604"/>
            <ac:spMk id="274" creationId="{C4D986B1-6C62-AFE4-199A-403FDA84F575}"/>
          </ac:spMkLst>
        </pc:spChg>
        <pc:spChg chg="mod">
          <ac:chgData name="Daniel Khashabi" userId="62390808-c838-45e6-be59-d6fd0d208bc8" providerId="ADAL" clId="{DBE0F76A-AFEE-AC44-BA32-16BF03539868}" dt="2023-02-16T13:49:58.158" v="7760"/>
          <ac:spMkLst>
            <pc:docMk/>
            <pc:sldMk cId="3742059829" sldId="1604"/>
            <ac:spMk id="313" creationId="{F300748D-20AE-BAF0-9DBF-9FD7C592C808}"/>
          </ac:spMkLst>
        </pc:spChg>
        <pc:spChg chg="mod">
          <ac:chgData name="Daniel Khashabi" userId="62390808-c838-45e6-be59-d6fd0d208bc8" providerId="ADAL" clId="{DBE0F76A-AFEE-AC44-BA32-16BF03539868}" dt="2023-02-16T13:49:58.158" v="7760"/>
          <ac:spMkLst>
            <pc:docMk/>
            <pc:sldMk cId="3742059829" sldId="1604"/>
            <ac:spMk id="314" creationId="{C8617F38-614E-3E46-502D-5524F484D2B9}"/>
          </ac:spMkLst>
        </pc:spChg>
        <pc:spChg chg="mod">
          <ac:chgData name="Daniel Khashabi" userId="62390808-c838-45e6-be59-d6fd0d208bc8" providerId="ADAL" clId="{DBE0F76A-AFEE-AC44-BA32-16BF03539868}" dt="2023-02-16T13:49:58.158" v="7760"/>
          <ac:spMkLst>
            <pc:docMk/>
            <pc:sldMk cId="3742059829" sldId="1604"/>
            <ac:spMk id="316" creationId="{21E754EF-AE42-A485-BE9B-567C088C6E48}"/>
          </ac:spMkLst>
        </pc:spChg>
        <pc:spChg chg="mod">
          <ac:chgData name="Daniel Khashabi" userId="62390808-c838-45e6-be59-d6fd0d208bc8" providerId="ADAL" clId="{DBE0F76A-AFEE-AC44-BA32-16BF03539868}" dt="2023-02-16T13:49:58.158" v="7760"/>
          <ac:spMkLst>
            <pc:docMk/>
            <pc:sldMk cId="3742059829" sldId="1604"/>
            <ac:spMk id="317" creationId="{5E2DFA77-5018-B328-0A43-BCA5547FAB02}"/>
          </ac:spMkLst>
        </pc:spChg>
        <pc:spChg chg="mod">
          <ac:chgData name="Daniel Khashabi" userId="62390808-c838-45e6-be59-d6fd0d208bc8" providerId="ADAL" clId="{DBE0F76A-AFEE-AC44-BA32-16BF03539868}" dt="2023-02-16T13:49:58.158" v="7760"/>
          <ac:spMkLst>
            <pc:docMk/>
            <pc:sldMk cId="3742059829" sldId="1604"/>
            <ac:spMk id="318" creationId="{75A65A31-045E-A34C-5FDA-7EDA06BFAACD}"/>
          </ac:spMkLst>
        </pc:spChg>
        <pc:spChg chg="mod">
          <ac:chgData name="Daniel Khashabi" userId="62390808-c838-45e6-be59-d6fd0d208bc8" providerId="ADAL" clId="{DBE0F76A-AFEE-AC44-BA32-16BF03539868}" dt="2023-02-16T13:49:58.158" v="7760"/>
          <ac:spMkLst>
            <pc:docMk/>
            <pc:sldMk cId="3742059829" sldId="1604"/>
            <ac:spMk id="319" creationId="{AA2F88F9-AF19-07FD-EE4A-537F899F9A45}"/>
          </ac:spMkLst>
        </pc:spChg>
        <pc:spChg chg="mod">
          <ac:chgData name="Daniel Khashabi" userId="62390808-c838-45e6-be59-d6fd0d208bc8" providerId="ADAL" clId="{DBE0F76A-AFEE-AC44-BA32-16BF03539868}" dt="2023-02-16T13:49:58.158" v="7760"/>
          <ac:spMkLst>
            <pc:docMk/>
            <pc:sldMk cId="3742059829" sldId="1604"/>
            <ac:spMk id="320" creationId="{32800DE3-83F7-2F08-3425-D2D7117B4B12}"/>
          </ac:spMkLst>
        </pc:spChg>
        <pc:spChg chg="mod">
          <ac:chgData name="Daniel Khashabi" userId="62390808-c838-45e6-be59-d6fd0d208bc8" providerId="ADAL" clId="{DBE0F76A-AFEE-AC44-BA32-16BF03539868}" dt="2023-02-16T13:49:58.158" v="7760"/>
          <ac:spMkLst>
            <pc:docMk/>
            <pc:sldMk cId="3742059829" sldId="1604"/>
            <ac:spMk id="321" creationId="{4F80230B-8A84-6A22-C866-9C6C99FA3788}"/>
          </ac:spMkLst>
        </pc:spChg>
        <pc:spChg chg="mod">
          <ac:chgData name="Daniel Khashabi" userId="62390808-c838-45e6-be59-d6fd0d208bc8" providerId="ADAL" clId="{DBE0F76A-AFEE-AC44-BA32-16BF03539868}" dt="2023-02-16T13:49:58.158" v="7760"/>
          <ac:spMkLst>
            <pc:docMk/>
            <pc:sldMk cId="3742059829" sldId="1604"/>
            <ac:spMk id="322" creationId="{E7EB70BF-2837-1EE6-AE5B-006841923753}"/>
          </ac:spMkLst>
        </pc:spChg>
        <pc:spChg chg="mod">
          <ac:chgData name="Daniel Khashabi" userId="62390808-c838-45e6-be59-d6fd0d208bc8" providerId="ADAL" clId="{DBE0F76A-AFEE-AC44-BA32-16BF03539868}" dt="2023-02-16T13:49:58.158" v="7760"/>
          <ac:spMkLst>
            <pc:docMk/>
            <pc:sldMk cId="3742059829" sldId="1604"/>
            <ac:spMk id="323" creationId="{A41D9C1E-AA32-40C8-2BDA-7D3F8639D3C5}"/>
          </ac:spMkLst>
        </pc:spChg>
        <pc:spChg chg="mod">
          <ac:chgData name="Daniel Khashabi" userId="62390808-c838-45e6-be59-d6fd0d208bc8" providerId="ADAL" clId="{DBE0F76A-AFEE-AC44-BA32-16BF03539868}" dt="2023-02-16T13:49:58.158" v="7760"/>
          <ac:spMkLst>
            <pc:docMk/>
            <pc:sldMk cId="3742059829" sldId="1604"/>
            <ac:spMk id="324" creationId="{CC3059CB-8A98-0DE1-7303-31CBF096061A}"/>
          </ac:spMkLst>
        </pc:spChg>
        <pc:spChg chg="mod">
          <ac:chgData name="Daniel Khashabi" userId="62390808-c838-45e6-be59-d6fd0d208bc8" providerId="ADAL" clId="{DBE0F76A-AFEE-AC44-BA32-16BF03539868}" dt="2023-02-16T13:49:58.158" v="7760"/>
          <ac:spMkLst>
            <pc:docMk/>
            <pc:sldMk cId="3742059829" sldId="1604"/>
            <ac:spMk id="325" creationId="{13452486-75F4-F5EF-CA4D-5CC3EA5FC36E}"/>
          </ac:spMkLst>
        </pc:spChg>
        <pc:spChg chg="mod">
          <ac:chgData name="Daniel Khashabi" userId="62390808-c838-45e6-be59-d6fd0d208bc8" providerId="ADAL" clId="{DBE0F76A-AFEE-AC44-BA32-16BF03539868}" dt="2023-02-16T13:49:58.158" v="7760"/>
          <ac:spMkLst>
            <pc:docMk/>
            <pc:sldMk cId="3742059829" sldId="1604"/>
            <ac:spMk id="326" creationId="{8234649C-2AA0-6024-3B1C-CCF41241C07C}"/>
          </ac:spMkLst>
        </pc:spChg>
        <pc:spChg chg="mod">
          <ac:chgData name="Daniel Khashabi" userId="62390808-c838-45e6-be59-d6fd0d208bc8" providerId="ADAL" clId="{DBE0F76A-AFEE-AC44-BA32-16BF03539868}" dt="2023-02-16T13:49:58.158" v="7760"/>
          <ac:spMkLst>
            <pc:docMk/>
            <pc:sldMk cId="3742059829" sldId="1604"/>
            <ac:spMk id="327" creationId="{228A9741-B089-D548-A2EF-27C2DDFA3551}"/>
          </ac:spMkLst>
        </pc:spChg>
        <pc:spChg chg="mod">
          <ac:chgData name="Daniel Khashabi" userId="62390808-c838-45e6-be59-d6fd0d208bc8" providerId="ADAL" clId="{DBE0F76A-AFEE-AC44-BA32-16BF03539868}" dt="2023-02-16T13:49:58.158" v="7760"/>
          <ac:spMkLst>
            <pc:docMk/>
            <pc:sldMk cId="3742059829" sldId="1604"/>
            <ac:spMk id="328" creationId="{5E2F68FA-87AC-1A7A-D263-1440CF90C706}"/>
          </ac:spMkLst>
        </pc:spChg>
        <pc:spChg chg="mod">
          <ac:chgData name="Daniel Khashabi" userId="62390808-c838-45e6-be59-d6fd0d208bc8" providerId="ADAL" clId="{DBE0F76A-AFEE-AC44-BA32-16BF03539868}" dt="2023-02-16T13:49:58.158" v="7760"/>
          <ac:spMkLst>
            <pc:docMk/>
            <pc:sldMk cId="3742059829" sldId="1604"/>
            <ac:spMk id="329" creationId="{5FE716E7-8E5E-154F-7005-284F23B192BB}"/>
          </ac:spMkLst>
        </pc:spChg>
        <pc:spChg chg="mod">
          <ac:chgData name="Daniel Khashabi" userId="62390808-c838-45e6-be59-d6fd0d208bc8" providerId="ADAL" clId="{DBE0F76A-AFEE-AC44-BA32-16BF03539868}" dt="2023-02-16T13:49:58.158" v="7760"/>
          <ac:spMkLst>
            <pc:docMk/>
            <pc:sldMk cId="3742059829" sldId="1604"/>
            <ac:spMk id="330" creationId="{21CCAA87-6F43-932A-9FA5-5B14B3DA6D5F}"/>
          </ac:spMkLst>
        </pc:spChg>
        <pc:spChg chg="mod">
          <ac:chgData name="Daniel Khashabi" userId="62390808-c838-45e6-be59-d6fd0d208bc8" providerId="ADAL" clId="{DBE0F76A-AFEE-AC44-BA32-16BF03539868}" dt="2023-02-16T13:49:58.158" v="7760"/>
          <ac:spMkLst>
            <pc:docMk/>
            <pc:sldMk cId="3742059829" sldId="1604"/>
            <ac:spMk id="331" creationId="{3B9072DA-FCC2-0279-B7D0-939D9391FA85}"/>
          </ac:spMkLst>
        </pc:spChg>
        <pc:spChg chg="mod">
          <ac:chgData name="Daniel Khashabi" userId="62390808-c838-45e6-be59-d6fd0d208bc8" providerId="ADAL" clId="{DBE0F76A-AFEE-AC44-BA32-16BF03539868}" dt="2023-02-16T13:49:58.158" v="7760"/>
          <ac:spMkLst>
            <pc:docMk/>
            <pc:sldMk cId="3742059829" sldId="1604"/>
            <ac:spMk id="332" creationId="{1E261442-A3DF-0793-E2DD-1DFFFAC6DA12}"/>
          </ac:spMkLst>
        </pc:spChg>
        <pc:spChg chg="mod">
          <ac:chgData name="Daniel Khashabi" userId="62390808-c838-45e6-be59-d6fd0d208bc8" providerId="ADAL" clId="{DBE0F76A-AFEE-AC44-BA32-16BF03539868}" dt="2023-02-16T13:49:58.158" v="7760"/>
          <ac:spMkLst>
            <pc:docMk/>
            <pc:sldMk cId="3742059829" sldId="1604"/>
            <ac:spMk id="333" creationId="{786DCBB4-6909-431A-1B41-F6626B951A3C}"/>
          </ac:spMkLst>
        </pc:spChg>
        <pc:spChg chg="mod">
          <ac:chgData name="Daniel Khashabi" userId="62390808-c838-45e6-be59-d6fd0d208bc8" providerId="ADAL" clId="{DBE0F76A-AFEE-AC44-BA32-16BF03539868}" dt="2023-02-16T13:49:58.158" v="7760"/>
          <ac:spMkLst>
            <pc:docMk/>
            <pc:sldMk cId="3742059829" sldId="1604"/>
            <ac:spMk id="334" creationId="{BAB20802-0FEA-7EB9-283D-00D3D1B47F5A}"/>
          </ac:spMkLst>
        </pc:spChg>
        <pc:spChg chg="mod">
          <ac:chgData name="Daniel Khashabi" userId="62390808-c838-45e6-be59-d6fd0d208bc8" providerId="ADAL" clId="{DBE0F76A-AFEE-AC44-BA32-16BF03539868}" dt="2023-02-16T13:49:58.158" v="7760"/>
          <ac:spMkLst>
            <pc:docMk/>
            <pc:sldMk cId="3742059829" sldId="1604"/>
            <ac:spMk id="335" creationId="{CE0885B8-0403-98E5-7880-4AFA25198A69}"/>
          </ac:spMkLst>
        </pc:spChg>
        <pc:spChg chg="mod">
          <ac:chgData name="Daniel Khashabi" userId="62390808-c838-45e6-be59-d6fd0d208bc8" providerId="ADAL" clId="{DBE0F76A-AFEE-AC44-BA32-16BF03539868}" dt="2023-02-16T13:49:58.158" v="7760"/>
          <ac:spMkLst>
            <pc:docMk/>
            <pc:sldMk cId="3742059829" sldId="1604"/>
            <ac:spMk id="336" creationId="{E1D37B58-E72F-23F7-C288-8192C5FE756C}"/>
          </ac:spMkLst>
        </pc:spChg>
        <pc:spChg chg="mod">
          <ac:chgData name="Daniel Khashabi" userId="62390808-c838-45e6-be59-d6fd0d208bc8" providerId="ADAL" clId="{DBE0F76A-AFEE-AC44-BA32-16BF03539868}" dt="2023-02-16T13:49:58.158" v="7760"/>
          <ac:spMkLst>
            <pc:docMk/>
            <pc:sldMk cId="3742059829" sldId="1604"/>
            <ac:spMk id="337" creationId="{C2F42C88-3CF7-F0DB-EA9C-25A86FC2BDC2}"/>
          </ac:spMkLst>
        </pc:spChg>
        <pc:spChg chg="mod">
          <ac:chgData name="Daniel Khashabi" userId="62390808-c838-45e6-be59-d6fd0d208bc8" providerId="ADAL" clId="{DBE0F76A-AFEE-AC44-BA32-16BF03539868}" dt="2023-02-16T13:49:58.158" v="7760"/>
          <ac:spMkLst>
            <pc:docMk/>
            <pc:sldMk cId="3742059829" sldId="1604"/>
            <ac:spMk id="338" creationId="{04D2DB6C-F381-ABDD-241B-1D34B73D8514}"/>
          </ac:spMkLst>
        </pc:spChg>
        <pc:spChg chg="mod">
          <ac:chgData name="Daniel Khashabi" userId="62390808-c838-45e6-be59-d6fd0d208bc8" providerId="ADAL" clId="{DBE0F76A-AFEE-AC44-BA32-16BF03539868}" dt="2023-02-16T13:49:58.158" v="7760"/>
          <ac:spMkLst>
            <pc:docMk/>
            <pc:sldMk cId="3742059829" sldId="1604"/>
            <ac:spMk id="339" creationId="{0C6C807B-8BDC-37E1-50AB-E729B051CB77}"/>
          </ac:spMkLst>
        </pc:spChg>
        <pc:spChg chg="mod">
          <ac:chgData name="Daniel Khashabi" userId="62390808-c838-45e6-be59-d6fd0d208bc8" providerId="ADAL" clId="{DBE0F76A-AFEE-AC44-BA32-16BF03539868}" dt="2023-02-16T13:49:58.158" v="7760"/>
          <ac:spMkLst>
            <pc:docMk/>
            <pc:sldMk cId="3742059829" sldId="1604"/>
            <ac:spMk id="340" creationId="{F5C1404B-F565-4AC3-AB6B-1F39DC0F5830}"/>
          </ac:spMkLst>
        </pc:spChg>
        <pc:spChg chg="mod">
          <ac:chgData name="Daniel Khashabi" userId="62390808-c838-45e6-be59-d6fd0d208bc8" providerId="ADAL" clId="{DBE0F76A-AFEE-AC44-BA32-16BF03539868}" dt="2023-02-16T13:49:58.158" v="7760"/>
          <ac:spMkLst>
            <pc:docMk/>
            <pc:sldMk cId="3742059829" sldId="1604"/>
            <ac:spMk id="341" creationId="{36538BA4-0B77-2B70-6221-9CA8192FC063}"/>
          </ac:spMkLst>
        </pc:spChg>
        <pc:spChg chg="mod">
          <ac:chgData name="Daniel Khashabi" userId="62390808-c838-45e6-be59-d6fd0d208bc8" providerId="ADAL" clId="{DBE0F76A-AFEE-AC44-BA32-16BF03539868}" dt="2023-02-16T13:49:58.158" v="7760"/>
          <ac:spMkLst>
            <pc:docMk/>
            <pc:sldMk cId="3742059829" sldId="1604"/>
            <ac:spMk id="342" creationId="{A4480F9A-F85E-602D-6A07-FBFEE8BD6D7E}"/>
          </ac:spMkLst>
        </pc:spChg>
        <pc:spChg chg="mod">
          <ac:chgData name="Daniel Khashabi" userId="62390808-c838-45e6-be59-d6fd0d208bc8" providerId="ADAL" clId="{DBE0F76A-AFEE-AC44-BA32-16BF03539868}" dt="2023-02-16T13:49:58.158" v="7760"/>
          <ac:spMkLst>
            <pc:docMk/>
            <pc:sldMk cId="3742059829" sldId="1604"/>
            <ac:spMk id="345" creationId="{76B0249A-E303-38D0-2FBB-9A9CFDD6B6D6}"/>
          </ac:spMkLst>
        </pc:spChg>
        <pc:spChg chg="mod">
          <ac:chgData name="Daniel Khashabi" userId="62390808-c838-45e6-be59-d6fd0d208bc8" providerId="ADAL" clId="{DBE0F76A-AFEE-AC44-BA32-16BF03539868}" dt="2023-02-16T13:49:58.158" v="7760"/>
          <ac:spMkLst>
            <pc:docMk/>
            <pc:sldMk cId="3742059829" sldId="1604"/>
            <ac:spMk id="346" creationId="{0799F9E3-C0D7-CFD2-9E14-89234CD6B117}"/>
          </ac:spMkLst>
        </pc:spChg>
        <pc:spChg chg="mod">
          <ac:chgData name="Daniel Khashabi" userId="62390808-c838-45e6-be59-d6fd0d208bc8" providerId="ADAL" clId="{DBE0F76A-AFEE-AC44-BA32-16BF03539868}" dt="2023-02-16T13:49:58.158" v="7760"/>
          <ac:spMkLst>
            <pc:docMk/>
            <pc:sldMk cId="3742059829" sldId="1604"/>
            <ac:spMk id="347" creationId="{4BF5C701-2F5F-9D7C-254B-6956CB6D21ED}"/>
          </ac:spMkLst>
        </pc:spChg>
        <pc:cxnChg chg="del">
          <ac:chgData name="Daniel Khashabi" userId="62390808-c838-45e6-be59-d6fd0d208bc8" providerId="ADAL" clId="{DBE0F76A-AFEE-AC44-BA32-16BF03539868}" dt="2023-02-16T04:35:48.460" v="7477" actId="478"/>
          <ac:cxnSpMkLst>
            <pc:docMk/>
            <pc:sldMk cId="3742059829" sldId="1604"/>
            <ac:cxnSpMk id="7" creationId="{0E6D063F-0DCE-5E16-911A-0E942AE5045A}"/>
          </ac:cxnSpMkLst>
        </pc:cxnChg>
        <pc:cxnChg chg="mod">
          <ac:chgData name="Daniel Khashabi" userId="62390808-c838-45e6-be59-d6fd0d208bc8" providerId="ADAL" clId="{DBE0F76A-AFEE-AC44-BA32-16BF03539868}" dt="2023-02-16T13:49:58.158" v="7760"/>
          <ac:cxnSpMkLst>
            <pc:docMk/>
            <pc:sldMk cId="3742059829" sldId="1604"/>
            <ac:cxnSpMk id="348" creationId="{AEA66885-FAC3-780B-4C57-3DD0218E14FD}"/>
          </ac:cxnSpMkLst>
        </pc:cxnChg>
      </pc:sldChg>
      <pc:sldChg chg="modSp modAnim">
        <pc:chgData name="Daniel Khashabi" userId="62390808-c838-45e6-be59-d6fd0d208bc8" providerId="ADAL" clId="{DBE0F76A-AFEE-AC44-BA32-16BF03539868}" dt="2023-02-16T15:57:39.899" v="8519"/>
        <pc:sldMkLst>
          <pc:docMk/>
          <pc:sldMk cId="4254950748" sldId="1605"/>
        </pc:sldMkLst>
        <pc:spChg chg="mod">
          <ac:chgData name="Daniel Khashabi" userId="62390808-c838-45e6-be59-d6fd0d208bc8" providerId="ADAL" clId="{DBE0F76A-AFEE-AC44-BA32-16BF03539868}" dt="2023-02-16T13:49:58.158" v="7760"/>
          <ac:spMkLst>
            <pc:docMk/>
            <pc:sldMk cId="4254950748" sldId="1605"/>
            <ac:spMk id="5" creationId="{1F386875-FF65-A374-E3D7-19F5DB181982}"/>
          </ac:spMkLst>
        </pc:spChg>
        <pc:spChg chg="mod">
          <ac:chgData name="Daniel Khashabi" userId="62390808-c838-45e6-be59-d6fd0d208bc8" providerId="ADAL" clId="{DBE0F76A-AFEE-AC44-BA32-16BF03539868}" dt="2023-02-16T13:49:58.158" v="7760"/>
          <ac:spMkLst>
            <pc:docMk/>
            <pc:sldMk cId="4254950748" sldId="1605"/>
            <ac:spMk id="6" creationId="{1EBE392D-2D8A-3137-093C-5132708D40D5}"/>
          </ac:spMkLst>
        </pc:spChg>
        <pc:spChg chg="mod">
          <ac:chgData name="Daniel Khashabi" userId="62390808-c838-45e6-be59-d6fd0d208bc8" providerId="ADAL" clId="{DBE0F76A-AFEE-AC44-BA32-16BF03539868}" dt="2023-02-16T13:49:58.158" v="7760"/>
          <ac:spMkLst>
            <pc:docMk/>
            <pc:sldMk cId="4254950748" sldId="1605"/>
            <ac:spMk id="9" creationId="{19BA467B-5E9E-D35D-008D-80F5B5F6152A}"/>
          </ac:spMkLst>
        </pc:spChg>
        <pc:spChg chg="mod">
          <ac:chgData name="Daniel Khashabi" userId="62390808-c838-45e6-be59-d6fd0d208bc8" providerId="ADAL" clId="{DBE0F76A-AFEE-AC44-BA32-16BF03539868}" dt="2023-02-16T13:49:58.158" v="7760"/>
          <ac:spMkLst>
            <pc:docMk/>
            <pc:sldMk cId="4254950748" sldId="1605"/>
            <ac:spMk id="11" creationId="{6E901C4C-8C87-9295-BD6C-23856495BA6F}"/>
          </ac:spMkLst>
        </pc:spChg>
        <pc:spChg chg="mod">
          <ac:chgData name="Daniel Khashabi" userId="62390808-c838-45e6-be59-d6fd0d208bc8" providerId="ADAL" clId="{DBE0F76A-AFEE-AC44-BA32-16BF03539868}" dt="2023-02-16T13:49:58.158" v="7760"/>
          <ac:spMkLst>
            <pc:docMk/>
            <pc:sldMk cId="4254950748" sldId="1605"/>
            <ac:spMk id="12" creationId="{C1CD30FF-0019-8841-78A6-EAA5F6289A6C}"/>
          </ac:spMkLst>
        </pc:spChg>
        <pc:spChg chg="mod">
          <ac:chgData name="Daniel Khashabi" userId="62390808-c838-45e6-be59-d6fd0d208bc8" providerId="ADAL" clId="{DBE0F76A-AFEE-AC44-BA32-16BF03539868}" dt="2023-02-16T13:49:58.158" v="7760"/>
          <ac:spMkLst>
            <pc:docMk/>
            <pc:sldMk cId="4254950748" sldId="1605"/>
            <ac:spMk id="13" creationId="{D0F30BDB-6B47-DAF4-B84D-E8B117B3640D}"/>
          </ac:spMkLst>
        </pc:spChg>
        <pc:spChg chg="mod">
          <ac:chgData name="Daniel Khashabi" userId="62390808-c838-45e6-be59-d6fd0d208bc8" providerId="ADAL" clId="{DBE0F76A-AFEE-AC44-BA32-16BF03539868}" dt="2023-02-16T13:49:58.158" v="7760"/>
          <ac:spMkLst>
            <pc:docMk/>
            <pc:sldMk cId="4254950748" sldId="1605"/>
            <ac:spMk id="142" creationId="{DEEEA42D-C09B-ADE0-77AB-40EE7E76CA54}"/>
          </ac:spMkLst>
        </pc:spChg>
        <pc:spChg chg="mod">
          <ac:chgData name="Daniel Khashabi" userId="62390808-c838-45e6-be59-d6fd0d208bc8" providerId="ADAL" clId="{DBE0F76A-AFEE-AC44-BA32-16BF03539868}" dt="2023-02-16T13:49:58.158" v="7760"/>
          <ac:spMkLst>
            <pc:docMk/>
            <pc:sldMk cId="4254950748" sldId="1605"/>
            <ac:spMk id="143" creationId="{C75FF376-825B-E1E3-BF13-A5C80618A438}"/>
          </ac:spMkLst>
        </pc:spChg>
        <pc:spChg chg="mod">
          <ac:chgData name="Daniel Khashabi" userId="62390808-c838-45e6-be59-d6fd0d208bc8" providerId="ADAL" clId="{DBE0F76A-AFEE-AC44-BA32-16BF03539868}" dt="2023-02-16T13:49:58.158" v="7760"/>
          <ac:spMkLst>
            <pc:docMk/>
            <pc:sldMk cId="4254950748" sldId="1605"/>
            <ac:spMk id="144" creationId="{BA47695E-E321-70A4-53E6-8E085B738A83}"/>
          </ac:spMkLst>
        </pc:spChg>
        <pc:spChg chg="mod">
          <ac:chgData name="Daniel Khashabi" userId="62390808-c838-45e6-be59-d6fd0d208bc8" providerId="ADAL" clId="{DBE0F76A-AFEE-AC44-BA32-16BF03539868}" dt="2023-02-16T13:49:58.158" v="7760"/>
          <ac:spMkLst>
            <pc:docMk/>
            <pc:sldMk cId="4254950748" sldId="1605"/>
            <ac:spMk id="187" creationId="{1F2E3236-CF8B-8849-8D78-04159FCF34E9}"/>
          </ac:spMkLst>
        </pc:spChg>
        <pc:spChg chg="mod">
          <ac:chgData name="Daniel Khashabi" userId="62390808-c838-45e6-be59-d6fd0d208bc8" providerId="ADAL" clId="{DBE0F76A-AFEE-AC44-BA32-16BF03539868}" dt="2023-02-16T13:49:58.158" v="7760"/>
          <ac:spMkLst>
            <pc:docMk/>
            <pc:sldMk cId="4254950748" sldId="1605"/>
            <ac:spMk id="188" creationId="{E12DBB9D-4B75-2040-D92D-9346E142253E}"/>
          </ac:spMkLst>
        </pc:spChg>
        <pc:spChg chg="mod">
          <ac:chgData name="Daniel Khashabi" userId="62390808-c838-45e6-be59-d6fd0d208bc8" providerId="ADAL" clId="{DBE0F76A-AFEE-AC44-BA32-16BF03539868}" dt="2023-02-16T13:49:58.158" v="7760"/>
          <ac:spMkLst>
            <pc:docMk/>
            <pc:sldMk cId="4254950748" sldId="1605"/>
            <ac:spMk id="191" creationId="{E6FD5B56-DBF1-26AA-2899-69E1A1F3CC1B}"/>
          </ac:spMkLst>
        </pc:spChg>
        <pc:spChg chg="mod">
          <ac:chgData name="Daniel Khashabi" userId="62390808-c838-45e6-be59-d6fd0d208bc8" providerId="ADAL" clId="{DBE0F76A-AFEE-AC44-BA32-16BF03539868}" dt="2023-02-16T13:49:58.158" v="7760"/>
          <ac:spMkLst>
            <pc:docMk/>
            <pc:sldMk cId="4254950748" sldId="1605"/>
            <ac:spMk id="192" creationId="{0FA432F5-F2F2-B9A4-8460-5D8AFC23F7C5}"/>
          </ac:spMkLst>
        </pc:spChg>
        <pc:spChg chg="mod">
          <ac:chgData name="Daniel Khashabi" userId="62390808-c838-45e6-be59-d6fd0d208bc8" providerId="ADAL" clId="{DBE0F76A-AFEE-AC44-BA32-16BF03539868}" dt="2023-02-16T13:49:58.158" v="7760"/>
          <ac:spMkLst>
            <pc:docMk/>
            <pc:sldMk cId="4254950748" sldId="1605"/>
            <ac:spMk id="200" creationId="{10E7FAF4-E271-E49A-3897-6278DCBFA8C7}"/>
          </ac:spMkLst>
        </pc:spChg>
        <pc:spChg chg="mod">
          <ac:chgData name="Daniel Khashabi" userId="62390808-c838-45e6-be59-d6fd0d208bc8" providerId="ADAL" clId="{DBE0F76A-AFEE-AC44-BA32-16BF03539868}" dt="2023-02-16T13:49:58.158" v="7760"/>
          <ac:spMkLst>
            <pc:docMk/>
            <pc:sldMk cId="4254950748" sldId="1605"/>
            <ac:spMk id="201" creationId="{A3408004-10E2-8761-22C1-1DD9154A992F}"/>
          </ac:spMkLst>
        </pc:spChg>
        <pc:spChg chg="mod">
          <ac:chgData name="Daniel Khashabi" userId="62390808-c838-45e6-be59-d6fd0d208bc8" providerId="ADAL" clId="{DBE0F76A-AFEE-AC44-BA32-16BF03539868}" dt="2023-02-16T13:49:58.158" v="7760"/>
          <ac:spMkLst>
            <pc:docMk/>
            <pc:sldMk cId="4254950748" sldId="1605"/>
            <ac:spMk id="209" creationId="{4CB46EEC-EFBA-F1E3-98EC-5D43F9761841}"/>
          </ac:spMkLst>
        </pc:spChg>
        <pc:spChg chg="mod">
          <ac:chgData name="Daniel Khashabi" userId="62390808-c838-45e6-be59-d6fd0d208bc8" providerId="ADAL" clId="{DBE0F76A-AFEE-AC44-BA32-16BF03539868}" dt="2023-02-16T13:49:58.158" v="7760"/>
          <ac:spMkLst>
            <pc:docMk/>
            <pc:sldMk cId="4254950748" sldId="1605"/>
            <ac:spMk id="210" creationId="{8EA8A4BB-10C3-8E76-2B7C-436E9F7F19CD}"/>
          </ac:spMkLst>
        </pc:spChg>
        <pc:spChg chg="mod">
          <ac:chgData name="Daniel Khashabi" userId="62390808-c838-45e6-be59-d6fd0d208bc8" providerId="ADAL" clId="{DBE0F76A-AFEE-AC44-BA32-16BF03539868}" dt="2023-02-16T13:49:58.158" v="7760"/>
          <ac:spMkLst>
            <pc:docMk/>
            <pc:sldMk cId="4254950748" sldId="1605"/>
            <ac:spMk id="213" creationId="{F451955C-105E-8598-531B-177C1A21B9B9}"/>
          </ac:spMkLst>
        </pc:spChg>
        <pc:spChg chg="mod">
          <ac:chgData name="Daniel Khashabi" userId="62390808-c838-45e6-be59-d6fd0d208bc8" providerId="ADAL" clId="{DBE0F76A-AFEE-AC44-BA32-16BF03539868}" dt="2023-02-16T13:49:58.158" v="7760"/>
          <ac:spMkLst>
            <pc:docMk/>
            <pc:sldMk cId="4254950748" sldId="1605"/>
            <ac:spMk id="216" creationId="{7A0A1B84-A56C-BDEF-C904-18C716E194EC}"/>
          </ac:spMkLst>
        </pc:spChg>
        <pc:spChg chg="mod">
          <ac:chgData name="Daniel Khashabi" userId="62390808-c838-45e6-be59-d6fd0d208bc8" providerId="ADAL" clId="{DBE0F76A-AFEE-AC44-BA32-16BF03539868}" dt="2023-02-16T13:49:58.158" v="7760"/>
          <ac:spMkLst>
            <pc:docMk/>
            <pc:sldMk cId="4254950748" sldId="1605"/>
            <ac:spMk id="221" creationId="{CC4711C0-0659-CDBA-2652-19A96809DC7A}"/>
          </ac:spMkLst>
        </pc:spChg>
        <pc:spChg chg="mod">
          <ac:chgData name="Daniel Khashabi" userId="62390808-c838-45e6-be59-d6fd0d208bc8" providerId="ADAL" clId="{DBE0F76A-AFEE-AC44-BA32-16BF03539868}" dt="2023-02-16T13:49:58.158" v="7760"/>
          <ac:spMkLst>
            <pc:docMk/>
            <pc:sldMk cId="4254950748" sldId="1605"/>
            <ac:spMk id="223" creationId="{0D8D830C-4449-58CB-AA21-090FEF62E354}"/>
          </ac:spMkLst>
        </pc:spChg>
        <pc:spChg chg="mod">
          <ac:chgData name="Daniel Khashabi" userId="62390808-c838-45e6-be59-d6fd0d208bc8" providerId="ADAL" clId="{DBE0F76A-AFEE-AC44-BA32-16BF03539868}" dt="2023-02-16T13:49:58.158" v="7760"/>
          <ac:spMkLst>
            <pc:docMk/>
            <pc:sldMk cId="4254950748" sldId="1605"/>
            <ac:spMk id="231" creationId="{EF1F835C-8ECE-4679-B8E1-31E6359DC039}"/>
          </ac:spMkLst>
        </pc:spChg>
        <pc:spChg chg="mod">
          <ac:chgData name="Daniel Khashabi" userId="62390808-c838-45e6-be59-d6fd0d208bc8" providerId="ADAL" clId="{DBE0F76A-AFEE-AC44-BA32-16BF03539868}" dt="2023-02-16T13:49:58.158" v="7760"/>
          <ac:spMkLst>
            <pc:docMk/>
            <pc:sldMk cId="4254950748" sldId="1605"/>
            <ac:spMk id="232" creationId="{DEC6D245-8727-D98E-B453-8BA1DD594D4F}"/>
          </ac:spMkLst>
        </pc:spChg>
        <pc:spChg chg="mod">
          <ac:chgData name="Daniel Khashabi" userId="62390808-c838-45e6-be59-d6fd0d208bc8" providerId="ADAL" clId="{DBE0F76A-AFEE-AC44-BA32-16BF03539868}" dt="2023-02-16T13:49:58.158" v="7760"/>
          <ac:spMkLst>
            <pc:docMk/>
            <pc:sldMk cId="4254950748" sldId="1605"/>
            <ac:spMk id="235" creationId="{857BE1FF-62C6-0E2A-3139-5CFD8130865D}"/>
          </ac:spMkLst>
        </pc:spChg>
        <pc:spChg chg="mod">
          <ac:chgData name="Daniel Khashabi" userId="62390808-c838-45e6-be59-d6fd0d208bc8" providerId="ADAL" clId="{DBE0F76A-AFEE-AC44-BA32-16BF03539868}" dt="2023-02-16T13:49:58.158" v="7760"/>
          <ac:spMkLst>
            <pc:docMk/>
            <pc:sldMk cId="4254950748" sldId="1605"/>
            <ac:spMk id="242" creationId="{D82793DB-0084-A1BC-E4DD-71FE3AF6AF34}"/>
          </ac:spMkLst>
        </pc:spChg>
        <pc:spChg chg="mod">
          <ac:chgData name="Daniel Khashabi" userId="62390808-c838-45e6-be59-d6fd0d208bc8" providerId="ADAL" clId="{DBE0F76A-AFEE-AC44-BA32-16BF03539868}" dt="2023-02-16T13:49:58.158" v="7760"/>
          <ac:spMkLst>
            <pc:docMk/>
            <pc:sldMk cId="4254950748" sldId="1605"/>
            <ac:spMk id="249" creationId="{B4BF15D6-DF36-D737-2EEB-B68B22500929}"/>
          </ac:spMkLst>
        </pc:spChg>
        <pc:spChg chg="mod">
          <ac:chgData name="Daniel Khashabi" userId="62390808-c838-45e6-be59-d6fd0d208bc8" providerId="ADAL" clId="{DBE0F76A-AFEE-AC44-BA32-16BF03539868}" dt="2023-02-16T13:49:58.158" v="7760"/>
          <ac:spMkLst>
            <pc:docMk/>
            <pc:sldMk cId="4254950748" sldId="1605"/>
            <ac:spMk id="256" creationId="{36748B9F-0E5F-5B19-C8D1-C8B6625657BE}"/>
          </ac:spMkLst>
        </pc:spChg>
        <pc:spChg chg="mod">
          <ac:chgData name="Daniel Khashabi" userId="62390808-c838-45e6-be59-d6fd0d208bc8" providerId="ADAL" clId="{DBE0F76A-AFEE-AC44-BA32-16BF03539868}" dt="2023-02-16T13:49:58.158" v="7760"/>
          <ac:spMkLst>
            <pc:docMk/>
            <pc:sldMk cId="4254950748" sldId="1605"/>
            <ac:spMk id="257" creationId="{BDD45E59-CB62-EAB3-EFAB-C30CB281CCCA}"/>
          </ac:spMkLst>
        </pc:spChg>
        <pc:spChg chg="mod">
          <ac:chgData name="Daniel Khashabi" userId="62390808-c838-45e6-be59-d6fd0d208bc8" providerId="ADAL" clId="{DBE0F76A-AFEE-AC44-BA32-16BF03539868}" dt="2023-02-16T13:49:58.158" v="7760"/>
          <ac:spMkLst>
            <pc:docMk/>
            <pc:sldMk cId="4254950748" sldId="1605"/>
            <ac:spMk id="260" creationId="{E37D2DF6-F806-0DF7-28DE-F2727D545D3D}"/>
          </ac:spMkLst>
        </pc:spChg>
        <pc:spChg chg="mod">
          <ac:chgData name="Daniel Khashabi" userId="62390808-c838-45e6-be59-d6fd0d208bc8" providerId="ADAL" clId="{DBE0F76A-AFEE-AC44-BA32-16BF03539868}" dt="2023-02-16T13:49:58.158" v="7760"/>
          <ac:spMkLst>
            <pc:docMk/>
            <pc:sldMk cId="4254950748" sldId="1605"/>
            <ac:spMk id="268" creationId="{B5F50F16-31F4-556B-BC5C-48AF51CE9980}"/>
          </ac:spMkLst>
        </pc:spChg>
        <pc:spChg chg="mod">
          <ac:chgData name="Daniel Khashabi" userId="62390808-c838-45e6-be59-d6fd0d208bc8" providerId="ADAL" clId="{DBE0F76A-AFEE-AC44-BA32-16BF03539868}" dt="2023-02-16T13:49:58.158" v="7760"/>
          <ac:spMkLst>
            <pc:docMk/>
            <pc:sldMk cId="4254950748" sldId="1605"/>
            <ac:spMk id="274" creationId="{C4D986B1-6C62-AFE4-199A-403FDA84F575}"/>
          </ac:spMkLst>
        </pc:spChg>
        <pc:spChg chg="mod">
          <ac:chgData name="Daniel Khashabi" userId="62390808-c838-45e6-be59-d6fd0d208bc8" providerId="ADAL" clId="{DBE0F76A-AFEE-AC44-BA32-16BF03539868}" dt="2023-02-16T13:49:58.158" v="7760"/>
          <ac:spMkLst>
            <pc:docMk/>
            <pc:sldMk cId="4254950748" sldId="1605"/>
            <ac:spMk id="313" creationId="{F300748D-20AE-BAF0-9DBF-9FD7C592C808}"/>
          </ac:spMkLst>
        </pc:spChg>
        <pc:spChg chg="mod">
          <ac:chgData name="Daniel Khashabi" userId="62390808-c838-45e6-be59-d6fd0d208bc8" providerId="ADAL" clId="{DBE0F76A-AFEE-AC44-BA32-16BF03539868}" dt="2023-02-16T13:49:58.158" v="7760"/>
          <ac:spMkLst>
            <pc:docMk/>
            <pc:sldMk cId="4254950748" sldId="1605"/>
            <ac:spMk id="314" creationId="{C8617F38-614E-3E46-502D-5524F484D2B9}"/>
          </ac:spMkLst>
        </pc:spChg>
        <pc:spChg chg="mod">
          <ac:chgData name="Daniel Khashabi" userId="62390808-c838-45e6-be59-d6fd0d208bc8" providerId="ADAL" clId="{DBE0F76A-AFEE-AC44-BA32-16BF03539868}" dt="2023-02-16T13:49:58.158" v="7760"/>
          <ac:spMkLst>
            <pc:docMk/>
            <pc:sldMk cId="4254950748" sldId="1605"/>
            <ac:spMk id="316" creationId="{21E754EF-AE42-A485-BE9B-567C088C6E48}"/>
          </ac:spMkLst>
        </pc:spChg>
        <pc:spChg chg="mod">
          <ac:chgData name="Daniel Khashabi" userId="62390808-c838-45e6-be59-d6fd0d208bc8" providerId="ADAL" clId="{DBE0F76A-AFEE-AC44-BA32-16BF03539868}" dt="2023-02-16T13:49:58.158" v="7760"/>
          <ac:spMkLst>
            <pc:docMk/>
            <pc:sldMk cId="4254950748" sldId="1605"/>
            <ac:spMk id="317" creationId="{5E2DFA77-5018-B328-0A43-BCA5547FAB02}"/>
          </ac:spMkLst>
        </pc:spChg>
        <pc:spChg chg="mod">
          <ac:chgData name="Daniel Khashabi" userId="62390808-c838-45e6-be59-d6fd0d208bc8" providerId="ADAL" clId="{DBE0F76A-AFEE-AC44-BA32-16BF03539868}" dt="2023-02-16T13:49:58.158" v="7760"/>
          <ac:spMkLst>
            <pc:docMk/>
            <pc:sldMk cId="4254950748" sldId="1605"/>
            <ac:spMk id="318" creationId="{75A65A31-045E-A34C-5FDA-7EDA06BFAACD}"/>
          </ac:spMkLst>
        </pc:spChg>
        <pc:spChg chg="mod">
          <ac:chgData name="Daniel Khashabi" userId="62390808-c838-45e6-be59-d6fd0d208bc8" providerId="ADAL" clId="{DBE0F76A-AFEE-AC44-BA32-16BF03539868}" dt="2023-02-16T13:49:58.158" v="7760"/>
          <ac:spMkLst>
            <pc:docMk/>
            <pc:sldMk cId="4254950748" sldId="1605"/>
            <ac:spMk id="319" creationId="{AA2F88F9-AF19-07FD-EE4A-537F899F9A45}"/>
          </ac:spMkLst>
        </pc:spChg>
        <pc:spChg chg="mod">
          <ac:chgData name="Daniel Khashabi" userId="62390808-c838-45e6-be59-d6fd0d208bc8" providerId="ADAL" clId="{DBE0F76A-AFEE-AC44-BA32-16BF03539868}" dt="2023-02-16T13:49:58.158" v="7760"/>
          <ac:spMkLst>
            <pc:docMk/>
            <pc:sldMk cId="4254950748" sldId="1605"/>
            <ac:spMk id="320" creationId="{32800DE3-83F7-2F08-3425-D2D7117B4B12}"/>
          </ac:spMkLst>
        </pc:spChg>
        <pc:spChg chg="mod">
          <ac:chgData name="Daniel Khashabi" userId="62390808-c838-45e6-be59-d6fd0d208bc8" providerId="ADAL" clId="{DBE0F76A-AFEE-AC44-BA32-16BF03539868}" dt="2023-02-16T13:49:58.158" v="7760"/>
          <ac:spMkLst>
            <pc:docMk/>
            <pc:sldMk cId="4254950748" sldId="1605"/>
            <ac:spMk id="321" creationId="{4F80230B-8A84-6A22-C866-9C6C99FA3788}"/>
          </ac:spMkLst>
        </pc:spChg>
        <pc:spChg chg="mod">
          <ac:chgData name="Daniel Khashabi" userId="62390808-c838-45e6-be59-d6fd0d208bc8" providerId="ADAL" clId="{DBE0F76A-AFEE-AC44-BA32-16BF03539868}" dt="2023-02-16T13:49:58.158" v="7760"/>
          <ac:spMkLst>
            <pc:docMk/>
            <pc:sldMk cId="4254950748" sldId="1605"/>
            <ac:spMk id="322" creationId="{E7EB70BF-2837-1EE6-AE5B-006841923753}"/>
          </ac:spMkLst>
        </pc:spChg>
        <pc:spChg chg="mod">
          <ac:chgData name="Daniel Khashabi" userId="62390808-c838-45e6-be59-d6fd0d208bc8" providerId="ADAL" clId="{DBE0F76A-AFEE-AC44-BA32-16BF03539868}" dt="2023-02-16T13:49:58.158" v="7760"/>
          <ac:spMkLst>
            <pc:docMk/>
            <pc:sldMk cId="4254950748" sldId="1605"/>
            <ac:spMk id="323" creationId="{A41D9C1E-AA32-40C8-2BDA-7D3F8639D3C5}"/>
          </ac:spMkLst>
        </pc:spChg>
        <pc:spChg chg="mod">
          <ac:chgData name="Daniel Khashabi" userId="62390808-c838-45e6-be59-d6fd0d208bc8" providerId="ADAL" clId="{DBE0F76A-AFEE-AC44-BA32-16BF03539868}" dt="2023-02-16T13:49:58.158" v="7760"/>
          <ac:spMkLst>
            <pc:docMk/>
            <pc:sldMk cId="4254950748" sldId="1605"/>
            <ac:spMk id="324" creationId="{CC3059CB-8A98-0DE1-7303-31CBF096061A}"/>
          </ac:spMkLst>
        </pc:spChg>
        <pc:spChg chg="mod">
          <ac:chgData name="Daniel Khashabi" userId="62390808-c838-45e6-be59-d6fd0d208bc8" providerId="ADAL" clId="{DBE0F76A-AFEE-AC44-BA32-16BF03539868}" dt="2023-02-16T13:49:58.158" v="7760"/>
          <ac:spMkLst>
            <pc:docMk/>
            <pc:sldMk cId="4254950748" sldId="1605"/>
            <ac:spMk id="325" creationId="{13452486-75F4-F5EF-CA4D-5CC3EA5FC36E}"/>
          </ac:spMkLst>
        </pc:spChg>
        <pc:spChg chg="mod">
          <ac:chgData name="Daniel Khashabi" userId="62390808-c838-45e6-be59-d6fd0d208bc8" providerId="ADAL" clId="{DBE0F76A-AFEE-AC44-BA32-16BF03539868}" dt="2023-02-16T13:49:58.158" v="7760"/>
          <ac:spMkLst>
            <pc:docMk/>
            <pc:sldMk cId="4254950748" sldId="1605"/>
            <ac:spMk id="326" creationId="{8234649C-2AA0-6024-3B1C-CCF41241C07C}"/>
          </ac:spMkLst>
        </pc:spChg>
        <pc:spChg chg="mod">
          <ac:chgData name="Daniel Khashabi" userId="62390808-c838-45e6-be59-d6fd0d208bc8" providerId="ADAL" clId="{DBE0F76A-AFEE-AC44-BA32-16BF03539868}" dt="2023-02-16T13:49:58.158" v="7760"/>
          <ac:spMkLst>
            <pc:docMk/>
            <pc:sldMk cId="4254950748" sldId="1605"/>
            <ac:spMk id="327" creationId="{228A9741-B089-D548-A2EF-27C2DDFA3551}"/>
          </ac:spMkLst>
        </pc:spChg>
        <pc:spChg chg="mod">
          <ac:chgData name="Daniel Khashabi" userId="62390808-c838-45e6-be59-d6fd0d208bc8" providerId="ADAL" clId="{DBE0F76A-AFEE-AC44-BA32-16BF03539868}" dt="2023-02-16T13:49:58.158" v="7760"/>
          <ac:spMkLst>
            <pc:docMk/>
            <pc:sldMk cId="4254950748" sldId="1605"/>
            <ac:spMk id="328" creationId="{5E2F68FA-87AC-1A7A-D263-1440CF90C706}"/>
          </ac:spMkLst>
        </pc:spChg>
        <pc:spChg chg="mod">
          <ac:chgData name="Daniel Khashabi" userId="62390808-c838-45e6-be59-d6fd0d208bc8" providerId="ADAL" clId="{DBE0F76A-AFEE-AC44-BA32-16BF03539868}" dt="2023-02-16T13:49:58.158" v="7760"/>
          <ac:spMkLst>
            <pc:docMk/>
            <pc:sldMk cId="4254950748" sldId="1605"/>
            <ac:spMk id="329" creationId="{5FE716E7-8E5E-154F-7005-284F23B192BB}"/>
          </ac:spMkLst>
        </pc:spChg>
        <pc:spChg chg="mod">
          <ac:chgData name="Daniel Khashabi" userId="62390808-c838-45e6-be59-d6fd0d208bc8" providerId="ADAL" clId="{DBE0F76A-AFEE-AC44-BA32-16BF03539868}" dt="2023-02-16T13:49:58.158" v="7760"/>
          <ac:spMkLst>
            <pc:docMk/>
            <pc:sldMk cId="4254950748" sldId="1605"/>
            <ac:spMk id="330" creationId="{21CCAA87-6F43-932A-9FA5-5B14B3DA6D5F}"/>
          </ac:spMkLst>
        </pc:spChg>
        <pc:spChg chg="mod">
          <ac:chgData name="Daniel Khashabi" userId="62390808-c838-45e6-be59-d6fd0d208bc8" providerId="ADAL" clId="{DBE0F76A-AFEE-AC44-BA32-16BF03539868}" dt="2023-02-16T13:49:58.158" v="7760"/>
          <ac:spMkLst>
            <pc:docMk/>
            <pc:sldMk cId="4254950748" sldId="1605"/>
            <ac:spMk id="331" creationId="{3B9072DA-FCC2-0279-B7D0-939D9391FA85}"/>
          </ac:spMkLst>
        </pc:spChg>
        <pc:spChg chg="mod">
          <ac:chgData name="Daniel Khashabi" userId="62390808-c838-45e6-be59-d6fd0d208bc8" providerId="ADAL" clId="{DBE0F76A-AFEE-AC44-BA32-16BF03539868}" dt="2023-02-16T13:49:58.158" v="7760"/>
          <ac:spMkLst>
            <pc:docMk/>
            <pc:sldMk cId="4254950748" sldId="1605"/>
            <ac:spMk id="332" creationId="{1E261442-A3DF-0793-E2DD-1DFFFAC6DA12}"/>
          </ac:spMkLst>
        </pc:spChg>
        <pc:spChg chg="mod">
          <ac:chgData name="Daniel Khashabi" userId="62390808-c838-45e6-be59-d6fd0d208bc8" providerId="ADAL" clId="{DBE0F76A-AFEE-AC44-BA32-16BF03539868}" dt="2023-02-16T13:49:58.158" v="7760"/>
          <ac:spMkLst>
            <pc:docMk/>
            <pc:sldMk cId="4254950748" sldId="1605"/>
            <ac:spMk id="333" creationId="{786DCBB4-6909-431A-1B41-F6626B951A3C}"/>
          </ac:spMkLst>
        </pc:spChg>
        <pc:spChg chg="mod">
          <ac:chgData name="Daniel Khashabi" userId="62390808-c838-45e6-be59-d6fd0d208bc8" providerId="ADAL" clId="{DBE0F76A-AFEE-AC44-BA32-16BF03539868}" dt="2023-02-16T13:49:58.158" v="7760"/>
          <ac:spMkLst>
            <pc:docMk/>
            <pc:sldMk cId="4254950748" sldId="1605"/>
            <ac:spMk id="334" creationId="{BAB20802-0FEA-7EB9-283D-00D3D1B47F5A}"/>
          </ac:spMkLst>
        </pc:spChg>
        <pc:spChg chg="mod">
          <ac:chgData name="Daniel Khashabi" userId="62390808-c838-45e6-be59-d6fd0d208bc8" providerId="ADAL" clId="{DBE0F76A-AFEE-AC44-BA32-16BF03539868}" dt="2023-02-16T13:49:58.158" v="7760"/>
          <ac:spMkLst>
            <pc:docMk/>
            <pc:sldMk cId="4254950748" sldId="1605"/>
            <ac:spMk id="335" creationId="{CE0885B8-0403-98E5-7880-4AFA25198A69}"/>
          </ac:spMkLst>
        </pc:spChg>
        <pc:spChg chg="mod">
          <ac:chgData name="Daniel Khashabi" userId="62390808-c838-45e6-be59-d6fd0d208bc8" providerId="ADAL" clId="{DBE0F76A-AFEE-AC44-BA32-16BF03539868}" dt="2023-02-16T13:49:58.158" v="7760"/>
          <ac:spMkLst>
            <pc:docMk/>
            <pc:sldMk cId="4254950748" sldId="1605"/>
            <ac:spMk id="336" creationId="{E1D37B58-E72F-23F7-C288-8192C5FE756C}"/>
          </ac:spMkLst>
        </pc:spChg>
        <pc:spChg chg="mod">
          <ac:chgData name="Daniel Khashabi" userId="62390808-c838-45e6-be59-d6fd0d208bc8" providerId="ADAL" clId="{DBE0F76A-AFEE-AC44-BA32-16BF03539868}" dt="2023-02-16T13:49:58.158" v="7760"/>
          <ac:spMkLst>
            <pc:docMk/>
            <pc:sldMk cId="4254950748" sldId="1605"/>
            <ac:spMk id="337" creationId="{C2F42C88-3CF7-F0DB-EA9C-25A86FC2BDC2}"/>
          </ac:spMkLst>
        </pc:spChg>
        <pc:spChg chg="mod">
          <ac:chgData name="Daniel Khashabi" userId="62390808-c838-45e6-be59-d6fd0d208bc8" providerId="ADAL" clId="{DBE0F76A-AFEE-AC44-BA32-16BF03539868}" dt="2023-02-16T13:49:58.158" v="7760"/>
          <ac:spMkLst>
            <pc:docMk/>
            <pc:sldMk cId="4254950748" sldId="1605"/>
            <ac:spMk id="338" creationId="{04D2DB6C-F381-ABDD-241B-1D34B73D8514}"/>
          </ac:spMkLst>
        </pc:spChg>
        <pc:spChg chg="mod">
          <ac:chgData name="Daniel Khashabi" userId="62390808-c838-45e6-be59-d6fd0d208bc8" providerId="ADAL" clId="{DBE0F76A-AFEE-AC44-BA32-16BF03539868}" dt="2023-02-16T13:49:58.158" v="7760"/>
          <ac:spMkLst>
            <pc:docMk/>
            <pc:sldMk cId="4254950748" sldId="1605"/>
            <ac:spMk id="339" creationId="{0C6C807B-8BDC-37E1-50AB-E729B051CB77}"/>
          </ac:spMkLst>
        </pc:spChg>
        <pc:spChg chg="mod">
          <ac:chgData name="Daniel Khashabi" userId="62390808-c838-45e6-be59-d6fd0d208bc8" providerId="ADAL" clId="{DBE0F76A-AFEE-AC44-BA32-16BF03539868}" dt="2023-02-16T13:49:58.158" v="7760"/>
          <ac:spMkLst>
            <pc:docMk/>
            <pc:sldMk cId="4254950748" sldId="1605"/>
            <ac:spMk id="340" creationId="{F5C1404B-F565-4AC3-AB6B-1F39DC0F5830}"/>
          </ac:spMkLst>
        </pc:spChg>
        <pc:spChg chg="mod">
          <ac:chgData name="Daniel Khashabi" userId="62390808-c838-45e6-be59-d6fd0d208bc8" providerId="ADAL" clId="{DBE0F76A-AFEE-AC44-BA32-16BF03539868}" dt="2023-02-16T13:49:58.158" v="7760"/>
          <ac:spMkLst>
            <pc:docMk/>
            <pc:sldMk cId="4254950748" sldId="1605"/>
            <ac:spMk id="341" creationId="{36538BA4-0B77-2B70-6221-9CA8192FC063}"/>
          </ac:spMkLst>
        </pc:spChg>
        <pc:spChg chg="mod">
          <ac:chgData name="Daniel Khashabi" userId="62390808-c838-45e6-be59-d6fd0d208bc8" providerId="ADAL" clId="{DBE0F76A-AFEE-AC44-BA32-16BF03539868}" dt="2023-02-16T13:49:58.158" v="7760"/>
          <ac:spMkLst>
            <pc:docMk/>
            <pc:sldMk cId="4254950748" sldId="1605"/>
            <ac:spMk id="342" creationId="{A4480F9A-F85E-602D-6A07-FBFEE8BD6D7E}"/>
          </ac:spMkLst>
        </pc:spChg>
        <pc:spChg chg="mod">
          <ac:chgData name="Daniel Khashabi" userId="62390808-c838-45e6-be59-d6fd0d208bc8" providerId="ADAL" clId="{DBE0F76A-AFEE-AC44-BA32-16BF03539868}" dt="2023-02-16T13:49:58.158" v="7760"/>
          <ac:spMkLst>
            <pc:docMk/>
            <pc:sldMk cId="4254950748" sldId="1605"/>
            <ac:spMk id="345" creationId="{76B0249A-E303-38D0-2FBB-9A9CFDD6B6D6}"/>
          </ac:spMkLst>
        </pc:spChg>
        <pc:spChg chg="mod">
          <ac:chgData name="Daniel Khashabi" userId="62390808-c838-45e6-be59-d6fd0d208bc8" providerId="ADAL" clId="{DBE0F76A-AFEE-AC44-BA32-16BF03539868}" dt="2023-02-16T13:49:58.158" v="7760"/>
          <ac:spMkLst>
            <pc:docMk/>
            <pc:sldMk cId="4254950748" sldId="1605"/>
            <ac:spMk id="346" creationId="{0799F9E3-C0D7-CFD2-9E14-89234CD6B117}"/>
          </ac:spMkLst>
        </pc:spChg>
        <pc:spChg chg="mod">
          <ac:chgData name="Daniel Khashabi" userId="62390808-c838-45e6-be59-d6fd0d208bc8" providerId="ADAL" clId="{DBE0F76A-AFEE-AC44-BA32-16BF03539868}" dt="2023-02-16T13:49:58.158" v="7760"/>
          <ac:spMkLst>
            <pc:docMk/>
            <pc:sldMk cId="4254950748" sldId="1605"/>
            <ac:spMk id="347" creationId="{4BF5C701-2F5F-9D7C-254B-6956CB6D21ED}"/>
          </ac:spMkLst>
        </pc:spChg>
        <pc:cxnChg chg="mod">
          <ac:chgData name="Daniel Khashabi" userId="62390808-c838-45e6-be59-d6fd0d208bc8" providerId="ADAL" clId="{DBE0F76A-AFEE-AC44-BA32-16BF03539868}" dt="2023-02-16T13:49:58.158" v="7760"/>
          <ac:cxnSpMkLst>
            <pc:docMk/>
            <pc:sldMk cId="4254950748" sldId="1605"/>
            <ac:cxnSpMk id="348" creationId="{AEA66885-FAC3-780B-4C57-3DD0218E14FD}"/>
          </ac:cxnSpMkLst>
        </pc:cxnChg>
      </pc:sldChg>
      <pc:sldChg chg="add del">
        <pc:chgData name="Daniel Khashabi" userId="62390808-c838-45e6-be59-d6fd0d208bc8" providerId="ADAL" clId="{DBE0F76A-AFEE-AC44-BA32-16BF03539868}" dt="2023-02-12T21:19:33.530" v="1810" actId="2696"/>
        <pc:sldMkLst>
          <pc:docMk/>
          <pc:sldMk cId="594352952" sldId="1617"/>
        </pc:sldMkLst>
      </pc:sldChg>
      <pc:sldChg chg="add del">
        <pc:chgData name="Daniel Khashabi" userId="62390808-c838-45e6-be59-d6fd0d208bc8" providerId="ADAL" clId="{DBE0F76A-AFEE-AC44-BA32-16BF03539868}" dt="2023-02-12T21:13:37.202" v="1649" actId="2696"/>
        <pc:sldMkLst>
          <pc:docMk/>
          <pc:sldMk cId="4052529798" sldId="1617"/>
        </pc:sldMkLst>
      </pc:sldChg>
      <pc:sldChg chg="modSp add">
        <pc:chgData name="Daniel Khashabi" userId="62390808-c838-45e6-be59-d6fd0d208bc8" providerId="ADAL" clId="{DBE0F76A-AFEE-AC44-BA32-16BF03539868}" dt="2023-02-16T13:49:58.158" v="7760"/>
        <pc:sldMkLst>
          <pc:docMk/>
          <pc:sldMk cId="3967499559" sldId="1623"/>
        </pc:sldMkLst>
        <pc:spChg chg="mod">
          <ac:chgData name="Daniel Khashabi" userId="62390808-c838-45e6-be59-d6fd0d208bc8" providerId="ADAL" clId="{DBE0F76A-AFEE-AC44-BA32-16BF03539868}" dt="2023-02-16T13:49:58.158" v="7760"/>
          <ac:spMkLst>
            <pc:docMk/>
            <pc:sldMk cId="3967499559" sldId="1623"/>
            <ac:spMk id="6" creationId="{48234C3A-4948-B409-9905-51CDB092A146}"/>
          </ac:spMkLst>
        </pc:spChg>
        <pc:spChg chg="mod">
          <ac:chgData name="Daniel Khashabi" userId="62390808-c838-45e6-be59-d6fd0d208bc8" providerId="ADAL" clId="{DBE0F76A-AFEE-AC44-BA32-16BF03539868}" dt="2023-02-16T13:49:58.158" v="7760"/>
          <ac:spMkLst>
            <pc:docMk/>
            <pc:sldMk cId="3967499559" sldId="1623"/>
            <ac:spMk id="8" creationId="{A61DD29E-8580-4519-64F6-252A9794495E}"/>
          </ac:spMkLst>
        </pc:spChg>
      </pc:sldChg>
      <pc:sldChg chg="modSp add">
        <pc:chgData name="Daniel Khashabi" userId="62390808-c838-45e6-be59-d6fd0d208bc8" providerId="ADAL" clId="{DBE0F76A-AFEE-AC44-BA32-16BF03539868}" dt="2023-02-16T13:49:58.158" v="7760"/>
        <pc:sldMkLst>
          <pc:docMk/>
          <pc:sldMk cId="3728407031" sldId="1624"/>
        </pc:sldMkLst>
        <pc:spChg chg="mod">
          <ac:chgData name="Daniel Khashabi" userId="62390808-c838-45e6-be59-d6fd0d208bc8" providerId="ADAL" clId="{DBE0F76A-AFEE-AC44-BA32-16BF03539868}" dt="2023-02-16T13:49:58.158" v="7760"/>
          <ac:spMkLst>
            <pc:docMk/>
            <pc:sldMk cId="3728407031" sldId="1624"/>
            <ac:spMk id="6" creationId="{48234C3A-4948-B409-9905-51CDB092A146}"/>
          </ac:spMkLst>
        </pc:spChg>
        <pc:spChg chg="mod">
          <ac:chgData name="Daniel Khashabi" userId="62390808-c838-45e6-be59-d6fd0d208bc8" providerId="ADAL" clId="{DBE0F76A-AFEE-AC44-BA32-16BF03539868}" dt="2023-02-16T13:49:58.158" v="7760"/>
          <ac:spMkLst>
            <pc:docMk/>
            <pc:sldMk cId="3728407031" sldId="1624"/>
            <ac:spMk id="11" creationId="{0F53B8D9-764E-EAB3-522F-2F4ED5DD1170}"/>
          </ac:spMkLst>
        </pc:spChg>
        <pc:spChg chg="mod">
          <ac:chgData name="Daniel Khashabi" userId="62390808-c838-45e6-be59-d6fd0d208bc8" providerId="ADAL" clId="{DBE0F76A-AFEE-AC44-BA32-16BF03539868}" dt="2023-02-16T13:49:58.158" v="7760"/>
          <ac:spMkLst>
            <pc:docMk/>
            <pc:sldMk cId="3728407031" sldId="1624"/>
            <ac:spMk id="16" creationId="{9FC3DE24-FB41-D9D8-2110-8F1528D6E9E2}"/>
          </ac:spMkLst>
        </pc:spChg>
        <pc:spChg chg="mod">
          <ac:chgData name="Daniel Khashabi" userId="62390808-c838-45e6-be59-d6fd0d208bc8" providerId="ADAL" clId="{DBE0F76A-AFEE-AC44-BA32-16BF03539868}" dt="2023-02-16T13:49:58.158" v="7760"/>
          <ac:spMkLst>
            <pc:docMk/>
            <pc:sldMk cId="3728407031" sldId="1624"/>
            <ac:spMk id="17" creationId="{BA170C94-00BD-8E22-6969-0D85196290D9}"/>
          </ac:spMkLst>
        </pc:spChg>
        <pc:spChg chg="mod">
          <ac:chgData name="Daniel Khashabi" userId="62390808-c838-45e6-be59-d6fd0d208bc8" providerId="ADAL" clId="{DBE0F76A-AFEE-AC44-BA32-16BF03539868}" dt="2023-02-16T13:49:58.158" v="7760"/>
          <ac:spMkLst>
            <pc:docMk/>
            <pc:sldMk cId="3728407031" sldId="1624"/>
            <ac:spMk id="18" creationId="{72CA5A5C-4F80-F6DD-930B-F08A4C67130F}"/>
          </ac:spMkLst>
        </pc:spChg>
      </pc:sldChg>
      <pc:sldChg chg="modSp add">
        <pc:chgData name="Daniel Khashabi" userId="62390808-c838-45e6-be59-d6fd0d208bc8" providerId="ADAL" clId="{DBE0F76A-AFEE-AC44-BA32-16BF03539868}" dt="2023-02-16T13:49:58.158" v="7760"/>
        <pc:sldMkLst>
          <pc:docMk/>
          <pc:sldMk cId="1356427523" sldId="1625"/>
        </pc:sldMkLst>
        <pc:spChg chg="mod">
          <ac:chgData name="Daniel Khashabi" userId="62390808-c838-45e6-be59-d6fd0d208bc8" providerId="ADAL" clId="{DBE0F76A-AFEE-AC44-BA32-16BF03539868}" dt="2023-02-16T13:49:58.158" v="7760"/>
          <ac:spMkLst>
            <pc:docMk/>
            <pc:sldMk cId="1356427523" sldId="1625"/>
            <ac:spMk id="3" creationId="{57FD2924-25FE-0226-78E8-CBA348156A4C}"/>
          </ac:spMkLst>
        </pc:spChg>
        <pc:spChg chg="mod">
          <ac:chgData name="Daniel Khashabi" userId="62390808-c838-45e6-be59-d6fd0d208bc8" providerId="ADAL" clId="{DBE0F76A-AFEE-AC44-BA32-16BF03539868}" dt="2023-02-16T13:49:58.158" v="7760"/>
          <ac:spMkLst>
            <pc:docMk/>
            <pc:sldMk cId="1356427523" sldId="1625"/>
            <ac:spMk id="5" creationId="{A4B43994-3A63-5A65-0124-AAF3097A0988}"/>
          </ac:spMkLst>
        </pc:spChg>
      </pc:sldChg>
      <pc:sldChg chg="modSp">
        <pc:chgData name="Daniel Khashabi" userId="62390808-c838-45e6-be59-d6fd0d208bc8" providerId="ADAL" clId="{DBE0F76A-AFEE-AC44-BA32-16BF03539868}" dt="2023-02-16T13:49:58.158" v="7760"/>
        <pc:sldMkLst>
          <pc:docMk/>
          <pc:sldMk cId="3348766372" sldId="1626"/>
        </pc:sldMkLst>
        <pc:spChg chg="mod">
          <ac:chgData name="Daniel Khashabi" userId="62390808-c838-45e6-be59-d6fd0d208bc8" providerId="ADAL" clId="{DBE0F76A-AFEE-AC44-BA32-16BF03539868}" dt="2023-02-16T13:49:58.158" v="7760"/>
          <ac:spMkLst>
            <pc:docMk/>
            <pc:sldMk cId="3348766372" sldId="1626"/>
            <ac:spMk id="3" creationId="{28ABABFA-733B-D0B0-5603-93456A867FC8}"/>
          </ac:spMkLst>
        </pc:spChg>
        <pc:spChg chg="mod">
          <ac:chgData name="Daniel Khashabi" userId="62390808-c838-45e6-be59-d6fd0d208bc8" providerId="ADAL" clId="{DBE0F76A-AFEE-AC44-BA32-16BF03539868}" dt="2023-02-16T13:49:58.158" v="7760"/>
          <ac:spMkLst>
            <pc:docMk/>
            <pc:sldMk cId="3348766372" sldId="1626"/>
            <ac:spMk id="7" creationId="{4D44F665-325F-182F-DE0A-68F717877935}"/>
          </ac:spMkLst>
        </pc:spChg>
        <pc:spChg chg="mod">
          <ac:chgData name="Daniel Khashabi" userId="62390808-c838-45e6-be59-d6fd0d208bc8" providerId="ADAL" clId="{DBE0F76A-AFEE-AC44-BA32-16BF03539868}" dt="2023-02-16T13:49:58.158" v="7760"/>
          <ac:spMkLst>
            <pc:docMk/>
            <pc:sldMk cId="3348766372" sldId="1626"/>
            <ac:spMk id="10" creationId="{61C85433-5C55-8A6A-D711-22D6DF05D825}"/>
          </ac:spMkLst>
        </pc:spChg>
        <pc:spChg chg="mod">
          <ac:chgData name="Daniel Khashabi" userId="62390808-c838-45e6-be59-d6fd0d208bc8" providerId="ADAL" clId="{DBE0F76A-AFEE-AC44-BA32-16BF03539868}" dt="2023-02-16T13:49:58.158" v="7760"/>
          <ac:spMkLst>
            <pc:docMk/>
            <pc:sldMk cId="3348766372" sldId="1626"/>
            <ac:spMk id="18" creationId="{3B867A66-3D27-9B42-D57F-BEA338C0A8C0}"/>
          </ac:spMkLst>
        </pc:spChg>
      </pc:sldChg>
      <pc:sldChg chg="del">
        <pc:chgData name="Daniel Khashabi" userId="62390808-c838-45e6-be59-d6fd0d208bc8" providerId="ADAL" clId="{DBE0F76A-AFEE-AC44-BA32-16BF03539868}" dt="2023-02-16T04:56:20.459" v="7680" actId="2696"/>
        <pc:sldMkLst>
          <pc:docMk/>
          <pc:sldMk cId="348754316" sldId="1627"/>
        </pc:sldMkLst>
      </pc:sldChg>
      <pc:sldChg chg="modSp modAnim">
        <pc:chgData name="Daniel Khashabi" userId="62390808-c838-45e6-be59-d6fd0d208bc8" providerId="ADAL" clId="{DBE0F76A-AFEE-AC44-BA32-16BF03539868}" dt="2023-02-16T15:57:37.129" v="8518"/>
        <pc:sldMkLst>
          <pc:docMk/>
          <pc:sldMk cId="694198311" sldId="1628"/>
        </pc:sldMkLst>
        <pc:spChg chg="mod">
          <ac:chgData name="Daniel Khashabi" userId="62390808-c838-45e6-be59-d6fd0d208bc8" providerId="ADAL" clId="{DBE0F76A-AFEE-AC44-BA32-16BF03539868}" dt="2023-02-16T13:49:58.158" v="7760"/>
          <ac:spMkLst>
            <pc:docMk/>
            <pc:sldMk cId="694198311" sldId="1628"/>
            <ac:spMk id="5" creationId="{1F386875-FF65-A374-E3D7-19F5DB181982}"/>
          </ac:spMkLst>
        </pc:spChg>
        <pc:spChg chg="mod">
          <ac:chgData name="Daniel Khashabi" userId="62390808-c838-45e6-be59-d6fd0d208bc8" providerId="ADAL" clId="{DBE0F76A-AFEE-AC44-BA32-16BF03539868}" dt="2023-02-16T13:49:58.158" v="7760"/>
          <ac:spMkLst>
            <pc:docMk/>
            <pc:sldMk cId="694198311" sldId="1628"/>
            <ac:spMk id="6" creationId="{1EBE392D-2D8A-3137-093C-5132708D40D5}"/>
          </ac:spMkLst>
        </pc:spChg>
        <pc:spChg chg="mod">
          <ac:chgData name="Daniel Khashabi" userId="62390808-c838-45e6-be59-d6fd0d208bc8" providerId="ADAL" clId="{DBE0F76A-AFEE-AC44-BA32-16BF03539868}" dt="2023-02-16T13:49:58.158" v="7760"/>
          <ac:spMkLst>
            <pc:docMk/>
            <pc:sldMk cId="694198311" sldId="1628"/>
            <ac:spMk id="12" creationId="{C1CD30FF-0019-8841-78A6-EAA5F6289A6C}"/>
          </ac:spMkLst>
        </pc:spChg>
        <pc:spChg chg="mod">
          <ac:chgData name="Daniel Khashabi" userId="62390808-c838-45e6-be59-d6fd0d208bc8" providerId="ADAL" clId="{DBE0F76A-AFEE-AC44-BA32-16BF03539868}" dt="2023-02-16T13:49:58.158" v="7760"/>
          <ac:spMkLst>
            <pc:docMk/>
            <pc:sldMk cId="694198311" sldId="1628"/>
            <ac:spMk id="13" creationId="{D0F30BDB-6B47-DAF4-B84D-E8B117B3640D}"/>
          </ac:spMkLst>
        </pc:spChg>
        <pc:spChg chg="mod">
          <ac:chgData name="Daniel Khashabi" userId="62390808-c838-45e6-be59-d6fd0d208bc8" providerId="ADAL" clId="{DBE0F76A-AFEE-AC44-BA32-16BF03539868}" dt="2023-02-16T13:49:58.158" v="7760"/>
          <ac:spMkLst>
            <pc:docMk/>
            <pc:sldMk cId="694198311" sldId="1628"/>
            <ac:spMk id="17" creationId="{EAD05359-7AAF-9D19-3C14-00A5F52F11A7}"/>
          </ac:spMkLst>
        </pc:spChg>
        <pc:spChg chg="mod">
          <ac:chgData name="Daniel Khashabi" userId="62390808-c838-45e6-be59-d6fd0d208bc8" providerId="ADAL" clId="{DBE0F76A-AFEE-AC44-BA32-16BF03539868}" dt="2023-02-16T13:49:58.158" v="7760"/>
          <ac:spMkLst>
            <pc:docMk/>
            <pc:sldMk cId="694198311" sldId="1628"/>
            <ac:spMk id="142" creationId="{DEEEA42D-C09B-ADE0-77AB-40EE7E76CA54}"/>
          </ac:spMkLst>
        </pc:spChg>
        <pc:spChg chg="mod">
          <ac:chgData name="Daniel Khashabi" userId="62390808-c838-45e6-be59-d6fd0d208bc8" providerId="ADAL" clId="{DBE0F76A-AFEE-AC44-BA32-16BF03539868}" dt="2023-02-16T13:49:58.158" v="7760"/>
          <ac:spMkLst>
            <pc:docMk/>
            <pc:sldMk cId="694198311" sldId="1628"/>
            <ac:spMk id="143" creationId="{C75FF376-825B-E1E3-BF13-A5C80618A438}"/>
          </ac:spMkLst>
        </pc:spChg>
        <pc:spChg chg="mod">
          <ac:chgData name="Daniel Khashabi" userId="62390808-c838-45e6-be59-d6fd0d208bc8" providerId="ADAL" clId="{DBE0F76A-AFEE-AC44-BA32-16BF03539868}" dt="2023-02-16T13:49:58.158" v="7760"/>
          <ac:spMkLst>
            <pc:docMk/>
            <pc:sldMk cId="694198311" sldId="1628"/>
            <ac:spMk id="144" creationId="{BA47695E-E321-70A4-53E6-8E085B738A83}"/>
          </ac:spMkLst>
        </pc:spChg>
        <pc:spChg chg="mod">
          <ac:chgData name="Daniel Khashabi" userId="62390808-c838-45e6-be59-d6fd0d208bc8" providerId="ADAL" clId="{DBE0F76A-AFEE-AC44-BA32-16BF03539868}" dt="2023-02-16T13:49:58.158" v="7760"/>
          <ac:spMkLst>
            <pc:docMk/>
            <pc:sldMk cId="694198311" sldId="1628"/>
            <ac:spMk id="187" creationId="{1F2E3236-CF8B-8849-8D78-04159FCF34E9}"/>
          </ac:spMkLst>
        </pc:spChg>
        <pc:spChg chg="mod">
          <ac:chgData name="Daniel Khashabi" userId="62390808-c838-45e6-be59-d6fd0d208bc8" providerId="ADAL" clId="{DBE0F76A-AFEE-AC44-BA32-16BF03539868}" dt="2023-02-16T13:49:58.158" v="7760"/>
          <ac:spMkLst>
            <pc:docMk/>
            <pc:sldMk cId="694198311" sldId="1628"/>
            <ac:spMk id="188" creationId="{E12DBB9D-4B75-2040-D92D-9346E142253E}"/>
          </ac:spMkLst>
        </pc:spChg>
        <pc:spChg chg="mod">
          <ac:chgData name="Daniel Khashabi" userId="62390808-c838-45e6-be59-d6fd0d208bc8" providerId="ADAL" clId="{DBE0F76A-AFEE-AC44-BA32-16BF03539868}" dt="2023-02-16T13:49:58.158" v="7760"/>
          <ac:spMkLst>
            <pc:docMk/>
            <pc:sldMk cId="694198311" sldId="1628"/>
            <ac:spMk id="191" creationId="{E6FD5B56-DBF1-26AA-2899-69E1A1F3CC1B}"/>
          </ac:spMkLst>
        </pc:spChg>
        <pc:spChg chg="mod">
          <ac:chgData name="Daniel Khashabi" userId="62390808-c838-45e6-be59-d6fd0d208bc8" providerId="ADAL" clId="{DBE0F76A-AFEE-AC44-BA32-16BF03539868}" dt="2023-02-16T13:49:58.158" v="7760"/>
          <ac:spMkLst>
            <pc:docMk/>
            <pc:sldMk cId="694198311" sldId="1628"/>
            <ac:spMk id="192" creationId="{0FA432F5-F2F2-B9A4-8460-5D8AFC23F7C5}"/>
          </ac:spMkLst>
        </pc:spChg>
        <pc:spChg chg="mod">
          <ac:chgData name="Daniel Khashabi" userId="62390808-c838-45e6-be59-d6fd0d208bc8" providerId="ADAL" clId="{DBE0F76A-AFEE-AC44-BA32-16BF03539868}" dt="2023-02-16T13:49:58.158" v="7760"/>
          <ac:spMkLst>
            <pc:docMk/>
            <pc:sldMk cId="694198311" sldId="1628"/>
            <ac:spMk id="200" creationId="{10E7FAF4-E271-E49A-3897-6278DCBFA8C7}"/>
          </ac:spMkLst>
        </pc:spChg>
        <pc:spChg chg="mod">
          <ac:chgData name="Daniel Khashabi" userId="62390808-c838-45e6-be59-d6fd0d208bc8" providerId="ADAL" clId="{DBE0F76A-AFEE-AC44-BA32-16BF03539868}" dt="2023-02-16T13:49:58.158" v="7760"/>
          <ac:spMkLst>
            <pc:docMk/>
            <pc:sldMk cId="694198311" sldId="1628"/>
            <ac:spMk id="201" creationId="{A3408004-10E2-8761-22C1-1DD9154A992F}"/>
          </ac:spMkLst>
        </pc:spChg>
        <pc:spChg chg="mod">
          <ac:chgData name="Daniel Khashabi" userId="62390808-c838-45e6-be59-d6fd0d208bc8" providerId="ADAL" clId="{DBE0F76A-AFEE-AC44-BA32-16BF03539868}" dt="2023-02-16T13:49:58.158" v="7760"/>
          <ac:spMkLst>
            <pc:docMk/>
            <pc:sldMk cId="694198311" sldId="1628"/>
            <ac:spMk id="209" creationId="{4CB46EEC-EFBA-F1E3-98EC-5D43F9761841}"/>
          </ac:spMkLst>
        </pc:spChg>
        <pc:spChg chg="mod">
          <ac:chgData name="Daniel Khashabi" userId="62390808-c838-45e6-be59-d6fd0d208bc8" providerId="ADAL" clId="{DBE0F76A-AFEE-AC44-BA32-16BF03539868}" dt="2023-02-16T13:49:58.158" v="7760"/>
          <ac:spMkLst>
            <pc:docMk/>
            <pc:sldMk cId="694198311" sldId="1628"/>
            <ac:spMk id="210" creationId="{8EA8A4BB-10C3-8E76-2B7C-436E9F7F19CD}"/>
          </ac:spMkLst>
        </pc:spChg>
        <pc:spChg chg="mod">
          <ac:chgData name="Daniel Khashabi" userId="62390808-c838-45e6-be59-d6fd0d208bc8" providerId="ADAL" clId="{DBE0F76A-AFEE-AC44-BA32-16BF03539868}" dt="2023-02-16T13:49:58.158" v="7760"/>
          <ac:spMkLst>
            <pc:docMk/>
            <pc:sldMk cId="694198311" sldId="1628"/>
            <ac:spMk id="213" creationId="{F451955C-105E-8598-531B-177C1A21B9B9}"/>
          </ac:spMkLst>
        </pc:spChg>
        <pc:spChg chg="mod">
          <ac:chgData name="Daniel Khashabi" userId="62390808-c838-45e6-be59-d6fd0d208bc8" providerId="ADAL" clId="{DBE0F76A-AFEE-AC44-BA32-16BF03539868}" dt="2023-02-16T13:49:58.158" v="7760"/>
          <ac:spMkLst>
            <pc:docMk/>
            <pc:sldMk cId="694198311" sldId="1628"/>
            <ac:spMk id="216" creationId="{7A0A1B84-A56C-BDEF-C904-18C716E194EC}"/>
          </ac:spMkLst>
        </pc:spChg>
        <pc:spChg chg="mod">
          <ac:chgData name="Daniel Khashabi" userId="62390808-c838-45e6-be59-d6fd0d208bc8" providerId="ADAL" clId="{DBE0F76A-AFEE-AC44-BA32-16BF03539868}" dt="2023-02-16T13:49:58.158" v="7760"/>
          <ac:spMkLst>
            <pc:docMk/>
            <pc:sldMk cId="694198311" sldId="1628"/>
            <ac:spMk id="221" creationId="{CC4711C0-0659-CDBA-2652-19A96809DC7A}"/>
          </ac:spMkLst>
        </pc:spChg>
        <pc:spChg chg="mod">
          <ac:chgData name="Daniel Khashabi" userId="62390808-c838-45e6-be59-d6fd0d208bc8" providerId="ADAL" clId="{DBE0F76A-AFEE-AC44-BA32-16BF03539868}" dt="2023-02-16T13:49:58.158" v="7760"/>
          <ac:spMkLst>
            <pc:docMk/>
            <pc:sldMk cId="694198311" sldId="1628"/>
            <ac:spMk id="223" creationId="{0D8D830C-4449-58CB-AA21-090FEF62E354}"/>
          </ac:spMkLst>
        </pc:spChg>
        <pc:spChg chg="mod">
          <ac:chgData name="Daniel Khashabi" userId="62390808-c838-45e6-be59-d6fd0d208bc8" providerId="ADAL" clId="{DBE0F76A-AFEE-AC44-BA32-16BF03539868}" dt="2023-02-16T13:49:58.158" v="7760"/>
          <ac:spMkLst>
            <pc:docMk/>
            <pc:sldMk cId="694198311" sldId="1628"/>
            <ac:spMk id="231" creationId="{EF1F835C-8ECE-4679-B8E1-31E6359DC039}"/>
          </ac:spMkLst>
        </pc:spChg>
        <pc:spChg chg="mod">
          <ac:chgData name="Daniel Khashabi" userId="62390808-c838-45e6-be59-d6fd0d208bc8" providerId="ADAL" clId="{DBE0F76A-AFEE-AC44-BA32-16BF03539868}" dt="2023-02-16T13:49:58.158" v="7760"/>
          <ac:spMkLst>
            <pc:docMk/>
            <pc:sldMk cId="694198311" sldId="1628"/>
            <ac:spMk id="232" creationId="{DEC6D245-8727-D98E-B453-8BA1DD594D4F}"/>
          </ac:spMkLst>
        </pc:spChg>
        <pc:spChg chg="mod">
          <ac:chgData name="Daniel Khashabi" userId="62390808-c838-45e6-be59-d6fd0d208bc8" providerId="ADAL" clId="{DBE0F76A-AFEE-AC44-BA32-16BF03539868}" dt="2023-02-16T13:49:58.158" v="7760"/>
          <ac:spMkLst>
            <pc:docMk/>
            <pc:sldMk cId="694198311" sldId="1628"/>
            <ac:spMk id="235" creationId="{857BE1FF-62C6-0E2A-3139-5CFD8130865D}"/>
          </ac:spMkLst>
        </pc:spChg>
        <pc:spChg chg="mod">
          <ac:chgData name="Daniel Khashabi" userId="62390808-c838-45e6-be59-d6fd0d208bc8" providerId="ADAL" clId="{DBE0F76A-AFEE-AC44-BA32-16BF03539868}" dt="2023-02-16T13:49:58.158" v="7760"/>
          <ac:spMkLst>
            <pc:docMk/>
            <pc:sldMk cId="694198311" sldId="1628"/>
            <ac:spMk id="242" creationId="{D82793DB-0084-A1BC-E4DD-71FE3AF6AF34}"/>
          </ac:spMkLst>
        </pc:spChg>
        <pc:spChg chg="mod">
          <ac:chgData name="Daniel Khashabi" userId="62390808-c838-45e6-be59-d6fd0d208bc8" providerId="ADAL" clId="{DBE0F76A-AFEE-AC44-BA32-16BF03539868}" dt="2023-02-16T13:49:58.158" v="7760"/>
          <ac:spMkLst>
            <pc:docMk/>
            <pc:sldMk cId="694198311" sldId="1628"/>
            <ac:spMk id="249" creationId="{B4BF15D6-DF36-D737-2EEB-B68B22500929}"/>
          </ac:spMkLst>
        </pc:spChg>
        <pc:spChg chg="mod">
          <ac:chgData name="Daniel Khashabi" userId="62390808-c838-45e6-be59-d6fd0d208bc8" providerId="ADAL" clId="{DBE0F76A-AFEE-AC44-BA32-16BF03539868}" dt="2023-02-16T13:49:58.158" v="7760"/>
          <ac:spMkLst>
            <pc:docMk/>
            <pc:sldMk cId="694198311" sldId="1628"/>
            <ac:spMk id="256" creationId="{36748B9F-0E5F-5B19-C8D1-C8B6625657BE}"/>
          </ac:spMkLst>
        </pc:spChg>
        <pc:spChg chg="mod">
          <ac:chgData name="Daniel Khashabi" userId="62390808-c838-45e6-be59-d6fd0d208bc8" providerId="ADAL" clId="{DBE0F76A-AFEE-AC44-BA32-16BF03539868}" dt="2023-02-16T13:49:58.158" v="7760"/>
          <ac:spMkLst>
            <pc:docMk/>
            <pc:sldMk cId="694198311" sldId="1628"/>
            <ac:spMk id="257" creationId="{BDD45E59-CB62-EAB3-EFAB-C30CB281CCCA}"/>
          </ac:spMkLst>
        </pc:spChg>
        <pc:spChg chg="mod">
          <ac:chgData name="Daniel Khashabi" userId="62390808-c838-45e6-be59-d6fd0d208bc8" providerId="ADAL" clId="{DBE0F76A-AFEE-AC44-BA32-16BF03539868}" dt="2023-02-16T13:49:58.158" v="7760"/>
          <ac:spMkLst>
            <pc:docMk/>
            <pc:sldMk cId="694198311" sldId="1628"/>
            <ac:spMk id="260" creationId="{E37D2DF6-F806-0DF7-28DE-F2727D545D3D}"/>
          </ac:spMkLst>
        </pc:spChg>
        <pc:spChg chg="mod">
          <ac:chgData name="Daniel Khashabi" userId="62390808-c838-45e6-be59-d6fd0d208bc8" providerId="ADAL" clId="{DBE0F76A-AFEE-AC44-BA32-16BF03539868}" dt="2023-02-16T13:49:58.158" v="7760"/>
          <ac:spMkLst>
            <pc:docMk/>
            <pc:sldMk cId="694198311" sldId="1628"/>
            <ac:spMk id="268" creationId="{B5F50F16-31F4-556B-BC5C-48AF51CE9980}"/>
          </ac:spMkLst>
        </pc:spChg>
        <pc:spChg chg="mod">
          <ac:chgData name="Daniel Khashabi" userId="62390808-c838-45e6-be59-d6fd0d208bc8" providerId="ADAL" clId="{DBE0F76A-AFEE-AC44-BA32-16BF03539868}" dt="2023-02-16T13:49:58.158" v="7760"/>
          <ac:spMkLst>
            <pc:docMk/>
            <pc:sldMk cId="694198311" sldId="1628"/>
            <ac:spMk id="274" creationId="{C4D986B1-6C62-AFE4-199A-403FDA84F575}"/>
          </ac:spMkLst>
        </pc:spChg>
        <pc:spChg chg="mod">
          <ac:chgData name="Daniel Khashabi" userId="62390808-c838-45e6-be59-d6fd0d208bc8" providerId="ADAL" clId="{DBE0F76A-AFEE-AC44-BA32-16BF03539868}" dt="2023-02-16T13:49:58.158" v="7760"/>
          <ac:spMkLst>
            <pc:docMk/>
            <pc:sldMk cId="694198311" sldId="1628"/>
            <ac:spMk id="313" creationId="{F300748D-20AE-BAF0-9DBF-9FD7C592C808}"/>
          </ac:spMkLst>
        </pc:spChg>
        <pc:spChg chg="mod">
          <ac:chgData name="Daniel Khashabi" userId="62390808-c838-45e6-be59-d6fd0d208bc8" providerId="ADAL" clId="{DBE0F76A-AFEE-AC44-BA32-16BF03539868}" dt="2023-02-16T13:49:58.158" v="7760"/>
          <ac:spMkLst>
            <pc:docMk/>
            <pc:sldMk cId="694198311" sldId="1628"/>
            <ac:spMk id="314" creationId="{C8617F38-614E-3E46-502D-5524F484D2B9}"/>
          </ac:spMkLst>
        </pc:spChg>
        <pc:spChg chg="mod">
          <ac:chgData name="Daniel Khashabi" userId="62390808-c838-45e6-be59-d6fd0d208bc8" providerId="ADAL" clId="{DBE0F76A-AFEE-AC44-BA32-16BF03539868}" dt="2023-02-16T13:49:58.158" v="7760"/>
          <ac:spMkLst>
            <pc:docMk/>
            <pc:sldMk cId="694198311" sldId="1628"/>
            <ac:spMk id="316" creationId="{21E754EF-AE42-A485-BE9B-567C088C6E48}"/>
          </ac:spMkLst>
        </pc:spChg>
        <pc:spChg chg="mod">
          <ac:chgData name="Daniel Khashabi" userId="62390808-c838-45e6-be59-d6fd0d208bc8" providerId="ADAL" clId="{DBE0F76A-AFEE-AC44-BA32-16BF03539868}" dt="2023-02-16T13:49:58.158" v="7760"/>
          <ac:spMkLst>
            <pc:docMk/>
            <pc:sldMk cId="694198311" sldId="1628"/>
            <ac:spMk id="317" creationId="{5E2DFA77-5018-B328-0A43-BCA5547FAB02}"/>
          </ac:spMkLst>
        </pc:spChg>
        <pc:spChg chg="mod">
          <ac:chgData name="Daniel Khashabi" userId="62390808-c838-45e6-be59-d6fd0d208bc8" providerId="ADAL" clId="{DBE0F76A-AFEE-AC44-BA32-16BF03539868}" dt="2023-02-16T13:49:58.158" v="7760"/>
          <ac:spMkLst>
            <pc:docMk/>
            <pc:sldMk cId="694198311" sldId="1628"/>
            <ac:spMk id="318" creationId="{75A65A31-045E-A34C-5FDA-7EDA06BFAACD}"/>
          </ac:spMkLst>
        </pc:spChg>
        <pc:spChg chg="mod">
          <ac:chgData name="Daniel Khashabi" userId="62390808-c838-45e6-be59-d6fd0d208bc8" providerId="ADAL" clId="{DBE0F76A-AFEE-AC44-BA32-16BF03539868}" dt="2023-02-16T13:49:58.158" v="7760"/>
          <ac:spMkLst>
            <pc:docMk/>
            <pc:sldMk cId="694198311" sldId="1628"/>
            <ac:spMk id="319" creationId="{AA2F88F9-AF19-07FD-EE4A-537F899F9A45}"/>
          </ac:spMkLst>
        </pc:spChg>
        <pc:spChg chg="mod">
          <ac:chgData name="Daniel Khashabi" userId="62390808-c838-45e6-be59-d6fd0d208bc8" providerId="ADAL" clId="{DBE0F76A-AFEE-AC44-BA32-16BF03539868}" dt="2023-02-16T13:49:58.158" v="7760"/>
          <ac:spMkLst>
            <pc:docMk/>
            <pc:sldMk cId="694198311" sldId="1628"/>
            <ac:spMk id="320" creationId="{32800DE3-83F7-2F08-3425-D2D7117B4B12}"/>
          </ac:spMkLst>
        </pc:spChg>
        <pc:spChg chg="mod">
          <ac:chgData name="Daniel Khashabi" userId="62390808-c838-45e6-be59-d6fd0d208bc8" providerId="ADAL" clId="{DBE0F76A-AFEE-AC44-BA32-16BF03539868}" dt="2023-02-16T13:49:58.158" v="7760"/>
          <ac:spMkLst>
            <pc:docMk/>
            <pc:sldMk cId="694198311" sldId="1628"/>
            <ac:spMk id="321" creationId="{4F80230B-8A84-6A22-C866-9C6C99FA3788}"/>
          </ac:spMkLst>
        </pc:spChg>
        <pc:spChg chg="mod">
          <ac:chgData name="Daniel Khashabi" userId="62390808-c838-45e6-be59-d6fd0d208bc8" providerId="ADAL" clId="{DBE0F76A-AFEE-AC44-BA32-16BF03539868}" dt="2023-02-16T13:49:58.158" v="7760"/>
          <ac:spMkLst>
            <pc:docMk/>
            <pc:sldMk cId="694198311" sldId="1628"/>
            <ac:spMk id="322" creationId="{E7EB70BF-2837-1EE6-AE5B-006841923753}"/>
          </ac:spMkLst>
        </pc:spChg>
        <pc:spChg chg="mod">
          <ac:chgData name="Daniel Khashabi" userId="62390808-c838-45e6-be59-d6fd0d208bc8" providerId="ADAL" clId="{DBE0F76A-AFEE-AC44-BA32-16BF03539868}" dt="2023-02-16T13:49:58.158" v="7760"/>
          <ac:spMkLst>
            <pc:docMk/>
            <pc:sldMk cId="694198311" sldId="1628"/>
            <ac:spMk id="323" creationId="{A41D9C1E-AA32-40C8-2BDA-7D3F8639D3C5}"/>
          </ac:spMkLst>
        </pc:spChg>
        <pc:spChg chg="mod">
          <ac:chgData name="Daniel Khashabi" userId="62390808-c838-45e6-be59-d6fd0d208bc8" providerId="ADAL" clId="{DBE0F76A-AFEE-AC44-BA32-16BF03539868}" dt="2023-02-16T13:49:58.158" v="7760"/>
          <ac:spMkLst>
            <pc:docMk/>
            <pc:sldMk cId="694198311" sldId="1628"/>
            <ac:spMk id="324" creationId="{CC3059CB-8A98-0DE1-7303-31CBF096061A}"/>
          </ac:spMkLst>
        </pc:spChg>
        <pc:spChg chg="mod">
          <ac:chgData name="Daniel Khashabi" userId="62390808-c838-45e6-be59-d6fd0d208bc8" providerId="ADAL" clId="{DBE0F76A-AFEE-AC44-BA32-16BF03539868}" dt="2023-02-16T13:49:58.158" v="7760"/>
          <ac:spMkLst>
            <pc:docMk/>
            <pc:sldMk cId="694198311" sldId="1628"/>
            <ac:spMk id="325" creationId="{13452486-75F4-F5EF-CA4D-5CC3EA5FC36E}"/>
          </ac:spMkLst>
        </pc:spChg>
        <pc:spChg chg="mod">
          <ac:chgData name="Daniel Khashabi" userId="62390808-c838-45e6-be59-d6fd0d208bc8" providerId="ADAL" clId="{DBE0F76A-AFEE-AC44-BA32-16BF03539868}" dt="2023-02-16T13:49:58.158" v="7760"/>
          <ac:spMkLst>
            <pc:docMk/>
            <pc:sldMk cId="694198311" sldId="1628"/>
            <ac:spMk id="326" creationId="{8234649C-2AA0-6024-3B1C-CCF41241C07C}"/>
          </ac:spMkLst>
        </pc:spChg>
        <pc:spChg chg="mod">
          <ac:chgData name="Daniel Khashabi" userId="62390808-c838-45e6-be59-d6fd0d208bc8" providerId="ADAL" clId="{DBE0F76A-AFEE-AC44-BA32-16BF03539868}" dt="2023-02-16T13:49:58.158" v="7760"/>
          <ac:spMkLst>
            <pc:docMk/>
            <pc:sldMk cId="694198311" sldId="1628"/>
            <ac:spMk id="327" creationId="{228A9741-B089-D548-A2EF-27C2DDFA3551}"/>
          </ac:spMkLst>
        </pc:spChg>
        <pc:spChg chg="mod">
          <ac:chgData name="Daniel Khashabi" userId="62390808-c838-45e6-be59-d6fd0d208bc8" providerId="ADAL" clId="{DBE0F76A-AFEE-AC44-BA32-16BF03539868}" dt="2023-02-16T13:49:58.158" v="7760"/>
          <ac:spMkLst>
            <pc:docMk/>
            <pc:sldMk cId="694198311" sldId="1628"/>
            <ac:spMk id="328" creationId="{5E2F68FA-87AC-1A7A-D263-1440CF90C706}"/>
          </ac:spMkLst>
        </pc:spChg>
        <pc:spChg chg="mod">
          <ac:chgData name="Daniel Khashabi" userId="62390808-c838-45e6-be59-d6fd0d208bc8" providerId="ADAL" clId="{DBE0F76A-AFEE-AC44-BA32-16BF03539868}" dt="2023-02-16T13:49:58.158" v="7760"/>
          <ac:spMkLst>
            <pc:docMk/>
            <pc:sldMk cId="694198311" sldId="1628"/>
            <ac:spMk id="329" creationId="{5FE716E7-8E5E-154F-7005-284F23B192BB}"/>
          </ac:spMkLst>
        </pc:spChg>
        <pc:spChg chg="mod">
          <ac:chgData name="Daniel Khashabi" userId="62390808-c838-45e6-be59-d6fd0d208bc8" providerId="ADAL" clId="{DBE0F76A-AFEE-AC44-BA32-16BF03539868}" dt="2023-02-16T13:49:58.158" v="7760"/>
          <ac:spMkLst>
            <pc:docMk/>
            <pc:sldMk cId="694198311" sldId="1628"/>
            <ac:spMk id="330" creationId="{21CCAA87-6F43-932A-9FA5-5B14B3DA6D5F}"/>
          </ac:spMkLst>
        </pc:spChg>
        <pc:spChg chg="mod">
          <ac:chgData name="Daniel Khashabi" userId="62390808-c838-45e6-be59-d6fd0d208bc8" providerId="ADAL" clId="{DBE0F76A-AFEE-AC44-BA32-16BF03539868}" dt="2023-02-16T13:49:58.158" v="7760"/>
          <ac:spMkLst>
            <pc:docMk/>
            <pc:sldMk cId="694198311" sldId="1628"/>
            <ac:spMk id="331" creationId="{3B9072DA-FCC2-0279-B7D0-939D9391FA85}"/>
          </ac:spMkLst>
        </pc:spChg>
        <pc:spChg chg="mod">
          <ac:chgData name="Daniel Khashabi" userId="62390808-c838-45e6-be59-d6fd0d208bc8" providerId="ADAL" clId="{DBE0F76A-AFEE-AC44-BA32-16BF03539868}" dt="2023-02-16T13:49:58.158" v="7760"/>
          <ac:spMkLst>
            <pc:docMk/>
            <pc:sldMk cId="694198311" sldId="1628"/>
            <ac:spMk id="332" creationId="{1E261442-A3DF-0793-E2DD-1DFFFAC6DA12}"/>
          </ac:spMkLst>
        </pc:spChg>
        <pc:spChg chg="mod">
          <ac:chgData name="Daniel Khashabi" userId="62390808-c838-45e6-be59-d6fd0d208bc8" providerId="ADAL" clId="{DBE0F76A-AFEE-AC44-BA32-16BF03539868}" dt="2023-02-16T13:49:58.158" v="7760"/>
          <ac:spMkLst>
            <pc:docMk/>
            <pc:sldMk cId="694198311" sldId="1628"/>
            <ac:spMk id="333" creationId="{786DCBB4-6909-431A-1B41-F6626B951A3C}"/>
          </ac:spMkLst>
        </pc:spChg>
        <pc:spChg chg="mod">
          <ac:chgData name="Daniel Khashabi" userId="62390808-c838-45e6-be59-d6fd0d208bc8" providerId="ADAL" clId="{DBE0F76A-AFEE-AC44-BA32-16BF03539868}" dt="2023-02-16T13:49:58.158" v="7760"/>
          <ac:spMkLst>
            <pc:docMk/>
            <pc:sldMk cId="694198311" sldId="1628"/>
            <ac:spMk id="334" creationId="{BAB20802-0FEA-7EB9-283D-00D3D1B47F5A}"/>
          </ac:spMkLst>
        </pc:spChg>
        <pc:spChg chg="mod">
          <ac:chgData name="Daniel Khashabi" userId="62390808-c838-45e6-be59-d6fd0d208bc8" providerId="ADAL" clId="{DBE0F76A-AFEE-AC44-BA32-16BF03539868}" dt="2023-02-16T13:49:58.158" v="7760"/>
          <ac:spMkLst>
            <pc:docMk/>
            <pc:sldMk cId="694198311" sldId="1628"/>
            <ac:spMk id="335" creationId="{CE0885B8-0403-98E5-7880-4AFA25198A69}"/>
          </ac:spMkLst>
        </pc:spChg>
        <pc:spChg chg="mod">
          <ac:chgData name="Daniel Khashabi" userId="62390808-c838-45e6-be59-d6fd0d208bc8" providerId="ADAL" clId="{DBE0F76A-AFEE-AC44-BA32-16BF03539868}" dt="2023-02-16T13:49:58.158" v="7760"/>
          <ac:spMkLst>
            <pc:docMk/>
            <pc:sldMk cId="694198311" sldId="1628"/>
            <ac:spMk id="336" creationId="{E1D37B58-E72F-23F7-C288-8192C5FE756C}"/>
          </ac:spMkLst>
        </pc:spChg>
        <pc:spChg chg="mod">
          <ac:chgData name="Daniel Khashabi" userId="62390808-c838-45e6-be59-d6fd0d208bc8" providerId="ADAL" clId="{DBE0F76A-AFEE-AC44-BA32-16BF03539868}" dt="2023-02-16T13:49:58.158" v="7760"/>
          <ac:spMkLst>
            <pc:docMk/>
            <pc:sldMk cId="694198311" sldId="1628"/>
            <ac:spMk id="337" creationId="{C2F42C88-3CF7-F0DB-EA9C-25A86FC2BDC2}"/>
          </ac:spMkLst>
        </pc:spChg>
        <pc:spChg chg="mod">
          <ac:chgData name="Daniel Khashabi" userId="62390808-c838-45e6-be59-d6fd0d208bc8" providerId="ADAL" clId="{DBE0F76A-AFEE-AC44-BA32-16BF03539868}" dt="2023-02-16T13:49:58.158" v="7760"/>
          <ac:spMkLst>
            <pc:docMk/>
            <pc:sldMk cId="694198311" sldId="1628"/>
            <ac:spMk id="338" creationId="{04D2DB6C-F381-ABDD-241B-1D34B73D8514}"/>
          </ac:spMkLst>
        </pc:spChg>
        <pc:spChg chg="mod">
          <ac:chgData name="Daniel Khashabi" userId="62390808-c838-45e6-be59-d6fd0d208bc8" providerId="ADAL" clId="{DBE0F76A-AFEE-AC44-BA32-16BF03539868}" dt="2023-02-16T13:49:58.158" v="7760"/>
          <ac:spMkLst>
            <pc:docMk/>
            <pc:sldMk cId="694198311" sldId="1628"/>
            <ac:spMk id="339" creationId="{0C6C807B-8BDC-37E1-50AB-E729B051CB77}"/>
          </ac:spMkLst>
        </pc:spChg>
        <pc:spChg chg="mod">
          <ac:chgData name="Daniel Khashabi" userId="62390808-c838-45e6-be59-d6fd0d208bc8" providerId="ADAL" clId="{DBE0F76A-AFEE-AC44-BA32-16BF03539868}" dt="2023-02-16T13:49:58.158" v="7760"/>
          <ac:spMkLst>
            <pc:docMk/>
            <pc:sldMk cId="694198311" sldId="1628"/>
            <ac:spMk id="340" creationId="{F5C1404B-F565-4AC3-AB6B-1F39DC0F5830}"/>
          </ac:spMkLst>
        </pc:spChg>
        <pc:spChg chg="mod">
          <ac:chgData name="Daniel Khashabi" userId="62390808-c838-45e6-be59-d6fd0d208bc8" providerId="ADAL" clId="{DBE0F76A-AFEE-AC44-BA32-16BF03539868}" dt="2023-02-16T13:49:58.158" v="7760"/>
          <ac:spMkLst>
            <pc:docMk/>
            <pc:sldMk cId="694198311" sldId="1628"/>
            <ac:spMk id="341" creationId="{36538BA4-0B77-2B70-6221-9CA8192FC063}"/>
          </ac:spMkLst>
        </pc:spChg>
        <pc:spChg chg="mod">
          <ac:chgData name="Daniel Khashabi" userId="62390808-c838-45e6-be59-d6fd0d208bc8" providerId="ADAL" clId="{DBE0F76A-AFEE-AC44-BA32-16BF03539868}" dt="2023-02-16T13:49:58.158" v="7760"/>
          <ac:spMkLst>
            <pc:docMk/>
            <pc:sldMk cId="694198311" sldId="1628"/>
            <ac:spMk id="342" creationId="{A4480F9A-F85E-602D-6A07-FBFEE8BD6D7E}"/>
          </ac:spMkLst>
        </pc:spChg>
        <pc:spChg chg="mod">
          <ac:chgData name="Daniel Khashabi" userId="62390808-c838-45e6-be59-d6fd0d208bc8" providerId="ADAL" clId="{DBE0F76A-AFEE-AC44-BA32-16BF03539868}" dt="2023-02-16T13:49:58.158" v="7760"/>
          <ac:spMkLst>
            <pc:docMk/>
            <pc:sldMk cId="694198311" sldId="1628"/>
            <ac:spMk id="345" creationId="{76B0249A-E303-38D0-2FBB-9A9CFDD6B6D6}"/>
          </ac:spMkLst>
        </pc:spChg>
        <pc:spChg chg="mod">
          <ac:chgData name="Daniel Khashabi" userId="62390808-c838-45e6-be59-d6fd0d208bc8" providerId="ADAL" clId="{DBE0F76A-AFEE-AC44-BA32-16BF03539868}" dt="2023-02-16T13:49:58.158" v="7760"/>
          <ac:spMkLst>
            <pc:docMk/>
            <pc:sldMk cId="694198311" sldId="1628"/>
            <ac:spMk id="346" creationId="{0799F9E3-C0D7-CFD2-9E14-89234CD6B117}"/>
          </ac:spMkLst>
        </pc:spChg>
        <pc:spChg chg="mod">
          <ac:chgData name="Daniel Khashabi" userId="62390808-c838-45e6-be59-d6fd0d208bc8" providerId="ADAL" clId="{DBE0F76A-AFEE-AC44-BA32-16BF03539868}" dt="2023-02-16T13:49:58.158" v="7760"/>
          <ac:spMkLst>
            <pc:docMk/>
            <pc:sldMk cId="694198311" sldId="1628"/>
            <ac:spMk id="347" creationId="{4BF5C701-2F5F-9D7C-254B-6956CB6D21ED}"/>
          </ac:spMkLst>
        </pc:spChg>
        <pc:cxnChg chg="mod">
          <ac:chgData name="Daniel Khashabi" userId="62390808-c838-45e6-be59-d6fd0d208bc8" providerId="ADAL" clId="{DBE0F76A-AFEE-AC44-BA32-16BF03539868}" dt="2023-02-16T13:49:58.158" v="7760"/>
          <ac:cxnSpMkLst>
            <pc:docMk/>
            <pc:sldMk cId="694198311" sldId="1628"/>
            <ac:cxnSpMk id="348" creationId="{AEA66885-FAC3-780B-4C57-3DD0218E14FD}"/>
          </ac:cxnSpMkLst>
        </pc:cxnChg>
      </pc:sldChg>
      <pc:sldChg chg="modSp modAnim modNotes">
        <pc:chgData name="Daniel Khashabi" userId="62390808-c838-45e6-be59-d6fd0d208bc8" providerId="ADAL" clId="{DBE0F76A-AFEE-AC44-BA32-16BF03539868}" dt="2023-02-16T15:57:56.295" v="8521"/>
        <pc:sldMkLst>
          <pc:docMk/>
          <pc:sldMk cId="394656261" sldId="1631"/>
        </pc:sldMkLst>
        <pc:spChg chg="mod">
          <ac:chgData name="Daniel Khashabi" userId="62390808-c838-45e6-be59-d6fd0d208bc8" providerId="ADAL" clId="{DBE0F76A-AFEE-AC44-BA32-16BF03539868}" dt="2023-02-16T13:49:58.158" v="7760"/>
          <ac:spMkLst>
            <pc:docMk/>
            <pc:sldMk cId="394656261" sldId="1631"/>
            <ac:spMk id="3" creationId="{B3651168-230B-6999-B5E7-80B44E76D5AB}"/>
          </ac:spMkLst>
        </pc:spChg>
        <pc:spChg chg="mod">
          <ac:chgData name="Daniel Khashabi" userId="62390808-c838-45e6-be59-d6fd0d208bc8" providerId="ADAL" clId="{DBE0F76A-AFEE-AC44-BA32-16BF03539868}" dt="2023-02-16T13:49:58.158" v="7760"/>
          <ac:spMkLst>
            <pc:docMk/>
            <pc:sldMk cId="394656261" sldId="1631"/>
            <ac:spMk id="6" creationId="{C7386CB1-81E2-C1B6-16D4-F8A7657FFC12}"/>
          </ac:spMkLst>
        </pc:spChg>
        <pc:spChg chg="mod">
          <ac:chgData name="Daniel Khashabi" userId="62390808-c838-45e6-be59-d6fd0d208bc8" providerId="ADAL" clId="{DBE0F76A-AFEE-AC44-BA32-16BF03539868}" dt="2023-02-16T13:49:58.158" v="7760"/>
          <ac:spMkLst>
            <pc:docMk/>
            <pc:sldMk cId="394656261" sldId="1631"/>
            <ac:spMk id="127" creationId="{2F12DE1B-F45E-E0F9-93FD-EB559ED31C12}"/>
          </ac:spMkLst>
        </pc:spChg>
      </pc:sldChg>
      <pc:sldChg chg="addSp delSp modSp mod modAnim modNotes">
        <pc:chgData name="Daniel Khashabi" userId="62390808-c838-45e6-be59-d6fd0d208bc8" providerId="ADAL" clId="{DBE0F76A-AFEE-AC44-BA32-16BF03539868}" dt="2023-02-16T15:58:11.655" v="8522"/>
        <pc:sldMkLst>
          <pc:docMk/>
          <pc:sldMk cId="1913645677" sldId="1632"/>
        </pc:sldMkLst>
        <pc:spChg chg="mod">
          <ac:chgData name="Daniel Khashabi" userId="62390808-c838-45e6-be59-d6fd0d208bc8" providerId="ADAL" clId="{DBE0F76A-AFEE-AC44-BA32-16BF03539868}" dt="2023-02-16T13:49:58.158" v="7760"/>
          <ac:spMkLst>
            <pc:docMk/>
            <pc:sldMk cId="1913645677" sldId="1632"/>
            <ac:spMk id="3" creationId="{B3651168-230B-6999-B5E7-80B44E76D5AB}"/>
          </ac:spMkLst>
        </pc:spChg>
        <pc:spChg chg="mod">
          <ac:chgData name="Daniel Khashabi" userId="62390808-c838-45e6-be59-d6fd0d208bc8" providerId="ADAL" clId="{DBE0F76A-AFEE-AC44-BA32-16BF03539868}" dt="2023-02-16T13:49:58.158" v="7760"/>
          <ac:spMkLst>
            <pc:docMk/>
            <pc:sldMk cId="1913645677" sldId="1632"/>
            <ac:spMk id="127" creationId="{2F12DE1B-F45E-E0F9-93FD-EB559ED31C12}"/>
          </ac:spMkLst>
        </pc:spChg>
        <pc:spChg chg="mod">
          <ac:chgData name="Daniel Khashabi" userId="62390808-c838-45e6-be59-d6fd0d208bc8" providerId="ADAL" clId="{DBE0F76A-AFEE-AC44-BA32-16BF03539868}" dt="2023-02-12T21:14:39.188" v="1671" actId="20577"/>
          <ac:spMkLst>
            <pc:docMk/>
            <pc:sldMk cId="1913645677" sldId="1632"/>
            <ac:spMk id="142" creationId="{185BFF6F-8170-E1BD-248F-5B262D395E4E}"/>
          </ac:spMkLst>
        </pc:spChg>
        <pc:picChg chg="add del mod">
          <ac:chgData name="Daniel Khashabi" userId="62390808-c838-45e6-be59-d6fd0d208bc8" providerId="ADAL" clId="{DBE0F76A-AFEE-AC44-BA32-16BF03539868}" dt="2023-02-12T21:15:22.298" v="1675" actId="478"/>
          <ac:picMkLst>
            <pc:docMk/>
            <pc:sldMk cId="1913645677" sldId="1632"/>
            <ac:picMk id="1026" creationId="{E240EB93-8BA8-0C25-6F6B-348FB5E52DB2}"/>
          </ac:picMkLst>
        </pc:picChg>
        <pc:picChg chg="add mod">
          <ac:chgData name="Daniel Khashabi" userId="62390808-c838-45e6-be59-d6fd0d208bc8" providerId="ADAL" clId="{DBE0F76A-AFEE-AC44-BA32-16BF03539868}" dt="2023-02-12T21:15:26.766" v="1678" actId="1076"/>
          <ac:picMkLst>
            <pc:docMk/>
            <pc:sldMk cId="1913645677" sldId="1632"/>
            <ac:picMk id="1028" creationId="{9823A161-7E4D-2D87-EDDA-3981BD42FBC0}"/>
          </ac:picMkLst>
        </pc:picChg>
      </pc:sldChg>
      <pc:sldChg chg="addSp delSp modSp del mod">
        <pc:chgData name="Daniel Khashabi" userId="62390808-c838-45e6-be59-d6fd0d208bc8" providerId="ADAL" clId="{DBE0F76A-AFEE-AC44-BA32-16BF03539868}" dt="2023-02-12T21:13:46.827" v="1650" actId="2696"/>
        <pc:sldMkLst>
          <pc:docMk/>
          <pc:sldMk cId="1630613969" sldId="1633"/>
        </pc:sldMkLst>
        <pc:picChg chg="add del mod">
          <ac:chgData name="Daniel Khashabi" userId="62390808-c838-45e6-be59-d6fd0d208bc8" providerId="ADAL" clId="{DBE0F76A-AFEE-AC44-BA32-16BF03539868}" dt="2023-02-11T18:41:33.886" v="1558" actId="21"/>
          <ac:picMkLst>
            <pc:docMk/>
            <pc:sldMk cId="1630613969" sldId="1633"/>
            <ac:picMk id="4" creationId="{6C4064A0-757D-B95B-41BB-2CCAEB9E16D1}"/>
          </ac:picMkLst>
        </pc:picChg>
      </pc:sldChg>
      <pc:sldChg chg="addSp delSp modSp add del mod ord">
        <pc:chgData name="Daniel Khashabi" userId="62390808-c838-45e6-be59-d6fd0d208bc8" providerId="ADAL" clId="{DBE0F76A-AFEE-AC44-BA32-16BF03539868}" dt="2023-02-16T16:52:17.541" v="9121" actId="1035"/>
        <pc:sldMkLst>
          <pc:docMk/>
          <pc:sldMk cId="2493044515" sldId="1694"/>
        </pc:sldMkLst>
        <pc:spChg chg="mod">
          <ac:chgData name="Daniel Khashabi" userId="62390808-c838-45e6-be59-d6fd0d208bc8" providerId="ADAL" clId="{DBE0F76A-AFEE-AC44-BA32-16BF03539868}" dt="2023-02-14T19:08:08.953" v="6142" actId="20577"/>
          <ac:spMkLst>
            <pc:docMk/>
            <pc:sldMk cId="2493044515" sldId="1694"/>
            <ac:spMk id="2" creationId="{5F718B2A-BB13-61B1-0EB4-DB39489678BA}"/>
          </ac:spMkLst>
        </pc:spChg>
        <pc:spChg chg="mod">
          <ac:chgData name="Daniel Khashabi" userId="62390808-c838-45e6-be59-d6fd0d208bc8" providerId="ADAL" clId="{DBE0F76A-AFEE-AC44-BA32-16BF03539868}" dt="2023-02-14T19:11:15.405" v="6300" actId="20577"/>
          <ac:spMkLst>
            <pc:docMk/>
            <pc:sldMk cId="2493044515" sldId="1694"/>
            <ac:spMk id="3" creationId="{2396E66B-A8E8-E4F4-C90B-3CF67DEDA350}"/>
          </ac:spMkLst>
        </pc:spChg>
        <pc:spChg chg="add mod">
          <ac:chgData name="Daniel Khashabi" userId="62390808-c838-45e6-be59-d6fd0d208bc8" providerId="ADAL" clId="{DBE0F76A-AFEE-AC44-BA32-16BF03539868}" dt="2023-02-16T16:52:17.541" v="9121" actId="1035"/>
          <ac:spMkLst>
            <pc:docMk/>
            <pc:sldMk cId="2493044515" sldId="1694"/>
            <ac:spMk id="5" creationId="{74C86524-CA96-8321-51CA-386581B35F3B}"/>
          </ac:spMkLst>
        </pc:spChg>
        <pc:spChg chg="add mod">
          <ac:chgData name="Daniel Khashabi" userId="62390808-c838-45e6-be59-d6fd0d208bc8" providerId="ADAL" clId="{DBE0F76A-AFEE-AC44-BA32-16BF03539868}" dt="2023-02-16T16:52:17.541" v="9121" actId="1035"/>
          <ac:spMkLst>
            <pc:docMk/>
            <pc:sldMk cId="2493044515" sldId="1694"/>
            <ac:spMk id="6" creationId="{C31BC63F-7234-DADB-2248-E30EDB66F9DB}"/>
          </ac:spMkLst>
        </pc:spChg>
        <pc:spChg chg="add mod">
          <ac:chgData name="Daniel Khashabi" userId="62390808-c838-45e6-be59-d6fd0d208bc8" providerId="ADAL" clId="{DBE0F76A-AFEE-AC44-BA32-16BF03539868}" dt="2023-02-16T16:52:17.541" v="9121" actId="1035"/>
          <ac:spMkLst>
            <pc:docMk/>
            <pc:sldMk cId="2493044515" sldId="1694"/>
            <ac:spMk id="7" creationId="{271304FF-C87B-B418-B740-1FDC09ED9E0B}"/>
          </ac:spMkLst>
        </pc:spChg>
        <pc:spChg chg="add mod">
          <ac:chgData name="Daniel Khashabi" userId="62390808-c838-45e6-be59-d6fd0d208bc8" providerId="ADAL" clId="{DBE0F76A-AFEE-AC44-BA32-16BF03539868}" dt="2023-02-16T16:52:17.541" v="9121" actId="1035"/>
          <ac:spMkLst>
            <pc:docMk/>
            <pc:sldMk cId="2493044515" sldId="1694"/>
            <ac:spMk id="8" creationId="{69F0E942-DAB1-7790-7B2F-F14BA8CB8D93}"/>
          </ac:spMkLst>
        </pc:spChg>
        <pc:spChg chg="add mod">
          <ac:chgData name="Daniel Khashabi" userId="62390808-c838-45e6-be59-d6fd0d208bc8" providerId="ADAL" clId="{DBE0F76A-AFEE-AC44-BA32-16BF03539868}" dt="2023-02-16T16:52:17.541" v="9121" actId="1035"/>
          <ac:spMkLst>
            <pc:docMk/>
            <pc:sldMk cId="2493044515" sldId="1694"/>
            <ac:spMk id="9" creationId="{EE5796C9-3518-C7DD-2D3D-E3CCE17C14E5}"/>
          </ac:spMkLst>
        </pc:spChg>
        <pc:spChg chg="add mod">
          <ac:chgData name="Daniel Khashabi" userId="62390808-c838-45e6-be59-d6fd0d208bc8" providerId="ADAL" clId="{DBE0F76A-AFEE-AC44-BA32-16BF03539868}" dt="2023-02-16T13:49:58.158" v="7760"/>
          <ac:spMkLst>
            <pc:docMk/>
            <pc:sldMk cId="2493044515" sldId="1694"/>
            <ac:spMk id="10" creationId="{4D3448D2-0318-F74D-7874-8A4214B1A564}"/>
          </ac:spMkLst>
        </pc:spChg>
        <pc:spChg chg="add mod">
          <ac:chgData name="Daniel Khashabi" userId="62390808-c838-45e6-be59-d6fd0d208bc8" providerId="ADAL" clId="{DBE0F76A-AFEE-AC44-BA32-16BF03539868}" dt="2023-02-16T16:52:17.541" v="9121" actId="1035"/>
          <ac:spMkLst>
            <pc:docMk/>
            <pc:sldMk cId="2493044515" sldId="1694"/>
            <ac:spMk id="11" creationId="{16096D73-A5C2-4B6F-B127-E9E8FC3904A8}"/>
          </ac:spMkLst>
        </pc:spChg>
        <pc:spChg chg="add mod">
          <ac:chgData name="Daniel Khashabi" userId="62390808-c838-45e6-be59-d6fd0d208bc8" providerId="ADAL" clId="{DBE0F76A-AFEE-AC44-BA32-16BF03539868}" dt="2023-02-16T16:52:17.541" v="9121" actId="1035"/>
          <ac:spMkLst>
            <pc:docMk/>
            <pc:sldMk cId="2493044515" sldId="1694"/>
            <ac:spMk id="13" creationId="{F999D078-7ABA-0944-061D-6F4ABDF9CCBE}"/>
          </ac:spMkLst>
        </pc:spChg>
        <pc:spChg chg="add mod">
          <ac:chgData name="Daniel Khashabi" userId="62390808-c838-45e6-be59-d6fd0d208bc8" providerId="ADAL" clId="{DBE0F76A-AFEE-AC44-BA32-16BF03539868}" dt="2023-02-16T16:52:17.541" v="9121" actId="1035"/>
          <ac:spMkLst>
            <pc:docMk/>
            <pc:sldMk cId="2493044515" sldId="1694"/>
            <ac:spMk id="14" creationId="{1FDBB2C3-2B76-68C2-C411-7CC6863B1F5A}"/>
          </ac:spMkLst>
        </pc:spChg>
        <pc:spChg chg="add mod">
          <ac:chgData name="Daniel Khashabi" userId="62390808-c838-45e6-be59-d6fd0d208bc8" providerId="ADAL" clId="{DBE0F76A-AFEE-AC44-BA32-16BF03539868}" dt="2023-02-16T16:52:17.541" v="9121" actId="1035"/>
          <ac:spMkLst>
            <pc:docMk/>
            <pc:sldMk cId="2493044515" sldId="1694"/>
            <ac:spMk id="15" creationId="{9A1E6EB9-89EE-839A-8722-472A4DDDA9BC}"/>
          </ac:spMkLst>
        </pc:spChg>
        <pc:spChg chg="add mod">
          <ac:chgData name="Daniel Khashabi" userId="62390808-c838-45e6-be59-d6fd0d208bc8" providerId="ADAL" clId="{DBE0F76A-AFEE-AC44-BA32-16BF03539868}" dt="2023-02-16T16:52:17.541" v="9121" actId="1035"/>
          <ac:spMkLst>
            <pc:docMk/>
            <pc:sldMk cId="2493044515" sldId="1694"/>
            <ac:spMk id="16" creationId="{042DCCF7-E61E-914B-42DF-2F8BB3CC31FB}"/>
          </ac:spMkLst>
        </pc:spChg>
        <pc:spChg chg="add mod">
          <ac:chgData name="Daniel Khashabi" userId="62390808-c838-45e6-be59-d6fd0d208bc8" providerId="ADAL" clId="{DBE0F76A-AFEE-AC44-BA32-16BF03539868}" dt="2023-02-16T16:52:17.541" v="9121" actId="1035"/>
          <ac:spMkLst>
            <pc:docMk/>
            <pc:sldMk cId="2493044515" sldId="1694"/>
            <ac:spMk id="20" creationId="{0991B9A1-0473-5188-8298-3192B55C7914}"/>
          </ac:spMkLst>
        </pc:spChg>
        <pc:spChg chg="add mod">
          <ac:chgData name="Daniel Khashabi" userId="62390808-c838-45e6-be59-d6fd0d208bc8" providerId="ADAL" clId="{DBE0F76A-AFEE-AC44-BA32-16BF03539868}" dt="2023-02-16T16:52:17.541" v="9121" actId="1035"/>
          <ac:spMkLst>
            <pc:docMk/>
            <pc:sldMk cId="2493044515" sldId="1694"/>
            <ac:spMk id="21" creationId="{9BBD2EF3-0A75-9782-58B2-017C7F4FBBE7}"/>
          </ac:spMkLst>
        </pc:spChg>
        <pc:spChg chg="add mod">
          <ac:chgData name="Daniel Khashabi" userId="62390808-c838-45e6-be59-d6fd0d208bc8" providerId="ADAL" clId="{DBE0F76A-AFEE-AC44-BA32-16BF03539868}" dt="2023-02-16T16:52:17.541" v="9121" actId="1035"/>
          <ac:spMkLst>
            <pc:docMk/>
            <pc:sldMk cId="2493044515" sldId="1694"/>
            <ac:spMk id="22" creationId="{845FB0B1-A1F6-98A5-C69F-ADF18564082C}"/>
          </ac:spMkLst>
        </pc:spChg>
        <pc:spChg chg="add mod">
          <ac:chgData name="Daniel Khashabi" userId="62390808-c838-45e6-be59-d6fd0d208bc8" providerId="ADAL" clId="{DBE0F76A-AFEE-AC44-BA32-16BF03539868}" dt="2023-02-16T16:52:17.541" v="9121" actId="1035"/>
          <ac:spMkLst>
            <pc:docMk/>
            <pc:sldMk cId="2493044515" sldId="1694"/>
            <ac:spMk id="23" creationId="{82078282-4CEE-8A46-A33E-15C940AF0DA6}"/>
          </ac:spMkLst>
        </pc:spChg>
        <pc:spChg chg="add mod">
          <ac:chgData name="Daniel Khashabi" userId="62390808-c838-45e6-be59-d6fd0d208bc8" providerId="ADAL" clId="{DBE0F76A-AFEE-AC44-BA32-16BF03539868}" dt="2023-02-16T16:52:17.541" v="9121" actId="1035"/>
          <ac:spMkLst>
            <pc:docMk/>
            <pc:sldMk cId="2493044515" sldId="1694"/>
            <ac:spMk id="24" creationId="{AC7F9EBA-682F-55D8-1724-56BF41A01B9B}"/>
          </ac:spMkLst>
        </pc:spChg>
        <pc:spChg chg="add mod">
          <ac:chgData name="Daniel Khashabi" userId="62390808-c838-45e6-be59-d6fd0d208bc8" providerId="ADAL" clId="{DBE0F76A-AFEE-AC44-BA32-16BF03539868}" dt="2023-02-16T16:52:17.541" v="9121" actId="1035"/>
          <ac:spMkLst>
            <pc:docMk/>
            <pc:sldMk cId="2493044515" sldId="1694"/>
            <ac:spMk id="25" creationId="{5F1C3DD4-EE10-B361-7B63-39C93F52D591}"/>
          </ac:spMkLst>
        </pc:spChg>
        <pc:spChg chg="add mod">
          <ac:chgData name="Daniel Khashabi" userId="62390808-c838-45e6-be59-d6fd0d208bc8" providerId="ADAL" clId="{DBE0F76A-AFEE-AC44-BA32-16BF03539868}" dt="2023-02-16T16:52:17.541" v="9121" actId="1035"/>
          <ac:spMkLst>
            <pc:docMk/>
            <pc:sldMk cId="2493044515" sldId="1694"/>
            <ac:spMk id="27" creationId="{8BC8FC67-C237-D9F7-082D-57214B99672E}"/>
          </ac:spMkLst>
        </pc:spChg>
        <pc:spChg chg="add mod">
          <ac:chgData name="Daniel Khashabi" userId="62390808-c838-45e6-be59-d6fd0d208bc8" providerId="ADAL" clId="{DBE0F76A-AFEE-AC44-BA32-16BF03539868}" dt="2023-02-16T16:52:17.541" v="9121" actId="1035"/>
          <ac:spMkLst>
            <pc:docMk/>
            <pc:sldMk cId="2493044515" sldId="1694"/>
            <ac:spMk id="29" creationId="{83EB7690-EA22-9FF1-B902-7E3ED4194704}"/>
          </ac:spMkLst>
        </pc:spChg>
        <pc:spChg chg="add mod">
          <ac:chgData name="Daniel Khashabi" userId="62390808-c838-45e6-be59-d6fd0d208bc8" providerId="ADAL" clId="{DBE0F76A-AFEE-AC44-BA32-16BF03539868}" dt="2023-02-16T16:52:17.541" v="9121" actId="1035"/>
          <ac:spMkLst>
            <pc:docMk/>
            <pc:sldMk cId="2493044515" sldId="1694"/>
            <ac:spMk id="30" creationId="{33152D8F-AF4C-8C74-3C13-AABF1CF3B837}"/>
          </ac:spMkLst>
        </pc:spChg>
        <pc:spChg chg="mod">
          <ac:chgData name="Daniel Khashabi" userId="62390808-c838-45e6-be59-d6fd0d208bc8" providerId="ADAL" clId="{DBE0F76A-AFEE-AC44-BA32-16BF03539868}" dt="2023-02-16T16:52:17.541" v="9121" actId="1035"/>
          <ac:spMkLst>
            <pc:docMk/>
            <pc:sldMk cId="2493044515" sldId="1694"/>
            <ac:spMk id="35" creationId="{F40A6BE2-D146-C5E8-4454-2330599CBAF1}"/>
          </ac:spMkLst>
        </pc:spChg>
        <pc:spChg chg="mod">
          <ac:chgData name="Daniel Khashabi" userId="62390808-c838-45e6-be59-d6fd0d208bc8" providerId="ADAL" clId="{DBE0F76A-AFEE-AC44-BA32-16BF03539868}" dt="2023-02-16T16:52:17.541" v="9121" actId="1035"/>
          <ac:spMkLst>
            <pc:docMk/>
            <pc:sldMk cId="2493044515" sldId="1694"/>
            <ac:spMk id="36" creationId="{AD4EABE8-71F6-8FDF-B5DB-2AE8D35ED1FB}"/>
          </ac:spMkLst>
        </pc:spChg>
        <pc:spChg chg="add mod">
          <ac:chgData name="Daniel Khashabi" userId="62390808-c838-45e6-be59-d6fd0d208bc8" providerId="ADAL" clId="{DBE0F76A-AFEE-AC44-BA32-16BF03539868}" dt="2023-02-16T16:52:17.541" v="9121" actId="1035"/>
          <ac:spMkLst>
            <pc:docMk/>
            <pc:sldMk cId="2493044515" sldId="1694"/>
            <ac:spMk id="37" creationId="{7F10658F-347A-66F2-A2B5-1A01B6309DEF}"/>
          </ac:spMkLst>
        </pc:spChg>
        <pc:grpChg chg="add mod">
          <ac:chgData name="Daniel Khashabi" userId="62390808-c838-45e6-be59-d6fd0d208bc8" providerId="ADAL" clId="{DBE0F76A-AFEE-AC44-BA32-16BF03539868}" dt="2023-02-16T16:52:17.541" v="9121" actId="1035"/>
          <ac:grpSpMkLst>
            <pc:docMk/>
            <pc:sldMk cId="2493044515" sldId="1694"/>
            <ac:grpSpMk id="33" creationId="{DC3FF5C9-71BE-4516-80FC-E172954FE53D}"/>
          </ac:grpSpMkLst>
        </pc:grpChg>
        <pc:picChg chg="del">
          <ac:chgData name="Daniel Khashabi" userId="62390808-c838-45e6-be59-d6fd0d208bc8" providerId="ADAL" clId="{DBE0F76A-AFEE-AC44-BA32-16BF03539868}" dt="2023-02-14T19:09:27.206" v="6227" actId="478"/>
          <ac:picMkLst>
            <pc:docMk/>
            <pc:sldMk cId="2493044515" sldId="1694"/>
            <ac:picMk id="4" creationId="{A84B70BC-8024-26F1-57C2-735EC4D4FA0B}"/>
          </ac:picMkLst>
        </pc:picChg>
        <pc:picChg chg="mod">
          <ac:chgData name="Daniel Khashabi" userId="62390808-c838-45e6-be59-d6fd0d208bc8" providerId="ADAL" clId="{DBE0F76A-AFEE-AC44-BA32-16BF03539868}" dt="2023-02-16T16:52:17.541" v="9121" actId="1035"/>
          <ac:picMkLst>
            <pc:docMk/>
            <pc:sldMk cId="2493044515" sldId="1694"/>
            <ac:picMk id="34" creationId="{8747D8AA-7B61-9C88-4963-2C90E5B516BA}"/>
          </ac:picMkLst>
        </pc:picChg>
        <pc:cxnChg chg="add mod">
          <ac:chgData name="Daniel Khashabi" userId="62390808-c838-45e6-be59-d6fd0d208bc8" providerId="ADAL" clId="{DBE0F76A-AFEE-AC44-BA32-16BF03539868}" dt="2023-02-16T16:52:17.541" v="9121" actId="1035"/>
          <ac:cxnSpMkLst>
            <pc:docMk/>
            <pc:sldMk cId="2493044515" sldId="1694"/>
            <ac:cxnSpMk id="12" creationId="{36F3E482-4482-BD2B-E92D-5307C94C5312}"/>
          </ac:cxnSpMkLst>
        </pc:cxnChg>
        <pc:cxnChg chg="add mod">
          <ac:chgData name="Daniel Khashabi" userId="62390808-c838-45e6-be59-d6fd0d208bc8" providerId="ADAL" clId="{DBE0F76A-AFEE-AC44-BA32-16BF03539868}" dt="2023-02-16T16:52:17.541" v="9121" actId="1035"/>
          <ac:cxnSpMkLst>
            <pc:docMk/>
            <pc:sldMk cId="2493044515" sldId="1694"/>
            <ac:cxnSpMk id="17" creationId="{7E7DCD84-2244-AF5D-52EB-ECDD7EE5FE6C}"/>
          </ac:cxnSpMkLst>
        </pc:cxnChg>
        <pc:cxnChg chg="add mod">
          <ac:chgData name="Daniel Khashabi" userId="62390808-c838-45e6-be59-d6fd0d208bc8" providerId="ADAL" clId="{DBE0F76A-AFEE-AC44-BA32-16BF03539868}" dt="2023-02-16T16:52:17.541" v="9121" actId="1035"/>
          <ac:cxnSpMkLst>
            <pc:docMk/>
            <pc:sldMk cId="2493044515" sldId="1694"/>
            <ac:cxnSpMk id="18" creationId="{C656AF7A-6DBC-C717-5442-A2256A890D69}"/>
          </ac:cxnSpMkLst>
        </pc:cxnChg>
        <pc:cxnChg chg="add mod">
          <ac:chgData name="Daniel Khashabi" userId="62390808-c838-45e6-be59-d6fd0d208bc8" providerId="ADAL" clId="{DBE0F76A-AFEE-AC44-BA32-16BF03539868}" dt="2023-02-16T16:52:17.541" v="9121" actId="1035"/>
          <ac:cxnSpMkLst>
            <pc:docMk/>
            <pc:sldMk cId="2493044515" sldId="1694"/>
            <ac:cxnSpMk id="19" creationId="{05FE3220-79D4-985F-9865-D900219A21F4}"/>
          </ac:cxnSpMkLst>
        </pc:cxnChg>
        <pc:cxnChg chg="add mod">
          <ac:chgData name="Daniel Khashabi" userId="62390808-c838-45e6-be59-d6fd0d208bc8" providerId="ADAL" clId="{DBE0F76A-AFEE-AC44-BA32-16BF03539868}" dt="2023-02-16T16:52:17.541" v="9121" actId="1035"/>
          <ac:cxnSpMkLst>
            <pc:docMk/>
            <pc:sldMk cId="2493044515" sldId="1694"/>
            <ac:cxnSpMk id="26" creationId="{577473A6-F8E6-7FD0-9DA6-AF650969A533}"/>
          </ac:cxnSpMkLst>
        </pc:cxnChg>
        <pc:cxnChg chg="add mod">
          <ac:chgData name="Daniel Khashabi" userId="62390808-c838-45e6-be59-d6fd0d208bc8" providerId="ADAL" clId="{DBE0F76A-AFEE-AC44-BA32-16BF03539868}" dt="2023-02-16T16:52:17.541" v="9121" actId="1035"/>
          <ac:cxnSpMkLst>
            <pc:docMk/>
            <pc:sldMk cId="2493044515" sldId="1694"/>
            <ac:cxnSpMk id="28" creationId="{09383705-D154-AE28-E9B0-BE265A0F8AB1}"/>
          </ac:cxnSpMkLst>
        </pc:cxnChg>
        <pc:cxnChg chg="add mod">
          <ac:chgData name="Daniel Khashabi" userId="62390808-c838-45e6-be59-d6fd0d208bc8" providerId="ADAL" clId="{DBE0F76A-AFEE-AC44-BA32-16BF03539868}" dt="2023-02-16T16:52:17.541" v="9121" actId="1035"/>
          <ac:cxnSpMkLst>
            <pc:docMk/>
            <pc:sldMk cId="2493044515" sldId="1694"/>
            <ac:cxnSpMk id="31" creationId="{1C694BA3-64C0-2A49-2EB5-B91DFDE804ED}"/>
          </ac:cxnSpMkLst>
        </pc:cxnChg>
        <pc:cxnChg chg="add mod">
          <ac:chgData name="Daniel Khashabi" userId="62390808-c838-45e6-be59-d6fd0d208bc8" providerId="ADAL" clId="{DBE0F76A-AFEE-AC44-BA32-16BF03539868}" dt="2023-02-16T16:52:17.541" v="9121" actId="1035"/>
          <ac:cxnSpMkLst>
            <pc:docMk/>
            <pc:sldMk cId="2493044515" sldId="1694"/>
            <ac:cxnSpMk id="32" creationId="{063733AE-E2B5-0639-5F04-6C0B208750A3}"/>
          </ac:cxnSpMkLst>
        </pc:cxnChg>
      </pc:sldChg>
      <pc:sldChg chg="modSp add del modAnim">
        <pc:chgData name="Daniel Khashabi" userId="62390808-c838-45e6-be59-d6fd0d208bc8" providerId="ADAL" clId="{DBE0F76A-AFEE-AC44-BA32-16BF03539868}" dt="2023-02-16T16:09:27.952" v="8713" actId="207"/>
        <pc:sldMkLst>
          <pc:docMk/>
          <pc:sldMk cId="967055612" sldId="1695"/>
        </pc:sldMkLst>
        <pc:spChg chg="mod">
          <ac:chgData name="Daniel Khashabi" userId="62390808-c838-45e6-be59-d6fd0d208bc8" providerId="ADAL" clId="{DBE0F76A-AFEE-AC44-BA32-16BF03539868}" dt="2023-02-16T13:49:58.158" v="7760"/>
          <ac:spMkLst>
            <pc:docMk/>
            <pc:sldMk cId="967055612" sldId="1695"/>
            <ac:spMk id="5" creationId="{C5C0E19C-F65F-07AB-C8D8-131F3EA459FA}"/>
          </ac:spMkLst>
        </pc:spChg>
        <pc:spChg chg="mod">
          <ac:chgData name="Daniel Khashabi" userId="62390808-c838-45e6-be59-d6fd0d208bc8" providerId="ADAL" clId="{DBE0F76A-AFEE-AC44-BA32-16BF03539868}" dt="2023-02-16T16:09:27.952" v="8713" actId="207"/>
          <ac:spMkLst>
            <pc:docMk/>
            <pc:sldMk cId="967055612" sldId="1695"/>
            <ac:spMk id="8" creationId="{37B38513-9940-C156-5D57-FD1A7324919A}"/>
          </ac:spMkLst>
        </pc:spChg>
      </pc:sldChg>
      <pc:sldChg chg="add del">
        <pc:chgData name="Daniel Khashabi" userId="62390808-c838-45e6-be59-d6fd0d208bc8" providerId="ADAL" clId="{DBE0F76A-AFEE-AC44-BA32-16BF03539868}" dt="2023-02-14T19:07:35.404" v="6136" actId="2696"/>
        <pc:sldMkLst>
          <pc:docMk/>
          <pc:sldMk cId="2879263245" sldId="1705"/>
        </pc:sldMkLst>
      </pc:sldChg>
      <pc:sldChg chg="modSp add del mod">
        <pc:chgData name="Daniel Khashabi" userId="62390808-c838-45e6-be59-d6fd0d208bc8" providerId="ADAL" clId="{DBE0F76A-AFEE-AC44-BA32-16BF03539868}" dt="2023-02-12T21:24:55.488" v="1939" actId="2696"/>
        <pc:sldMkLst>
          <pc:docMk/>
          <pc:sldMk cId="1717151964" sldId="1706"/>
        </pc:sldMkLst>
        <pc:spChg chg="mod">
          <ac:chgData name="Daniel Khashabi" userId="62390808-c838-45e6-be59-d6fd0d208bc8" providerId="ADAL" clId="{DBE0F76A-AFEE-AC44-BA32-16BF03539868}" dt="2023-02-12T21:24:54.341" v="1938" actId="21"/>
          <ac:spMkLst>
            <pc:docMk/>
            <pc:sldMk cId="1717151964" sldId="1706"/>
            <ac:spMk id="3" creationId="{26EE3139-C761-2213-3F75-8C9850335662}"/>
          </ac:spMkLst>
        </pc:spChg>
      </pc:sldChg>
      <pc:sldChg chg="add">
        <pc:chgData name="Daniel Khashabi" userId="62390808-c838-45e6-be59-d6fd0d208bc8" providerId="ADAL" clId="{DBE0F76A-AFEE-AC44-BA32-16BF03539868}" dt="2023-02-11T17:34:32.226" v="0"/>
        <pc:sldMkLst>
          <pc:docMk/>
          <pc:sldMk cId="2624894102" sldId="1707"/>
        </pc:sldMkLst>
      </pc:sldChg>
      <pc:sldChg chg="modSp add mod modTransition modAnim modNotes">
        <pc:chgData name="Daniel Khashabi" userId="62390808-c838-45e6-be59-d6fd0d208bc8" providerId="ADAL" clId="{DBE0F76A-AFEE-AC44-BA32-16BF03539868}" dt="2023-02-16T13:51:45.796" v="7769"/>
        <pc:sldMkLst>
          <pc:docMk/>
          <pc:sldMk cId="1124880000" sldId="1708"/>
        </pc:sldMkLst>
        <pc:spChg chg="mod">
          <ac:chgData name="Daniel Khashabi" userId="62390808-c838-45e6-be59-d6fd0d208bc8" providerId="ADAL" clId="{DBE0F76A-AFEE-AC44-BA32-16BF03539868}" dt="2023-02-16T13:49:58.158" v="7760"/>
          <ac:spMkLst>
            <pc:docMk/>
            <pc:sldMk cId="1124880000" sldId="1708"/>
            <ac:spMk id="2" creationId="{D627C7AB-C835-782F-E605-797541D6EE5A}"/>
          </ac:spMkLst>
        </pc:spChg>
        <pc:spChg chg="mod">
          <ac:chgData name="Daniel Khashabi" userId="62390808-c838-45e6-be59-d6fd0d208bc8" providerId="ADAL" clId="{DBE0F76A-AFEE-AC44-BA32-16BF03539868}" dt="2023-02-11T17:58:53.093" v="287" actId="20577"/>
          <ac:spMkLst>
            <pc:docMk/>
            <pc:sldMk cId="1124880000" sldId="1708"/>
            <ac:spMk id="4" creationId="{9D76884D-684C-F07B-B281-7275A8E509E2}"/>
          </ac:spMkLst>
        </pc:spChg>
      </pc:sldChg>
      <pc:sldChg chg="addSp modSp add mod modNotes">
        <pc:chgData name="Daniel Khashabi" userId="62390808-c838-45e6-be59-d6fd0d208bc8" providerId="ADAL" clId="{DBE0F76A-AFEE-AC44-BA32-16BF03539868}" dt="2023-02-16T13:52:32.001" v="7801" actId="14100"/>
        <pc:sldMkLst>
          <pc:docMk/>
          <pc:sldMk cId="2784519899" sldId="1709"/>
        </pc:sldMkLst>
        <pc:spChg chg="mod">
          <ac:chgData name="Daniel Khashabi" userId="62390808-c838-45e6-be59-d6fd0d208bc8" providerId="ADAL" clId="{DBE0F76A-AFEE-AC44-BA32-16BF03539868}" dt="2023-02-16T13:49:58.158" v="7760"/>
          <ac:spMkLst>
            <pc:docMk/>
            <pc:sldMk cId="2784519899" sldId="1709"/>
            <ac:spMk id="2" creationId="{D627C7AB-C835-782F-E605-797541D6EE5A}"/>
          </ac:spMkLst>
        </pc:spChg>
        <pc:spChg chg="mod">
          <ac:chgData name="Daniel Khashabi" userId="62390808-c838-45e6-be59-d6fd0d208bc8" providerId="ADAL" clId="{DBE0F76A-AFEE-AC44-BA32-16BF03539868}" dt="2023-02-16T13:50:52.683" v="7761"/>
          <ac:spMkLst>
            <pc:docMk/>
            <pc:sldMk cId="2784519899" sldId="1709"/>
            <ac:spMk id="4" creationId="{9D76884D-684C-F07B-B281-7275A8E509E2}"/>
          </ac:spMkLst>
        </pc:spChg>
        <pc:spChg chg="add mod">
          <ac:chgData name="Daniel Khashabi" userId="62390808-c838-45e6-be59-d6fd0d208bc8" providerId="ADAL" clId="{DBE0F76A-AFEE-AC44-BA32-16BF03539868}" dt="2023-02-16T13:52:32.001" v="7801" actId="14100"/>
          <ac:spMkLst>
            <pc:docMk/>
            <pc:sldMk cId="2784519899" sldId="1709"/>
            <ac:spMk id="5" creationId="{EF0FED5F-1CE7-2FE7-BA4F-BC17E43B4852}"/>
          </ac:spMkLst>
        </pc:spChg>
      </pc:sldChg>
      <pc:sldChg chg="modSp new mod modAnim">
        <pc:chgData name="Daniel Khashabi" userId="62390808-c838-45e6-be59-d6fd0d208bc8" providerId="ADAL" clId="{DBE0F76A-AFEE-AC44-BA32-16BF03539868}" dt="2023-02-16T13:54:12.532" v="7812"/>
        <pc:sldMkLst>
          <pc:docMk/>
          <pc:sldMk cId="424039047" sldId="1710"/>
        </pc:sldMkLst>
        <pc:spChg chg="mod">
          <ac:chgData name="Daniel Khashabi" userId="62390808-c838-45e6-be59-d6fd0d208bc8" providerId="ADAL" clId="{DBE0F76A-AFEE-AC44-BA32-16BF03539868}" dt="2023-02-12T21:30:09.311" v="2113" actId="207"/>
          <ac:spMkLst>
            <pc:docMk/>
            <pc:sldMk cId="424039047" sldId="1710"/>
            <ac:spMk id="2" creationId="{2380612C-2FBD-2853-DD70-064871E400B0}"/>
          </ac:spMkLst>
        </pc:spChg>
        <pc:spChg chg="mod">
          <ac:chgData name="Daniel Khashabi" userId="62390808-c838-45e6-be59-d6fd0d208bc8" providerId="ADAL" clId="{DBE0F76A-AFEE-AC44-BA32-16BF03539868}" dt="2023-02-16T13:53:52.921" v="7810" actId="207"/>
          <ac:spMkLst>
            <pc:docMk/>
            <pc:sldMk cId="424039047" sldId="1710"/>
            <ac:spMk id="3" creationId="{78BD93FD-84F6-943B-4DAF-E6EA2CDFA198}"/>
          </ac:spMkLst>
        </pc:spChg>
      </pc:sldChg>
      <pc:sldChg chg="addSp modSp new mod modAnim">
        <pc:chgData name="Daniel Khashabi" userId="62390808-c838-45e6-be59-d6fd0d208bc8" providerId="ADAL" clId="{DBE0F76A-AFEE-AC44-BA32-16BF03539868}" dt="2023-02-16T13:55:31.634" v="7831" actId="207"/>
        <pc:sldMkLst>
          <pc:docMk/>
          <pc:sldMk cId="2056676461" sldId="1711"/>
        </pc:sldMkLst>
        <pc:spChg chg="mod">
          <ac:chgData name="Daniel Khashabi" userId="62390808-c838-45e6-be59-d6fd0d208bc8" providerId="ADAL" clId="{DBE0F76A-AFEE-AC44-BA32-16BF03539868}" dt="2023-02-12T21:30:14.156" v="2123" actId="207"/>
          <ac:spMkLst>
            <pc:docMk/>
            <pc:sldMk cId="2056676461" sldId="1711"/>
            <ac:spMk id="2" creationId="{261D9FD4-BDE4-0A2E-D97A-EAF3C0DFD313}"/>
          </ac:spMkLst>
        </pc:spChg>
        <pc:spChg chg="mod">
          <ac:chgData name="Daniel Khashabi" userId="62390808-c838-45e6-be59-d6fd0d208bc8" providerId="ADAL" clId="{DBE0F76A-AFEE-AC44-BA32-16BF03539868}" dt="2023-02-16T13:55:31.634" v="7831" actId="207"/>
          <ac:spMkLst>
            <pc:docMk/>
            <pc:sldMk cId="2056676461" sldId="1711"/>
            <ac:spMk id="3" creationId="{54CB728B-7D43-2DFB-5BE5-3CD08C7F80E3}"/>
          </ac:spMkLst>
        </pc:spChg>
        <pc:picChg chg="add mod">
          <ac:chgData name="Daniel Khashabi" userId="62390808-c838-45e6-be59-d6fd0d208bc8" providerId="ADAL" clId="{DBE0F76A-AFEE-AC44-BA32-16BF03539868}" dt="2023-02-12T21:33:14.943" v="2177" actId="1038"/>
          <ac:picMkLst>
            <pc:docMk/>
            <pc:sldMk cId="2056676461" sldId="1711"/>
            <ac:picMk id="5" creationId="{0ABCDE17-C227-9A77-F331-479110311BA8}"/>
          </ac:picMkLst>
        </pc:picChg>
      </pc:sldChg>
      <pc:sldChg chg="addSp delSp modSp new mod">
        <pc:chgData name="Daniel Khashabi" userId="62390808-c838-45e6-be59-d6fd0d208bc8" providerId="ADAL" clId="{DBE0F76A-AFEE-AC44-BA32-16BF03539868}" dt="2023-02-16T13:49:58.158" v="7760"/>
        <pc:sldMkLst>
          <pc:docMk/>
          <pc:sldMk cId="3417168123" sldId="1712"/>
        </pc:sldMkLst>
        <pc:spChg chg="mod">
          <ac:chgData name="Daniel Khashabi" userId="62390808-c838-45e6-be59-d6fd0d208bc8" providerId="ADAL" clId="{DBE0F76A-AFEE-AC44-BA32-16BF03539868}" dt="2023-02-11T18:21:43.264" v="1269"/>
          <ac:spMkLst>
            <pc:docMk/>
            <pc:sldMk cId="3417168123" sldId="1712"/>
            <ac:spMk id="2" creationId="{9C909ED0-DD88-AB15-C0D3-5FB8BACA50D7}"/>
          </ac:spMkLst>
        </pc:spChg>
        <pc:spChg chg="mod">
          <ac:chgData name="Daniel Khashabi" userId="62390808-c838-45e6-be59-d6fd0d208bc8" providerId="ADAL" clId="{DBE0F76A-AFEE-AC44-BA32-16BF03539868}" dt="2023-02-12T23:10:38.088" v="2336" actId="20577"/>
          <ac:spMkLst>
            <pc:docMk/>
            <pc:sldMk cId="3417168123" sldId="1712"/>
            <ac:spMk id="3" creationId="{9A713FA0-656F-02E9-7795-B341EC56829C}"/>
          </ac:spMkLst>
        </pc:spChg>
        <pc:spChg chg="add mod">
          <ac:chgData name="Daniel Khashabi" userId="62390808-c838-45e6-be59-d6fd0d208bc8" providerId="ADAL" clId="{DBE0F76A-AFEE-AC44-BA32-16BF03539868}" dt="2023-02-16T13:49:58.158" v="7760"/>
          <ac:spMkLst>
            <pc:docMk/>
            <pc:sldMk cId="3417168123" sldId="1712"/>
            <ac:spMk id="4" creationId="{D7018F7A-DF14-215A-9190-3401A00F4217}"/>
          </ac:spMkLst>
        </pc:spChg>
        <pc:spChg chg="add mod">
          <ac:chgData name="Daniel Khashabi" userId="62390808-c838-45e6-be59-d6fd0d208bc8" providerId="ADAL" clId="{DBE0F76A-AFEE-AC44-BA32-16BF03539868}" dt="2023-02-16T13:49:58.158" v="7760"/>
          <ac:spMkLst>
            <pc:docMk/>
            <pc:sldMk cId="3417168123" sldId="1712"/>
            <ac:spMk id="5" creationId="{A0B3E625-35BB-FE38-EBEA-3BBB9F12A5B8}"/>
          </ac:spMkLst>
        </pc:spChg>
        <pc:spChg chg="add del">
          <ac:chgData name="Daniel Khashabi" userId="62390808-c838-45e6-be59-d6fd0d208bc8" providerId="ADAL" clId="{DBE0F76A-AFEE-AC44-BA32-16BF03539868}" dt="2023-02-11T18:12:45.684" v="1005"/>
          <ac:spMkLst>
            <pc:docMk/>
            <pc:sldMk cId="3417168123" sldId="1712"/>
            <ac:spMk id="6" creationId="{9B5F81D6-63F4-70C7-E6B6-F6A3BB48BE7F}"/>
          </ac:spMkLst>
        </pc:spChg>
        <pc:spChg chg="add del">
          <ac:chgData name="Daniel Khashabi" userId="62390808-c838-45e6-be59-d6fd0d208bc8" providerId="ADAL" clId="{DBE0F76A-AFEE-AC44-BA32-16BF03539868}" dt="2023-02-11T18:14:43.158" v="1007"/>
          <ac:spMkLst>
            <pc:docMk/>
            <pc:sldMk cId="3417168123" sldId="1712"/>
            <ac:spMk id="7" creationId="{79F8F327-5EF1-C461-4137-F2F8AA134806}"/>
          </ac:spMkLst>
        </pc:spChg>
        <pc:grpChg chg="add mod">
          <ac:chgData name="Daniel Khashabi" userId="62390808-c838-45e6-be59-d6fd0d208bc8" providerId="ADAL" clId="{DBE0F76A-AFEE-AC44-BA32-16BF03539868}" dt="2023-02-12T23:10:26.317" v="2332" actId="1035"/>
          <ac:grpSpMkLst>
            <pc:docMk/>
            <pc:sldMk cId="3417168123" sldId="1712"/>
            <ac:grpSpMk id="10" creationId="{16DA344B-B330-DEE1-1747-8F72D65D2536}"/>
          </ac:grpSpMkLst>
        </pc:grpChg>
        <pc:picChg chg="add mod modCrop">
          <ac:chgData name="Daniel Khashabi" userId="62390808-c838-45e6-be59-d6fd0d208bc8" providerId="ADAL" clId="{DBE0F76A-AFEE-AC44-BA32-16BF03539868}" dt="2023-02-12T21:43:10.546" v="2268" actId="732"/>
          <ac:picMkLst>
            <pc:docMk/>
            <pc:sldMk cId="3417168123" sldId="1712"/>
            <ac:picMk id="7" creationId="{79FB36FD-B1FE-F39B-982E-ECA9C455E960}"/>
          </ac:picMkLst>
        </pc:picChg>
        <pc:picChg chg="add mod modCrop">
          <ac:chgData name="Daniel Khashabi" userId="62390808-c838-45e6-be59-d6fd0d208bc8" providerId="ADAL" clId="{DBE0F76A-AFEE-AC44-BA32-16BF03539868}" dt="2023-02-12T21:43:25.175" v="2275" actId="1035"/>
          <ac:picMkLst>
            <pc:docMk/>
            <pc:sldMk cId="3417168123" sldId="1712"/>
            <ac:picMk id="8" creationId="{2C6CE16A-E292-754B-CF26-2AA63FC32AF2}"/>
          </ac:picMkLst>
        </pc:picChg>
        <pc:picChg chg="add mod">
          <ac:chgData name="Daniel Khashabi" userId="62390808-c838-45e6-be59-d6fd0d208bc8" providerId="ADAL" clId="{DBE0F76A-AFEE-AC44-BA32-16BF03539868}" dt="2023-02-12T21:43:43.588" v="2285" actId="14100"/>
          <ac:picMkLst>
            <pc:docMk/>
            <pc:sldMk cId="3417168123" sldId="1712"/>
            <ac:picMk id="9" creationId="{0FD5B734-E53C-96F9-EF78-D40AA25D769A}"/>
          </ac:picMkLst>
        </pc:picChg>
      </pc:sldChg>
      <pc:sldChg chg="delSp modSp add mod">
        <pc:chgData name="Daniel Khashabi" userId="62390808-c838-45e6-be59-d6fd0d208bc8" providerId="ADAL" clId="{DBE0F76A-AFEE-AC44-BA32-16BF03539868}" dt="2023-02-16T15:49:50.567" v="7981" actId="21"/>
        <pc:sldMkLst>
          <pc:docMk/>
          <pc:sldMk cId="518054561" sldId="1713"/>
        </pc:sldMkLst>
        <pc:spChg chg="mod">
          <ac:chgData name="Daniel Khashabi" userId="62390808-c838-45e6-be59-d6fd0d208bc8" providerId="ADAL" clId="{DBE0F76A-AFEE-AC44-BA32-16BF03539868}" dt="2023-02-16T13:49:58.158" v="7760"/>
          <ac:spMkLst>
            <pc:docMk/>
            <pc:sldMk cId="518054561" sldId="1713"/>
            <ac:spMk id="6" creationId="{37670C38-BC7D-E2B3-3070-91B5634D1D4B}"/>
          </ac:spMkLst>
        </pc:spChg>
        <pc:spChg chg="mod">
          <ac:chgData name="Daniel Khashabi" userId="62390808-c838-45e6-be59-d6fd0d208bc8" providerId="ADAL" clId="{DBE0F76A-AFEE-AC44-BA32-16BF03539868}" dt="2023-02-16T13:49:58.158" v="7760"/>
          <ac:spMkLst>
            <pc:docMk/>
            <pc:sldMk cId="518054561" sldId="1713"/>
            <ac:spMk id="7" creationId="{53A13E40-8B69-9A09-1B9E-83C67970A460}"/>
          </ac:spMkLst>
        </pc:spChg>
        <pc:spChg chg="del mod">
          <ac:chgData name="Daniel Khashabi" userId="62390808-c838-45e6-be59-d6fd0d208bc8" providerId="ADAL" clId="{DBE0F76A-AFEE-AC44-BA32-16BF03539868}" dt="2023-02-16T15:49:50.567" v="7981" actId="21"/>
          <ac:spMkLst>
            <pc:docMk/>
            <pc:sldMk cId="518054561" sldId="1713"/>
            <ac:spMk id="11" creationId="{01D97EDD-FD08-43EB-942E-03305B1BC7D1}"/>
          </ac:spMkLst>
        </pc:spChg>
      </pc:sldChg>
      <pc:sldChg chg="addSp delSp modSp new del mod">
        <pc:chgData name="Daniel Khashabi" userId="62390808-c838-45e6-be59-d6fd0d208bc8" providerId="ADAL" clId="{DBE0F76A-AFEE-AC44-BA32-16BF03539868}" dt="2023-02-13T14:43:43.244" v="4671" actId="2696"/>
        <pc:sldMkLst>
          <pc:docMk/>
          <pc:sldMk cId="3180235380" sldId="1713"/>
        </pc:sldMkLst>
        <pc:spChg chg="mod">
          <ac:chgData name="Daniel Khashabi" userId="62390808-c838-45e6-be59-d6fd0d208bc8" providerId="ADAL" clId="{DBE0F76A-AFEE-AC44-BA32-16BF03539868}" dt="2023-02-11T18:20:01.842" v="1170"/>
          <ac:spMkLst>
            <pc:docMk/>
            <pc:sldMk cId="3180235380" sldId="1713"/>
            <ac:spMk id="2" creationId="{83ECA07C-42E4-F97B-3D96-799C531C5BD8}"/>
          </ac:spMkLst>
        </pc:spChg>
        <pc:spChg chg="del">
          <ac:chgData name="Daniel Khashabi" userId="62390808-c838-45e6-be59-d6fd0d208bc8" providerId="ADAL" clId="{DBE0F76A-AFEE-AC44-BA32-16BF03539868}" dt="2023-02-11T18:18:45.767" v="1125"/>
          <ac:spMkLst>
            <pc:docMk/>
            <pc:sldMk cId="3180235380" sldId="1713"/>
            <ac:spMk id="3" creationId="{F6654D0C-78A1-193B-7542-F494B4C1D90C}"/>
          </ac:spMkLst>
        </pc:spChg>
        <pc:spChg chg="add mod">
          <ac:chgData name="Daniel Khashabi" userId="62390808-c838-45e6-be59-d6fd0d208bc8" providerId="ADAL" clId="{DBE0F76A-AFEE-AC44-BA32-16BF03539868}" dt="2023-02-13T13:37:36.022" v="2823" actId="20577"/>
          <ac:spMkLst>
            <pc:docMk/>
            <pc:sldMk cId="3180235380" sldId="1713"/>
            <ac:spMk id="4" creationId="{C49686C7-0BEC-EBDA-144F-C793BAD68B67}"/>
          </ac:spMkLst>
        </pc:spChg>
        <pc:spChg chg="add mod">
          <ac:chgData name="Daniel Khashabi" userId="62390808-c838-45e6-be59-d6fd0d208bc8" providerId="ADAL" clId="{DBE0F76A-AFEE-AC44-BA32-16BF03539868}" dt="2023-02-11T18:22:51.073" v="1282"/>
          <ac:spMkLst>
            <pc:docMk/>
            <pc:sldMk cId="3180235380" sldId="1713"/>
            <ac:spMk id="6" creationId="{37670C38-BC7D-E2B3-3070-91B5634D1D4B}"/>
          </ac:spMkLst>
        </pc:spChg>
        <pc:spChg chg="add mod">
          <ac:chgData name="Daniel Khashabi" userId="62390808-c838-45e6-be59-d6fd0d208bc8" providerId="ADAL" clId="{DBE0F76A-AFEE-AC44-BA32-16BF03539868}" dt="2023-02-11T18:22:51.073" v="1282"/>
          <ac:spMkLst>
            <pc:docMk/>
            <pc:sldMk cId="3180235380" sldId="1713"/>
            <ac:spMk id="7" creationId="{53A13E40-8B69-9A09-1B9E-83C67970A460}"/>
          </ac:spMkLst>
        </pc:spChg>
        <pc:spChg chg="add mod">
          <ac:chgData name="Daniel Khashabi" userId="62390808-c838-45e6-be59-d6fd0d208bc8" providerId="ADAL" clId="{DBE0F76A-AFEE-AC44-BA32-16BF03539868}" dt="2023-02-13T13:40:03.060" v="3000" actId="1038"/>
          <ac:spMkLst>
            <pc:docMk/>
            <pc:sldMk cId="3180235380" sldId="1713"/>
            <ac:spMk id="11" creationId="{01D97EDD-FD08-43EB-942E-03305B1BC7D1}"/>
          </ac:spMkLst>
        </pc:spChg>
        <pc:picChg chg="add del mod">
          <ac:chgData name="Daniel Khashabi" userId="62390808-c838-45e6-be59-d6fd0d208bc8" providerId="ADAL" clId="{DBE0F76A-AFEE-AC44-BA32-16BF03539868}" dt="2023-02-12T23:18:42.059" v="2516" actId="478"/>
          <ac:picMkLst>
            <pc:docMk/>
            <pc:sldMk cId="3180235380" sldId="1713"/>
            <ac:picMk id="5" creationId="{689D4BE7-69BD-6A9D-68B5-358601FE04B5}"/>
          </ac:picMkLst>
        </pc:picChg>
        <pc:picChg chg="add del mod">
          <ac:chgData name="Daniel Khashabi" userId="62390808-c838-45e6-be59-d6fd0d208bc8" providerId="ADAL" clId="{DBE0F76A-AFEE-AC44-BA32-16BF03539868}" dt="2023-02-12T23:20:23.417" v="2604" actId="21"/>
          <ac:picMkLst>
            <pc:docMk/>
            <pc:sldMk cId="3180235380" sldId="1713"/>
            <ac:picMk id="8" creationId="{FEB3CA57-4819-2C8B-1222-46BE4010313B}"/>
          </ac:picMkLst>
        </pc:picChg>
        <pc:picChg chg="add mod modCrop">
          <ac:chgData name="Daniel Khashabi" userId="62390808-c838-45e6-be59-d6fd0d208bc8" providerId="ADAL" clId="{DBE0F76A-AFEE-AC44-BA32-16BF03539868}" dt="2023-02-13T14:43:37.201" v="4670" actId="1076"/>
          <ac:picMkLst>
            <pc:docMk/>
            <pc:sldMk cId="3180235380" sldId="1713"/>
            <ac:picMk id="9" creationId="{9074F957-2D6F-E253-3C5F-72E9863F3631}"/>
          </ac:picMkLst>
        </pc:picChg>
        <pc:picChg chg="add del mod modCrop">
          <ac:chgData name="Daniel Khashabi" userId="62390808-c838-45e6-be59-d6fd0d208bc8" providerId="ADAL" clId="{DBE0F76A-AFEE-AC44-BA32-16BF03539868}" dt="2023-02-13T13:38:51.146" v="2986" actId="478"/>
          <ac:picMkLst>
            <pc:docMk/>
            <pc:sldMk cId="3180235380" sldId="1713"/>
            <ac:picMk id="10" creationId="{153F3111-A4C6-0019-3882-8424C2B5A280}"/>
          </ac:picMkLst>
        </pc:picChg>
      </pc:sldChg>
      <pc:sldChg chg="add del">
        <pc:chgData name="Daniel Khashabi" userId="62390808-c838-45e6-be59-d6fd0d208bc8" providerId="ADAL" clId="{DBE0F76A-AFEE-AC44-BA32-16BF03539868}" dt="2023-02-16T03:40:58.149" v="6378" actId="2696"/>
        <pc:sldMkLst>
          <pc:docMk/>
          <pc:sldMk cId="121571974" sldId="1714"/>
        </pc:sldMkLst>
      </pc:sldChg>
      <pc:sldChg chg="addSp delSp modSp new del mod">
        <pc:chgData name="Daniel Khashabi" userId="62390808-c838-45e6-be59-d6fd0d208bc8" providerId="ADAL" clId="{DBE0F76A-AFEE-AC44-BA32-16BF03539868}" dt="2023-02-13T13:46:00.551" v="3358" actId="2696"/>
        <pc:sldMkLst>
          <pc:docMk/>
          <pc:sldMk cId="252748316" sldId="1714"/>
        </pc:sldMkLst>
        <pc:spChg chg="mod">
          <ac:chgData name="Daniel Khashabi" userId="62390808-c838-45e6-be59-d6fd0d208bc8" providerId="ADAL" clId="{DBE0F76A-AFEE-AC44-BA32-16BF03539868}" dt="2023-02-11T18:20:15.977" v="1173"/>
          <ac:spMkLst>
            <pc:docMk/>
            <pc:sldMk cId="252748316" sldId="1714"/>
            <ac:spMk id="2" creationId="{29B7DA32-0D96-874A-FD82-009E9CBE13ED}"/>
          </ac:spMkLst>
        </pc:spChg>
        <pc:spChg chg="del">
          <ac:chgData name="Daniel Khashabi" userId="62390808-c838-45e6-be59-d6fd0d208bc8" providerId="ADAL" clId="{DBE0F76A-AFEE-AC44-BA32-16BF03539868}" dt="2023-02-11T18:19:11.211" v="1133"/>
          <ac:spMkLst>
            <pc:docMk/>
            <pc:sldMk cId="252748316" sldId="1714"/>
            <ac:spMk id="3" creationId="{E9B18C1E-1C06-A789-6DD5-E8AC144D851E}"/>
          </ac:spMkLst>
        </pc:spChg>
        <pc:spChg chg="add mod">
          <ac:chgData name="Daniel Khashabi" userId="62390808-c838-45e6-be59-d6fd0d208bc8" providerId="ADAL" clId="{DBE0F76A-AFEE-AC44-BA32-16BF03539868}" dt="2023-02-11T18:22:51.911" v="1283"/>
          <ac:spMkLst>
            <pc:docMk/>
            <pc:sldMk cId="252748316" sldId="1714"/>
            <ac:spMk id="6" creationId="{9491ADB8-C316-DB84-3AD2-C506B120FED8}"/>
          </ac:spMkLst>
        </pc:spChg>
        <pc:spChg chg="add mod">
          <ac:chgData name="Daniel Khashabi" userId="62390808-c838-45e6-be59-d6fd0d208bc8" providerId="ADAL" clId="{DBE0F76A-AFEE-AC44-BA32-16BF03539868}" dt="2023-02-11T18:22:51.911" v="1283"/>
          <ac:spMkLst>
            <pc:docMk/>
            <pc:sldMk cId="252748316" sldId="1714"/>
            <ac:spMk id="7" creationId="{D5F6F37D-1D91-DECA-74D2-C4454E936648}"/>
          </ac:spMkLst>
        </pc:spChg>
        <pc:picChg chg="add mod">
          <ac:chgData name="Daniel Khashabi" userId="62390808-c838-45e6-be59-d6fd0d208bc8" providerId="ADAL" clId="{DBE0F76A-AFEE-AC44-BA32-16BF03539868}" dt="2023-02-11T18:19:12.569" v="1138" actId="27614"/>
          <ac:picMkLst>
            <pc:docMk/>
            <pc:sldMk cId="252748316" sldId="1714"/>
            <ac:picMk id="5" creationId="{F534BFBD-776B-949C-826A-7DA4AE77E735}"/>
          </ac:picMkLst>
        </pc:picChg>
      </pc:sldChg>
      <pc:sldChg chg="add del">
        <pc:chgData name="Daniel Khashabi" userId="62390808-c838-45e6-be59-d6fd0d208bc8" providerId="ADAL" clId="{DBE0F76A-AFEE-AC44-BA32-16BF03539868}" dt="2023-02-14T19:11:45.148" v="6323" actId="2696"/>
        <pc:sldMkLst>
          <pc:docMk/>
          <pc:sldMk cId="1114274703" sldId="1714"/>
        </pc:sldMkLst>
      </pc:sldChg>
      <pc:sldChg chg="addSp delSp modSp add mod modNotes">
        <pc:chgData name="Daniel Khashabi" userId="62390808-c838-45e6-be59-d6fd0d208bc8" providerId="ADAL" clId="{DBE0F76A-AFEE-AC44-BA32-16BF03539868}" dt="2023-02-16T16:12:50.810" v="8742" actId="20577"/>
        <pc:sldMkLst>
          <pc:docMk/>
          <pc:sldMk cId="2177440366" sldId="1714"/>
        </pc:sldMkLst>
        <pc:spChg chg="mod">
          <ac:chgData name="Daniel Khashabi" userId="62390808-c838-45e6-be59-d6fd0d208bc8" providerId="ADAL" clId="{DBE0F76A-AFEE-AC44-BA32-16BF03539868}" dt="2023-02-16T16:12:50.810" v="8742" actId="20577"/>
          <ac:spMkLst>
            <pc:docMk/>
            <pc:sldMk cId="2177440366" sldId="1714"/>
            <ac:spMk id="3" creationId="{15BEB3D6-6554-8E5A-1D82-5D4AFBB7ED53}"/>
          </ac:spMkLst>
        </pc:spChg>
        <pc:spChg chg="del">
          <ac:chgData name="Daniel Khashabi" userId="62390808-c838-45e6-be59-d6fd0d208bc8" providerId="ADAL" clId="{DBE0F76A-AFEE-AC44-BA32-16BF03539868}" dt="2023-02-16T03:48:48.855" v="6520" actId="478"/>
          <ac:spMkLst>
            <pc:docMk/>
            <pc:sldMk cId="2177440366" sldId="1714"/>
            <ac:spMk id="4" creationId="{7275E684-7E66-700B-2826-764E75897963}"/>
          </ac:spMkLst>
        </pc:spChg>
        <pc:spChg chg="del">
          <ac:chgData name="Daniel Khashabi" userId="62390808-c838-45e6-be59-d6fd0d208bc8" providerId="ADAL" clId="{DBE0F76A-AFEE-AC44-BA32-16BF03539868}" dt="2023-02-16T03:48:48.855" v="6520" actId="478"/>
          <ac:spMkLst>
            <pc:docMk/>
            <pc:sldMk cId="2177440366" sldId="1714"/>
            <ac:spMk id="5" creationId="{2786DB58-63E7-5838-0BC9-F7E8F9355941}"/>
          </ac:spMkLst>
        </pc:spChg>
        <pc:spChg chg="del">
          <ac:chgData name="Daniel Khashabi" userId="62390808-c838-45e6-be59-d6fd0d208bc8" providerId="ADAL" clId="{DBE0F76A-AFEE-AC44-BA32-16BF03539868}" dt="2023-02-16T03:48:46.624" v="6519" actId="478"/>
          <ac:spMkLst>
            <pc:docMk/>
            <pc:sldMk cId="2177440366" sldId="1714"/>
            <ac:spMk id="6" creationId="{4D3A35F7-7E69-C50D-CE3F-E739D617560A}"/>
          </ac:spMkLst>
        </pc:spChg>
        <pc:spChg chg="del">
          <ac:chgData name="Daniel Khashabi" userId="62390808-c838-45e6-be59-d6fd0d208bc8" providerId="ADAL" clId="{DBE0F76A-AFEE-AC44-BA32-16BF03539868}" dt="2023-02-16T03:48:46.624" v="6519" actId="478"/>
          <ac:spMkLst>
            <pc:docMk/>
            <pc:sldMk cId="2177440366" sldId="1714"/>
            <ac:spMk id="7" creationId="{4F658C4E-3C61-BB8A-CA76-734E1C710CE6}"/>
          </ac:spMkLst>
        </pc:spChg>
        <pc:spChg chg="del">
          <ac:chgData name="Daniel Khashabi" userId="62390808-c838-45e6-be59-d6fd0d208bc8" providerId="ADAL" clId="{DBE0F76A-AFEE-AC44-BA32-16BF03539868}" dt="2023-02-16T03:48:46.624" v="6519" actId="478"/>
          <ac:spMkLst>
            <pc:docMk/>
            <pc:sldMk cId="2177440366" sldId="1714"/>
            <ac:spMk id="8" creationId="{5EE63249-050C-81F4-66A7-976623BE31B7}"/>
          </ac:spMkLst>
        </pc:spChg>
        <pc:spChg chg="mod">
          <ac:chgData name="Daniel Khashabi" userId="62390808-c838-45e6-be59-d6fd0d208bc8" providerId="ADAL" clId="{DBE0F76A-AFEE-AC44-BA32-16BF03539868}" dt="2023-02-16T13:49:58.158" v="7760"/>
          <ac:spMkLst>
            <pc:docMk/>
            <pc:sldMk cId="2177440366" sldId="1714"/>
            <ac:spMk id="11" creationId="{D11C3744-0152-4F6F-7F8F-DEEECF3A5BFF}"/>
          </ac:spMkLst>
        </pc:spChg>
        <pc:spChg chg="mod">
          <ac:chgData name="Daniel Khashabi" userId="62390808-c838-45e6-be59-d6fd0d208bc8" providerId="ADAL" clId="{DBE0F76A-AFEE-AC44-BA32-16BF03539868}" dt="2023-02-16T13:49:58.158" v="7760"/>
          <ac:spMkLst>
            <pc:docMk/>
            <pc:sldMk cId="2177440366" sldId="1714"/>
            <ac:spMk id="14" creationId="{EA8E3C62-D771-8E5C-1110-48C91DCB0991}"/>
          </ac:spMkLst>
        </pc:spChg>
        <pc:spChg chg="mod">
          <ac:chgData name="Daniel Khashabi" userId="62390808-c838-45e6-be59-d6fd0d208bc8" providerId="ADAL" clId="{DBE0F76A-AFEE-AC44-BA32-16BF03539868}" dt="2023-02-16T13:49:58.158" v="7760"/>
          <ac:spMkLst>
            <pc:docMk/>
            <pc:sldMk cId="2177440366" sldId="1714"/>
            <ac:spMk id="15" creationId="{3F74206B-B3C3-2E06-9971-C9CB5220798A}"/>
          </ac:spMkLst>
        </pc:spChg>
        <pc:spChg chg="mod">
          <ac:chgData name="Daniel Khashabi" userId="62390808-c838-45e6-be59-d6fd0d208bc8" providerId="ADAL" clId="{DBE0F76A-AFEE-AC44-BA32-16BF03539868}" dt="2023-02-16T13:49:58.158" v="7760"/>
          <ac:spMkLst>
            <pc:docMk/>
            <pc:sldMk cId="2177440366" sldId="1714"/>
            <ac:spMk id="17" creationId="{23A077C3-50EA-7E8B-BAEC-C74ABB55FE04}"/>
          </ac:spMkLst>
        </pc:spChg>
        <pc:spChg chg="mod">
          <ac:chgData name="Daniel Khashabi" userId="62390808-c838-45e6-be59-d6fd0d208bc8" providerId="ADAL" clId="{DBE0F76A-AFEE-AC44-BA32-16BF03539868}" dt="2023-02-16T13:49:58.158" v="7760"/>
          <ac:spMkLst>
            <pc:docMk/>
            <pc:sldMk cId="2177440366" sldId="1714"/>
            <ac:spMk id="18" creationId="{DE63C019-6F0C-3B41-CE9C-531629D153C4}"/>
          </ac:spMkLst>
        </pc:spChg>
        <pc:picChg chg="add del mod">
          <ac:chgData name="Daniel Khashabi" userId="62390808-c838-45e6-be59-d6fd0d208bc8" providerId="ADAL" clId="{DBE0F76A-AFEE-AC44-BA32-16BF03539868}" dt="2023-02-16T03:47:51.836" v="6484" actId="478"/>
          <ac:picMkLst>
            <pc:docMk/>
            <pc:sldMk cId="2177440366" sldId="1714"/>
            <ac:picMk id="1026" creationId="{AB39319F-3B69-0A8F-63EC-6B92D626733F}"/>
          </ac:picMkLst>
        </pc:picChg>
      </pc:sldChg>
      <pc:sldChg chg="add del">
        <pc:chgData name="Daniel Khashabi" userId="62390808-c838-45e6-be59-d6fd0d208bc8" providerId="ADAL" clId="{DBE0F76A-AFEE-AC44-BA32-16BF03539868}" dt="2023-02-14T19:11:45.148" v="6323" actId="2696"/>
        <pc:sldMkLst>
          <pc:docMk/>
          <pc:sldMk cId="1349068740" sldId="1715"/>
        </pc:sldMkLst>
      </pc:sldChg>
      <pc:sldChg chg="modSp add mod modAnim">
        <pc:chgData name="Daniel Khashabi" userId="62390808-c838-45e6-be59-d6fd0d208bc8" providerId="ADAL" clId="{DBE0F76A-AFEE-AC44-BA32-16BF03539868}" dt="2023-02-16T13:49:58.158" v="7760"/>
        <pc:sldMkLst>
          <pc:docMk/>
          <pc:sldMk cId="2014650266" sldId="1715"/>
        </pc:sldMkLst>
        <pc:spChg chg="mod">
          <ac:chgData name="Daniel Khashabi" userId="62390808-c838-45e6-be59-d6fd0d208bc8" providerId="ADAL" clId="{DBE0F76A-AFEE-AC44-BA32-16BF03539868}" dt="2023-02-16T13:49:58.158" v="7760"/>
          <ac:spMkLst>
            <pc:docMk/>
            <pc:sldMk cId="2014650266" sldId="1715"/>
            <ac:spMk id="9" creationId="{286AD3DD-2CCE-D047-FA6D-E8E8469B9883}"/>
          </ac:spMkLst>
        </pc:spChg>
        <pc:spChg chg="mod">
          <ac:chgData name="Daniel Khashabi" userId="62390808-c838-45e6-be59-d6fd0d208bc8" providerId="ADAL" clId="{DBE0F76A-AFEE-AC44-BA32-16BF03539868}" dt="2023-02-16T13:49:58.158" v="7760"/>
          <ac:spMkLst>
            <pc:docMk/>
            <pc:sldMk cId="2014650266" sldId="1715"/>
            <ac:spMk id="10" creationId="{DDE73A86-0825-5C9E-6A8F-923797673297}"/>
          </ac:spMkLst>
        </pc:spChg>
        <pc:picChg chg="mod">
          <ac:chgData name="Daniel Khashabi" userId="62390808-c838-45e6-be59-d6fd0d208bc8" providerId="ADAL" clId="{DBE0F76A-AFEE-AC44-BA32-16BF03539868}" dt="2023-02-16T03:50:15.983" v="6552" actId="1035"/>
          <ac:picMkLst>
            <pc:docMk/>
            <pc:sldMk cId="2014650266" sldId="1715"/>
            <ac:picMk id="5" creationId="{A88FA4EC-AF8D-D705-69F3-7A3DA9538515}"/>
          </ac:picMkLst>
        </pc:picChg>
        <pc:picChg chg="mod">
          <ac:chgData name="Daniel Khashabi" userId="62390808-c838-45e6-be59-d6fd0d208bc8" providerId="ADAL" clId="{DBE0F76A-AFEE-AC44-BA32-16BF03539868}" dt="2023-02-16T03:50:17.648" v="6554" actId="1035"/>
          <ac:picMkLst>
            <pc:docMk/>
            <pc:sldMk cId="2014650266" sldId="1715"/>
            <ac:picMk id="6" creationId="{A5241F67-24A8-8D87-6320-50D519B9CDE4}"/>
          </ac:picMkLst>
        </pc:picChg>
        <pc:picChg chg="mod">
          <ac:chgData name="Daniel Khashabi" userId="62390808-c838-45e6-be59-d6fd0d208bc8" providerId="ADAL" clId="{DBE0F76A-AFEE-AC44-BA32-16BF03539868}" dt="2023-02-16T03:50:19.678" v="6555" actId="1035"/>
          <ac:picMkLst>
            <pc:docMk/>
            <pc:sldMk cId="2014650266" sldId="1715"/>
            <ac:picMk id="8" creationId="{C453E061-EF5C-4229-E4E4-17EC1599F620}"/>
          </ac:picMkLst>
        </pc:picChg>
      </pc:sldChg>
      <pc:sldChg chg="add del">
        <pc:chgData name="Daniel Khashabi" userId="62390808-c838-45e6-be59-d6fd0d208bc8" providerId="ADAL" clId="{DBE0F76A-AFEE-AC44-BA32-16BF03539868}" dt="2023-02-16T03:40:58.149" v="6378" actId="2696"/>
        <pc:sldMkLst>
          <pc:docMk/>
          <pc:sldMk cId="2224479652" sldId="1715"/>
        </pc:sldMkLst>
      </pc:sldChg>
      <pc:sldChg chg="addSp delSp modSp new del mod">
        <pc:chgData name="Daniel Khashabi" userId="62390808-c838-45e6-be59-d6fd0d208bc8" providerId="ADAL" clId="{DBE0F76A-AFEE-AC44-BA32-16BF03539868}" dt="2023-02-13T14:21:38.968" v="4252" actId="2696"/>
        <pc:sldMkLst>
          <pc:docMk/>
          <pc:sldMk cId="3737987674" sldId="1715"/>
        </pc:sldMkLst>
        <pc:spChg chg="mod">
          <ac:chgData name="Daniel Khashabi" userId="62390808-c838-45e6-be59-d6fd0d208bc8" providerId="ADAL" clId="{DBE0F76A-AFEE-AC44-BA32-16BF03539868}" dt="2023-02-11T18:20:17.276" v="1174"/>
          <ac:spMkLst>
            <pc:docMk/>
            <pc:sldMk cId="3737987674" sldId="1715"/>
            <ac:spMk id="2" creationId="{92219AF6-31E7-5E76-BF5C-D88BE8BAD75C}"/>
          </ac:spMkLst>
        </pc:spChg>
        <pc:spChg chg="del">
          <ac:chgData name="Daniel Khashabi" userId="62390808-c838-45e6-be59-d6fd0d208bc8" providerId="ADAL" clId="{DBE0F76A-AFEE-AC44-BA32-16BF03539868}" dt="2023-02-11T18:19:18.011" v="1139"/>
          <ac:spMkLst>
            <pc:docMk/>
            <pc:sldMk cId="3737987674" sldId="1715"/>
            <ac:spMk id="3" creationId="{21ECFA4C-D11C-D5A7-46F8-760C4AC03976}"/>
          </ac:spMkLst>
        </pc:spChg>
        <pc:spChg chg="add mod">
          <ac:chgData name="Daniel Khashabi" userId="62390808-c838-45e6-be59-d6fd0d208bc8" providerId="ADAL" clId="{DBE0F76A-AFEE-AC44-BA32-16BF03539868}" dt="2023-02-11T18:22:53.038" v="1284"/>
          <ac:spMkLst>
            <pc:docMk/>
            <pc:sldMk cId="3737987674" sldId="1715"/>
            <ac:spMk id="6" creationId="{5DF46C06-3737-8197-EE7B-7B2E05DD85EF}"/>
          </ac:spMkLst>
        </pc:spChg>
        <pc:spChg chg="add mod">
          <ac:chgData name="Daniel Khashabi" userId="62390808-c838-45e6-be59-d6fd0d208bc8" providerId="ADAL" clId="{DBE0F76A-AFEE-AC44-BA32-16BF03539868}" dt="2023-02-11T18:22:53.038" v="1284"/>
          <ac:spMkLst>
            <pc:docMk/>
            <pc:sldMk cId="3737987674" sldId="1715"/>
            <ac:spMk id="7" creationId="{36C57B5D-8C65-FB0A-FC3E-BB5FA281A37E}"/>
          </ac:spMkLst>
        </pc:spChg>
        <pc:picChg chg="add mod">
          <ac:chgData name="Daniel Khashabi" userId="62390808-c838-45e6-be59-d6fd0d208bc8" providerId="ADAL" clId="{DBE0F76A-AFEE-AC44-BA32-16BF03539868}" dt="2023-02-11T18:19:20.878" v="1140" actId="27614"/>
          <ac:picMkLst>
            <pc:docMk/>
            <pc:sldMk cId="3737987674" sldId="1715"/>
            <ac:picMk id="5" creationId="{F2D4B192-0DE0-F7FF-26FE-B0C7ED4012EE}"/>
          </ac:picMkLst>
        </pc:picChg>
      </pc:sldChg>
      <pc:sldChg chg="add del">
        <pc:chgData name="Daniel Khashabi" userId="62390808-c838-45e6-be59-d6fd0d208bc8" providerId="ADAL" clId="{DBE0F76A-AFEE-AC44-BA32-16BF03539868}" dt="2023-02-16T03:40:58.149" v="6378" actId="2696"/>
        <pc:sldMkLst>
          <pc:docMk/>
          <pc:sldMk cId="1346692878" sldId="1716"/>
        </pc:sldMkLst>
      </pc:sldChg>
      <pc:sldChg chg="addSp delSp modSp new del mod">
        <pc:chgData name="Daniel Khashabi" userId="62390808-c838-45e6-be59-d6fd0d208bc8" providerId="ADAL" clId="{DBE0F76A-AFEE-AC44-BA32-16BF03539868}" dt="2023-02-13T14:35:13.798" v="4558" actId="2696"/>
        <pc:sldMkLst>
          <pc:docMk/>
          <pc:sldMk cId="3187742087" sldId="1716"/>
        </pc:sldMkLst>
        <pc:spChg chg="mod">
          <ac:chgData name="Daniel Khashabi" userId="62390808-c838-45e6-be59-d6fd0d208bc8" providerId="ADAL" clId="{DBE0F76A-AFEE-AC44-BA32-16BF03539868}" dt="2023-02-11T18:20:19.402" v="1175"/>
          <ac:spMkLst>
            <pc:docMk/>
            <pc:sldMk cId="3187742087" sldId="1716"/>
            <ac:spMk id="2" creationId="{AA915CBD-515A-01A4-A7F4-3357C164B47C}"/>
          </ac:spMkLst>
        </pc:spChg>
        <pc:spChg chg="del">
          <ac:chgData name="Daniel Khashabi" userId="62390808-c838-45e6-be59-d6fd0d208bc8" providerId="ADAL" clId="{DBE0F76A-AFEE-AC44-BA32-16BF03539868}" dt="2023-02-11T18:19:24.557" v="1141"/>
          <ac:spMkLst>
            <pc:docMk/>
            <pc:sldMk cId="3187742087" sldId="1716"/>
            <ac:spMk id="3" creationId="{E2D1FC89-CE6D-270E-7A22-D3C52AC99CC8}"/>
          </ac:spMkLst>
        </pc:spChg>
        <pc:spChg chg="add mod">
          <ac:chgData name="Daniel Khashabi" userId="62390808-c838-45e6-be59-d6fd0d208bc8" providerId="ADAL" clId="{DBE0F76A-AFEE-AC44-BA32-16BF03539868}" dt="2023-02-11T18:22:54.770" v="1286"/>
          <ac:spMkLst>
            <pc:docMk/>
            <pc:sldMk cId="3187742087" sldId="1716"/>
            <ac:spMk id="6" creationId="{B3E7964B-C979-88C0-89AC-8338B6739C51}"/>
          </ac:spMkLst>
        </pc:spChg>
        <pc:spChg chg="add mod">
          <ac:chgData name="Daniel Khashabi" userId="62390808-c838-45e6-be59-d6fd0d208bc8" providerId="ADAL" clId="{DBE0F76A-AFEE-AC44-BA32-16BF03539868}" dt="2023-02-11T18:22:54.770" v="1286"/>
          <ac:spMkLst>
            <pc:docMk/>
            <pc:sldMk cId="3187742087" sldId="1716"/>
            <ac:spMk id="7" creationId="{F2AE913A-F3E9-83E6-894F-EB099D0480C8}"/>
          </ac:spMkLst>
        </pc:spChg>
        <pc:picChg chg="add mod">
          <ac:chgData name="Daniel Khashabi" userId="62390808-c838-45e6-be59-d6fd0d208bc8" providerId="ADAL" clId="{DBE0F76A-AFEE-AC44-BA32-16BF03539868}" dt="2023-02-11T18:19:26.645" v="1142" actId="27614"/>
          <ac:picMkLst>
            <pc:docMk/>
            <pc:sldMk cId="3187742087" sldId="1716"/>
            <ac:picMk id="5" creationId="{87A3BC58-2DB3-636D-5E3A-6FC283F04B11}"/>
          </ac:picMkLst>
        </pc:picChg>
      </pc:sldChg>
      <pc:sldChg chg="delSp modSp add mod modAnim">
        <pc:chgData name="Daniel Khashabi" userId="62390808-c838-45e6-be59-d6fd0d208bc8" providerId="ADAL" clId="{DBE0F76A-AFEE-AC44-BA32-16BF03539868}" dt="2023-02-16T13:49:58.158" v="7760"/>
        <pc:sldMkLst>
          <pc:docMk/>
          <pc:sldMk cId="3513896430" sldId="1716"/>
        </pc:sldMkLst>
        <pc:spChg chg="mod">
          <ac:chgData name="Daniel Khashabi" userId="62390808-c838-45e6-be59-d6fd0d208bc8" providerId="ADAL" clId="{DBE0F76A-AFEE-AC44-BA32-16BF03539868}" dt="2023-02-16T03:44:43.802" v="6446" actId="20577"/>
          <ac:spMkLst>
            <pc:docMk/>
            <pc:sldMk cId="3513896430" sldId="1716"/>
            <ac:spMk id="2" creationId="{A5D98BEF-0EBD-7500-DB49-B80110410204}"/>
          </ac:spMkLst>
        </pc:spChg>
        <pc:spChg chg="mod">
          <ac:chgData name="Daniel Khashabi" userId="62390808-c838-45e6-be59-d6fd0d208bc8" providerId="ADAL" clId="{DBE0F76A-AFEE-AC44-BA32-16BF03539868}" dt="2023-02-16T03:48:38.192" v="6510" actId="1036"/>
          <ac:spMkLst>
            <pc:docMk/>
            <pc:sldMk cId="3513896430" sldId="1716"/>
            <ac:spMk id="3" creationId="{15BEB3D6-6554-8E5A-1D82-5D4AFBB7ED53}"/>
          </ac:spMkLst>
        </pc:spChg>
        <pc:spChg chg="del">
          <ac:chgData name="Daniel Khashabi" userId="62390808-c838-45e6-be59-d6fd0d208bc8" providerId="ADAL" clId="{DBE0F76A-AFEE-AC44-BA32-16BF03539868}" dt="2023-02-16T03:43:49.985" v="6416" actId="478"/>
          <ac:spMkLst>
            <pc:docMk/>
            <pc:sldMk cId="3513896430" sldId="1716"/>
            <ac:spMk id="4" creationId="{7275E684-7E66-700B-2826-764E75897963}"/>
          </ac:spMkLst>
        </pc:spChg>
        <pc:spChg chg="del">
          <ac:chgData name="Daniel Khashabi" userId="62390808-c838-45e6-be59-d6fd0d208bc8" providerId="ADAL" clId="{DBE0F76A-AFEE-AC44-BA32-16BF03539868}" dt="2023-02-16T03:43:41.744" v="6410" actId="478"/>
          <ac:spMkLst>
            <pc:docMk/>
            <pc:sldMk cId="3513896430" sldId="1716"/>
            <ac:spMk id="5" creationId="{2786DB58-63E7-5838-0BC9-F7E8F9355941}"/>
          </ac:spMkLst>
        </pc:spChg>
        <pc:spChg chg="del">
          <ac:chgData name="Daniel Khashabi" userId="62390808-c838-45e6-be59-d6fd0d208bc8" providerId="ADAL" clId="{DBE0F76A-AFEE-AC44-BA32-16BF03539868}" dt="2023-02-16T03:43:17.371" v="6405" actId="478"/>
          <ac:spMkLst>
            <pc:docMk/>
            <pc:sldMk cId="3513896430" sldId="1716"/>
            <ac:spMk id="6" creationId="{4D3A35F7-7E69-C50D-CE3F-E739D617560A}"/>
          </ac:spMkLst>
        </pc:spChg>
        <pc:spChg chg="del">
          <ac:chgData name="Daniel Khashabi" userId="62390808-c838-45e6-be59-d6fd0d208bc8" providerId="ADAL" clId="{DBE0F76A-AFEE-AC44-BA32-16BF03539868}" dt="2023-02-16T03:43:17.371" v="6405" actId="478"/>
          <ac:spMkLst>
            <pc:docMk/>
            <pc:sldMk cId="3513896430" sldId="1716"/>
            <ac:spMk id="7" creationId="{4F658C4E-3C61-BB8A-CA76-734E1C710CE6}"/>
          </ac:spMkLst>
        </pc:spChg>
        <pc:spChg chg="del mod">
          <ac:chgData name="Daniel Khashabi" userId="62390808-c838-45e6-be59-d6fd0d208bc8" providerId="ADAL" clId="{DBE0F76A-AFEE-AC44-BA32-16BF03539868}" dt="2023-02-16T03:48:19.256" v="6486" actId="478"/>
          <ac:spMkLst>
            <pc:docMk/>
            <pc:sldMk cId="3513896430" sldId="1716"/>
            <ac:spMk id="8" creationId="{5EE63249-050C-81F4-66A7-976623BE31B7}"/>
          </ac:spMkLst>
        </pc:spChg>
        <pc:spChg chg="mod">
          <ac:chgData name="Daniel Khashabi" userId="62390808-c838-45e6-be59-d6fd0d208bc8" providerId="ADAL" clId="{DBE0F76A-AFEE-AC44-BA32-16BF03539868}" dt="2023-02-16T13:49:58.158" v="7760"/>
          <ac:spMkLst>
            <pc:docMk/>
            <pc:sldMk cId="3513896430" sldId="1716"/>
            <ac:spMk id="11" creationId="{D11C3744-0152-4F6F-7F8F-DEEECF3A5BFF}"/>
          </ac:spMkLst>
        </pc:spChg>
        <pc:spChg chg="mod">
          <ac:chgData name="Daniel Khashabi" userId="62390808-c838-45e6-be59-d6fd0d208bc8" providerId="ADAL" clId="{DBE0F76A-AFEE-AC44-BA32-16BF03539868}" dt="2023-02-16T13:49:58.158" v="7760"/>
          <ac:spMkLst>
            <pc:docMk/>
            <pc:sldMk cId="3513896430" sldId="1716"/>
            <ac:spMk id="14" creationId="{EA8E3C62-D771-8E5C-1110-48C91DCB0991}"/>
          </ac:spMkLst>
        </pc:spChg>
        <pc:spChg chg="mod">
          <ac:chgData name="Daniel Khashabi" userId="62390808-c838-45e6-be59-d6fd0d208bc8" providerId="ADAL" clId="{DBE0F76A-AFEE-AC44-BA32-16BF03539868}" dt="2023-02-16T13:49:58.158" v="7760"/>
          <ac:spMkLst>
            <pc:docMk/>
            <pc:sldMk cId="3513896430" sldId="1716"/>
            <ac:spMk id="15" creationId="{3F74206B-B3C3-2E06-9971-C9CB5220798A}"/>
          </ac:spMkLst>
        </pc:spChg>
        <pc:spChg chg="mod">
          <ac:chgData name="Daniel Khashabi" userId="62390808-c838-45e6-be59-d6fd0d208bc8" providerId="ADAL" clId="{DBE0F76A-AFEE-AC44-BA32-16BF03539868}" dt="2023-02-16T13:49:58.158" v="7760"/>
          <ac:spMkLst>
            <pc:docMk/>
            <pc:sldMk cId="3513896430" sldId="1716"/>
            <ac:spMk id="17" creationId="{1FE00D5D-86D0-A85D-C3AB-D7EE7DCF4065}"/>
          </ac:spMkLst>
        </pc:spChg>
        <pc:picChg chg="mod">
          <ac:chgData name="Daniel Khashabi" userId="62390808-c838-45e6-be59-d6fd0d208bc8" providerId="ADAL" clId="{DBE0F76A-AFEE-AC44-BA32-16BF03539868}" dt="2023-02-16T03:45:15.233" v="6447" actId="1076"/>
          <ac:picMkLst>
            <pc:docMk/>
            <pc:sldMk cId="3513896430" sldId="1716"/>
            <ac:picMk id="1026" creationId="{289CEA80-C712-BE34-1048-F6BFE41E3334}"/>
          </ac:picMkLst>
        </pc:picChg>
        <pc:picChg chg="mod">
          <ac:chgData name="Daniel Khashabi" userId="62390808-c838-45e6-be59-d6fd0d208bc8" providerId="ADAL" clId="{DBE0F76A-AFEE-AC44-BA32-16BF03539868}" dt="2023-02-16T03:48:41.368" v="6518" actId="1036"/>
          <ac:picMkLst>
            <pc:docMk/>
            <pc:sldMk cId="3513896430" sldId="1716"/>
            <ac:picMk id="1028" creationId="{DDF20A5A-6D77-56E9-C0EB-D19A61AD2B7B}"/>
          </ac:picMkLst>
        </pc:picChg>
      </pc:sldChg>
      <pc:sldChg chg="add del">
        <pc:chgData name="Daniel Khashabi" userId="62390808-c838-45e6-be59-d6fd0d208bc8" providerId="ADAL" clId="{DBE0F76A-AFEE-AC44-BA32-16BF03539868}" dt="2023-02-14T19:11:45.148" v="6323" actId="2696"/>
        <pc:sldMkLst>
          <pc:docMk/>
          <pc:sldMk cId="3543688739" sldId="1716"/>
        </pc:sldMkLst>
      </pc:sldChg>
      <pc:sldChg chg="addSp delSp modSp new add del mod">
        <pc:chgData name="Daniel Khashabi" userId="62390808-c838-45e6-be59-d6fd0d208bc8" providerId="ADAL" clId="{DBE0F76A-AFEE-AC44-BA32-16BF03539868}" dt="2023-02-13T14:35:20.021" v="4561" actId="2696"/>
        <pc:sldMkLst>
          <pc:docMk/>
          <pc:sldMk cId="990306149" sldId="1717"/>
        </pc:sldMkLst>
        <pc:spChg chg="mod">
          <ac:chgData name="Daniel Khashabi" userId="62390808-c838-45e6-be59-d6fd0d208bc8" providerId="ADAL" clId="{DBE0F76A-AFEE-AC44-BA32-16BF03539868}" dt="2023-02-11T18:20:21.493" v="1176"/>
          <ac:spMkLst>
            <pc:docMk/>
            <pc:sldMk cId="990306149" sldId="1717"/>
            <ac:spMk id="2" creationId="{2F65EA01-5277-E4E8-7FA3-DB18C6B0B411}"/>
          </ac:spMkLst>
        </pc:spChg>
        <pc:spChg chg="del">
          <ac:chgData name="Daniel Khashabi" userId="62390808-c838-45e6-be59-d6fd0d208bc8" providerId="ADAL" clId="{DBE0F76A-AFEE-AC44-BA32-16BF03539868}" dt="2023-02-11T18:19:34.589" v="1143"/>
          <ac:spMkLst>
            <pc:docMk/>
            <pc:sldMk cId="990306149" sldId="1717"/>
            <ac:spMk id="3" creationId="{6A6788E1-C7AF-D94F-E222-17B82A8ACBEB}"/>
          </ac:spMkLst>
        </pc:spChg>
        <pc:spChg chg="add mod">
          <ac:chgData name="Daniel Khashabi" userId="62390808-c838-45e6-be59-d6fd0d208bc8" providerId="ADAL" clId="{DBE0F76A-AFEE-AC44-BA32-16BF03539868}" dt="2023-02-11T18:22:54.025" v="1285"/>
          <ac:spMkLst>
            <pc:docMk/>
            <pc:sldMk cId="990306149" sldId="1717"/>
            <ac:spMk id="6" creationId="{1E807B62-B643-07D3-D69C-4F2AC85C7265}"/>
          </ac:spMkLst>
        </pc:spChg>
        <pc:spChg chg="add mod">
          <ac:chgData name="Daniel Khashabi" userId="62390808-c838-45e6-be59-d6fd0d208bc8" providerId="ADAL" clId="{DBE0F76A-AFEE-AC44-BA32-16BF03539868}" dt="2023-02-11T18:22:54.025" v="1285"/>
          <ac:spMkLst>
            <pc:docMk/>
            <pc:sldMk cId="990306149" sldId="1717"/>
            <ac:spMk id="7" creationId="{30A82D4D-5747-EB4B-C766-FBE0783AE150}"/>
          </ac:spMkLst>
        </pc:spChg>
        <pc:picChg chg="add mod">
          <ac:chgData name="Daniel Khashabi" userId="62390808-c838-45e6-be59-d6fd0d208bc8" providerId="ADAL" clId="{DBE0F76A-AFEE-AC44-BA32-16BF03539868}" dt="2023-02-11T18:19:36.550" v="1145" actId="27614"/>
          <ac:picMkLst>
            <pc:docMk/>
            <pc:sldMk cId="990306149" sldId="1717"/>
            <ac:picMk id="5" creationId="{A703213C-C216-4585-F4ED-3055C3EA118C}"/>
          </ac:picMkLst>
        </pc:picChg>
      </pc:sldChg>
      <pc:sldChg chg="modSp add del mod">
        <pc:chgData name="Daniel Khashabi" userId="62390808-c838-45e6-be59-d6fd0d208bc8" providerId="ADAL" clId="{DBE0F76A-AFEE-AC44-BA32-16BF03539868}" dt="2023-02-14T19:11:45.148" v="6323" actId="2696"/>
        <pc:sldMkLst>
          <pc:docMk/>
          <pc:sldMk cId="2701236749" sldId="1717"/>
        </pc:sldMkLst>
        <pc:spChg chg="mod">
          <ac:chgData name="Daniel Khashabi" userId="62390808-c838-45e6-be59-d6fd0d208bc8" providerId="ADAL" clId="{DBE0F76A-AFEE-AC44-BA32-16BF03539868}" dt="2023-02-14T19:08:59.156" v="6220" actId="20577"/>
          <ac:spMkLst>
            <pc:docMk/>
            <pc:sldMk cId="2701236749" sldId="1717"/>
            <ac:spMk id="2" creationId="{5F718B2A-BB13-61B1-0EB4-DB39489678BA}"/>
          </ac:spMkLst>
        </pc:spChg>
      </pc:sldChg>
      <pc:sldChg chg="add del">
        <pc:chgData name="Daniel Khashabi" userId="62390808-c838-45e6-be59-d6fd0d208bc8" providerId="ADAL" clId="{DBE0F76A-AFEE-AC44-BA32-16BF03539868}" dt="2023-02-16T03:40:58.149" v="6378" actId="2696"/>
        <pc:sldMkLst>
          <pc:docMk/>
          <pc:sldMk cId="2788477611" sldId="1717"/>
        </pc:sldMkLst>
      </pc:sldChg>
      <pc:sldChg chg="add">
        <pc:chgData name="Daniel Khashabi" userId="62390808-c838-45e6-be59-d6fd0d208bc8" providerId="ADAL" clId="{DBE0F76A-AFEE-AC44-BA32-16BF03539868}" dt="2023-02-16T03:41:16.628" v="6379"/>
        <pc:sldMkLst>
          <pc:docMk/>
          <pc:sldMk cId="3937436081" sldId="1717"/>
        </pc:sldMkLst>
      </pc:sldChg>
      <pc:sldChg chg="modSp new mod modShow">
        <pc:chgData name="Daniel Khashabi" userId="62390808-c838-45e6-be59-d6fd0d208bc8" providerId="ADAL" clId="{DBE0F76A-AFEE-AC44-BA32-16BF03539868}" dt="2023-02-13T14:44:07.297" v="4673" actId="729"/>
        <pc:sldMkLst>
          <pc:docMk/>
          <pc:sldMk cId="2095237475" sldId="1718"/>
        </pc:sldMkLst>
        <pc:spChg chg="mod">
          <ac:chgData name="Daniel Khashabi" userId="62390808-c838-45e6-be59-d6fd0d208bc8" providerId="ADAL" clId="{DBE0F76A-AFEE-AC44-BA32-16BF03539868}" dt="2023-02-11T18:19:56.614" v="1169" actId="20577"/>
          <ac:spMkLst>
            <pc:docMk/>
            <pc:sldMk cId="2095237475" sldId="1718"/>
            <ac:spMk id="2" creationId="{1651A5E7-D28B-28CC-93ED-49C1D31BA98B}"/>
          </ac:spMkLst>
        </pc:spChg>
        <pc:spChg chg="mod">
          <ac:chgData name="Daniel Khashabi" userId="62390808-c838-45e6-be59-d6fd0d208bc8" providerId="ADAL" clId="{DBE0F76A-AFEE-AC44-BA32-16BF03539868}" dt="2023-02-11T18:20:42.617" v="1188"/>
          <ac:spMkLst>
            <pc:docMk/>
            <pc:sldMk cId="2095237475" sldId="1718"/>
            <ac:spMk id="3" creationId="{117099AF-B9F0-C51A-D5AF-E6F64F883F90}"/>
          </ac:spMkLst>
        </pc:spChg>
      </pc:sldChg>
      <pc:sldChg chg="addSp delSp modSp new mod">
        <pc:chgData name="Daniel Khashabi" userId="62390808-c838-45e6-be59-d6fd0d208bc8" providerId="ADAL" clId="{DBE0F76A-AFEE-AC44-BA32-16BF03539868}" dt="2023-02-16T13:49:58.158" v="7760"/>
        <pc:sldMkLst>
          <pc:docMk/>
          <pc:sldMk cId="818602485" sldId="1719"/>
        </pc:sldMkLst>
        <pc:spChg chg="mod">
          <ac:chgData name="Daniel Khashabi" userId="62390808-c838-45e6-be59-d6fd0d208bc8" providerId="ADAL" clId="{DBE0F76A-AFEE-AC44-BA32-16BF03539868}" dt="2023-02-11T18:21:43.264" v="1269"/>
          <ac:spMkLst>
            <pc:docMk/>
            <pc:sldMk cId="818602485" sldId="1719"/>
            <ac:spMk id="2" creationId="{7E069214-9F69-B349-ECA4-C0BF94E75979}"/>
          </ac:spMkLst>
        </pc:spChg>
        <pc:spChg chg="mod">
          <ac:chgData name="Daniel Khashabi" userId="62390808-c838-45e6-be59-d6fd0d208bc8" providerId="ADAL" clId="{DBE0F76A-AFEE-AC44-BA32-16BF03539868}" dt="2023-02-13T15:37:32.815" v="5767" actId="20577"/>
          <ac:spMkLst>
            <pc:docMk/>
            <pc:sldMk cId="818602485" sldId="1719"/>
            <ac:spMk id="3" creationId="{5D666EF8-2500-1519-CA95-E41A2240FB6B}"/>
          </ac:spMkLst>
        </pc:spChg>
        <pc:spChg chg="add mod">
          <ac:chgData name="Daniel Khashabi" userId="62390808-c838-45e6-be59-d6fd0d208bc8" providerId="ADAL" clId="{DBE0F76A-AFEE-AC44-BA32-16BF03539868}" dt="2023-02-16T13:49:58.158" v="7760"/>
          <ac:spMkLst>
            <pc:docMk/>
            <pc:sldMk cId="818602485" sldId="1719"/>
            <ac:spMk id="6" creationId="{951F4825-C27C-6781-56A6-19B6681BC172}"/>
          </ac:spMkLst>
        </pc:spChg>
        <pc:picChg chg="add del mod">
          <ac:chgData name="Daniel Khashabi" userId="62390808-c838-45e6-be59-d6fd0d208bc8" providerId="ADAL" clId="{DBE0F76A-AFEE-AC44-BA32-16BF03539868}" dt="2023-02-13T14:54:39.616" v="4817" actId="478"/>
          <ac:picMkLst>
            <pc:docMk/>
            <pc:sldMk cId="818602485" sldId="1719"/>
            <ac:picMk id="4" creationId="{36B6CB5F-B3A3-D9ED-DF49-FF6D1B02CFE8}"/>
          </ac:picMkLst>
        </pc:picChg>
        <pc:picChg chg="add del mod">
          <ac:chgData name="Daniel Khashabi" userId="62390808-c838-45e6-be59-d6fd0d208bc8" providerId="ADAL" clId="{DBE0F76A-AFEE-AC44-BA32-16BF03539868}" dt="2023-02-13T15:21:57.382" v="5193" actId="478"/>
          <ac:picMkLst>
            <pc:docMk/>
            <pc:sldMk cId="818602485" sldId="1719"/>
            <ac:picMk id="5" creationId="{C5B1E066-D3D3-832B-E9F4-182C1C772902}"/>
          </ac:picMkLst>
        </pc:picChg>
      </pc:sldChg>
      <pc:sldChg chg="add">
        <pc:chgData name="Daniel Khashabi" userId="62390808-c838-45e6-be59-d6fd0d208bc8" providerId="ADAL" clId="{DBE0F76A-AFEE-AC44-BA32-16BF03539868}" dt="2023-02-13T15:33:00.770" v="5738"/>
        <pc:sldMkLst>
          <pc:docMk/>
          <pc:sldMk cId="738665931" sldId="1720"/>
        </pc:sldMkLst>
      </pc:sldChg>
      <pc:sldChg chg="addSp modSp new del mod">
        <pc:chgData name="Daniel Khashabi" userId="62390808-c838-45e6-be59-d6fd0d208bc8" providerId="ADAL" clId="{DBE0F76A-AFEE-AC44-BA32-16BF03539868}" dt="2023-02-13T15:32:59.710" v="5737" actId="2696"/>
        <pc:sldMkLst>
          <pc:docMk/>
          <pc:sldMk cId="2891231330" sldId="1720"/>
        </pc:sldMkLst>
        <pc:spChg chg="mod">
          <ac:chgData name="Daniel Khashabi" userId="62390808-c838-45e6-be59-d6fd0d208bc8" providerId="ADAL" clId="{DBE0F76A-AFEE-AC44-BA32-16BF03539868}" dt="2023-02-11T18:21:24.675" v="1268" actId="20577"/>
          <ac:spMkLst>
            <pc:docMk/>
            <pc:sldMk cId="2891231330" sldId="1720"/>
            <ac:spMk id="2" creationId="{2596DCF5-53F0-425E-2D5F-7566F685E9F0}"/>
          </ac:spMkLst>
        </pc:spChg>
        <pc:spChg chg="mod">
          <ac:chgData name="Daniel Khashabi" userId="62390808-c838-45e6-be59-d6fd0d208bc8" providerId="ADAL" clId="{DBE0F76A-AFEE-AC44-BA32-16BF03539868}" dt="2023-02-11T18:22:05.479" v="1272"/>
          <ac:spMkLst>
            <pc:docMk/>
            <pc:sldMk cId="2891231330" sldId="1720"/>
            <ac:spMk id="3" creationId="{0E3616C9-20E2-BCBE-2460-8C52E96C2B49}"/>
          </ac:spMkLst>
        </pc:spChg>
        <pc:picChg chg="add mod">
          <ac:chgData name="Daniel Khashabi" userId="62390808-c838-45e6-be59-d6fd0d208bc8" providerId="ADAL" clId="{DBE0F76A-AFEE-AC44-BA32-16BF03539868}" dt="2023-02-11T18:22:16.793" v="1278" actId="1076"/>
          <ac:picMkLst>
            <pc:docMk/>
            <pc:sldMk cId="2891231330" sldId="1720"/>
            <ac:picMk id="5" creationId="{FB4DCD25-FA25-88B6-598D-29204D680E3B}"/>
          </ac:picMkLst>
        </pc:picChg>
      </pc:sldChg>
      <pc:sldChg chg="addSp delSp modSp new del mod">
        <pc:chgData name="Daniel Khashabi" userId="62390808-c838-45e6-be59-d6fd0d208bc8" providerId="ADAL" clId="{DBE0F76A-AFEE-AC44-BA32-16BF03539868}" dt="2023-02-13T15:46:35.550" v="5942" actId="2696"/>
        <pc:sldMkLst>
          <pc:docMk/>
          <pc:sldMk cId="2366104772" sldId="1721"/>
        </pc:sldMkLst>
        <pc:spChg chg="mod">
          <ac:chgData name="Daniel Khashabi" userId="62390808-c838-45e6-be59-d6fd0d208bc8" providerId="ADAL" clId="{DBE0F76A-AFEE-AC44-BA32-16BF03539868}" dt="2023-02-11T18:22:33.160" v="1281" actId="27636"/>
          <ac:spMkLst>
            <pc:docMk/>
            <pc:sldMk cId="2366104772" sldId="1721"/>
            <ac:spMk id="2" creationId="{B866343F-E7DF-AAA8-9089-CCF7270106D9}"/>
          </ac:spMkLst>
        </pc:spChg>
        <pc:spChg chg="del">
          <ac:chgData name="Daniel Khashabi" userId="62390808-c838-45e6-be59-d6fd0d208bc8" providerId="ADAL" clId="{DBE0F76A-AFEE-AC44-BA32-16BF03539868}" dt="2023-02-11T18:23:18.935" v="1291"/>
          <ac:spMkLst>
            <pc:docMk/>
            <pc:sldMk cId="2366104772" sldId="1721"/>
            <ac:spMk id="3" creationId="{5210AF01-B39F-1079-65C1-C050ECE57BFF}"/>
          </ac:spMkLst>
        </pc:spChg>
        <pc:spChg chg="add del mod">
          <ac:chgData name="Daniel Khashabi" userId="62390808-c838-45e6-be59-d6fd0d208bc8" providerId="ADAL" clId="{DBE0F76A-AFEE-AC44-BA32-16BF03539868}" dt="2023-02-11T18:23:03.883" v="1288" actId="478"/>
          <ac:spMkLst>
            <pc:docMk/>
            <pc:sldMk cId="2366104772" sldId="1721"/>
            <ac:spMk id="4" creationId="{FD2A3D31-F7C8-4C8C-B486-1A440C6821FF}"/>
          </ac:spMkLst>
        </pc:spChg>
        <pc:spChg chg="add mod">
          <ac:chgData name="Daniel Khashabi" userId="62390808-c838-45e6-be59-d6fd0d208bc8" providerId="ADAL" clId="{DBE0F76A-AFEE-AC44-BA32-16BF03539868}" dt="2023-02-11T18:23:11.966" v="1290"/>
          <ac:spMkLst>
            <pc:docMk/>
            <pc:sldMk cId="2366104772" sldId="1721"/>
            <ac:spMk id="5" creationId="{8911F7FC-7840-9135-45A4-43C99ADF215D}"/>
          </ac:spMkLst>
        </pc:spChg>
        <pc:picChg chg="add mod">
          <ac:chgData name="Daniel Khashabi" userId="62390808-c838-45e6-be59-d6fd0d208bc8" providerId="ADAL" clId="{DBE0F76A-AFEE-AC44-BA32-16BF03539868}" dt="2023-02-11T18:23:46.730" v="1298" actId="1076"/>
          <ac:picMkLst>
            <pc:docMk/>
            <pc:sldMk cId="2366104772" sldId="1721"/>
            <ac:picMk id="7" creationId="{ABED94FB-8290-2CE4-DE84-AA96226C66AB}"/>
          </ac:picMkLst>
        </pc:picChg>
      </pc:sldChg>
      <pc:sldChg chg="addSp delSp modSp add del mod">
        <pc:chgData name="Daniel Khashabi" userId="62390808-c838-45e6-be59-d6fd0d208bc8" providerId="ADAL" clId="{DBE0F76A-AFEE-AC44-BA32-16BF03539868}" dt="2023-02-13T15:46:39.677" v="5943" actId="2696"/>
        <pc:sldMkLst>
          <pc:docMk/>
          <pc:sldMk cId="2249369665" sldId="1722"/>
        </pc:sldMkLst>
        <pc:spChg chg="add del mod">
          <ac:chgData name="Daniel Khashabi" userId="62390808-c838-45e6-be59-d6fd0d208bc8" providerId="ADAL" clId="{DBE0F76A-AFEE-AC44-BA32-16BF03539868}" dt="2023-02-11T18:23:42.197" v="1296"/>
          <ac:spMkLst>
            <pc:docMk/>
            <pc:sldMk cId="2249369665" sldId="1722"/>
            <ac:spMk id="4" creationId="{533EBE47-090E-F809-2D61-9D9AB4F1413E}"/>
          </ac:spMkLst>
        </pc:spChg>
        <pc:picChg chg="del">
          <ac:chgData name="Daniel Khashabi" userId="62390808-c838-45e6-be59-d6fd0d208bc8" providerId="ADAL" clId="{DBE0F76A-AFEE-AC44-BA32-16BF03539868}" dt="2023-02-11T18:23:40.512" v="1295" actId="478"/>
          <ac:picMkLst>
            <pc:docMk/>
            <pc:sldMk cId="2249369665" sldId="1722"/>
            <ac:picMk id="7" creationId="{ABED94FB-8290-2CE4-DE84-AA96226C66AB}"/>
          </ac:picMkLst>
        </pc:picChg>
        <pc:picChg chg="add mod">
          <ac:chgData name="Daniel Khashabi" userId="62390808-c838-45e6-be59-d6fd0d208bc8" providerId="ADAL" clId="{DBE0F76A-AFEE-AC44-BA32-16BF03539868}" dt="2023-02-11T18:23:44.388" v="1297" actId="27614"/>
          <ac:picMkLst>
            <pc:docMk/>
            <pc:sldMk cId="2249369665" sldId="1722"/>
            <ac:picMk id="8" creationId="{2DBCF83B-3BE8-E5CD-65FF-72C7D81BC6DB}"/>
          </ac:picMkLst>
        </pc:picChg>
      </pc:sldChg>
      <pc:sldChg chg="addSp delSp modSp add del mod">
        <pc:chgData name="Daniel Khashabi" userId="62390808-c838-45e6-be59-d6fd0d208bc8" providerId="ADAL" clId="{DBE0F76A-AFEE-AC44-BA32-16BF03539868}" dt="2023-02-13T15:46:08.501" v="5940" actId="2696"/>
        <pc:sldMkLst>
          <pc:docMk/>
          <pc:sldMk cId="3574963118" sldId="1723"/>
        </pc:sldMkLst>
        <pc:spChg chg="add mod">
          <ac:chgData name="Daniel Khashabi" userId="62390808-c838-45e6-be59-d6fd0d208bc8" providerId="ADAL" clId="{DBE0F76A-AFEE-AC44-BA32-16BF03539868}" dt="2023-02-11T18:24:17.681" v="1301"/>
          <ac:spMkLst>
            <pc:docMk/>
            <pc:sldMk cId="3574963118" sldId="1723"/>
            <ac:spMk id="4" creationId="{51409275-EED1-A61B-B590-564338B68D4C}"/>
          </ac:spMkLst>
        </pc:spChg>
        <pc:picChg chg="add mod">
          <ac:chgData name="Daniel Khashabi" userId="62390808-c838-45e6-be59-d6fd0d208bc8" providerId="ADAL" clId="{DBE0F76A-AFEE-AC44-BA32-16BF03539868}" dt="2023-02-11T18:24:25.332" v="1306" actId="1076"/>
          <ac:picMkLst>
            <pc:docMk/>
            <pc:sldMk cId="3574963118" sldId="1723"/>
            <ac:picMk id="7" creationId="{04E814C3-FBBA-6820-E2F5-D818C34AF960}"/>
          </ac:picMkLst>
        </pc:picChg>
        <pc:picChg chg="del">
          <ac:chgData name="Daniel Khashabi" userId="62390808-c838-45e6-be59-d6fd0d208bc8" providerId="ADAL" clId="{DBE0F76A-AFEE-AC44-BA32-16BF03539868}" dt="2023-02-11T18:24:11.855" v="1300" actId="478"/>
          <ac:picMkLst>
            <pc:docMk/>
            <pc:sldMk cId="3574963118" sldId="1723"/>
            <ac:picMk id="8" creationId="{2DBCF83B-3BE8-E5CD-65FF-72C7D81BC6DB}"/>
          </ac:picMkLst>
        </pc:picChg>
      </pc:sldChg>
      <pc:sldChg chg="addSp delSp modSp add del mod">
        <pc:chgData name="Daniel Khashabi" userId="62390808-c838-45e6-be59-d6fd0d208bc8" providerId="ADAL" clId="{DBE0F76A-AFEE-AC44-BA32-16BF03539868}" dt="2023-02-13T15:46:23.383" v="5941" actId="2696"/>
        <pc:sldMkLst>
          <pc:docMk/>
          <pc:sldMk cId="2655783897" sldId="1724"/>
        </pc:sldMkLst>
        <pc:spChg chg="mod">
          <ac:chgData name="Daniel Khashabi" userId="62390808-c838-45e6-be59-d6fd0d208bc8" providerId="ADAL" clId="{DBE0F76A-AFEE-AC44-BA32-16BF03539868}" dt="2023-02-11T18:27:00.241" v="1442" actId="20577"/>
          <ac:spMkLst>
            <pc:docMk/>
            <pc:sldMk cId="2655783897" sldId="1724"/>
            <ac:spMk id="4" creationId="{51409275-EED1-A61B-B590-564338B68D4C}"/>
          </ac:spMkLst>
        </pc:spChg>
        <pc:picChg chg="add mod">
          <ac:chgData name="Daniel Khashabi" userId="62390808-c838-45e6-be59-d6fd0d208bc8" providerId="ADAL" clId="{DBE0F76A-AFEE-AC44-BA32-16BF03539868}" dt="2023-02-11T18:26:50.082" v="1438" actId="14100"/>
          <ac:picMkLst>
            <pc:docMk/>
            <pc:sldMk cId="2655783897" sldId="1724"/>
            <ac:picMk id="6" creationId="{AC1FF186-7237-163C-A51B-B42170B36E88}"/>
          </ac:picMkLst>
        </pc:picChg>
        <pc:picChg chg="del">
          <ac:chgData name="Daniel Khashabi" userId="62390808-c838-45e6-be59-d6fd0d208bc8" providerId="ADAL" clId="{DBE0F76A-AFEE-AC44-BA32-16BF03539868}" dt="2023-02-11T18:26:42.604" v="1432" actId="478"/>
          <ac:picMkLst>
            <pc:docMk/>
            <pc:sldMk cId="2655783897" sldId="1724"/>
            <ac:picMk id="7" creationId="{04E814C3-FBBA-6820-E2F5-D818C34AF960}"/>
          </ac:picMkLst>
        </pc:picChg>
      </pc:sldChg>
      <pc:sldChg chg="delSp modSp add del mod">
        <pc:chgData name="Daniel Khashabi" userId="62390808-c838-45e6-be59-d6fd0d208bc8" providerId="ADAL" clId="{DBE0F76A-AFEE-AC44-BA32-16BF03539868}" dt="2023-02-13T15:50:38.395" v="6090" actId="2696"/>
        <pc:sldMkLst>
          <pc:docMk/>
          <pc:sldMk cId="219137016" sldId="1725"/>
        </pc:sldMkLst>
        <pc:spChg chg="mod">
          <ac:chgData name="Daniel Khashabi" userId="62390808-c838-45e6-be59-d6fd0d208bc8" providerId="ADAL" clId="{DBE0F76A-AFEE-AC44-BA32-16BF03539868}" dt="2023-02-11T18:27:54.701" v="1487" actId="20577"/>
          <ac:spMkLst>
            <pc:docMk/>
            <pc:sldMk cId="219137016" sldId="1725"/>
            <ac:spMk id="4" creationId="{51409275-EED1-A61B-B590-564338B68D4C}"/>
          </ac:spMkLst>
        </pc:spChg>
        <pc:picChg chg="del">
          <ac:chgData name="Daniel Khashabi" userId="62390808-c838-45e6-be59-d6fd0d208bc8" providerId="ADAL" clId="{DBE0F76A-AFEE-AC44-BA32-16BF03539868}" dt="2023-02-11T18:27:22.374" v="1444" actId="478"/>
          <ac:picMkLst>
            <pc:docMk/>
            <pc:sldMk cId="219137016" sldId="1725"/>
            <ac:picMk id="6" creationId="{AC1FF186-7237-163C-A51B-B42170B36E88}"/>
          </ac:picMkLst>
        </pc:picChg>
      </pc:sldChg>
      <pc:sldChg chg="addSp delSp modSp new add del mod">
        <pc:chgData name="Daniel Khashabi" userId="62390808-c838-45e6-be59-d6fd0d208bc8" providerId="ADAL" clId="{DBE0F76A-AFEE-AC44-BA32-16BF03539868}" dt="2023-02-13T15:51:02.924" v="6096" actId="2696"/>
        <pc:sldMkLst>
          <pc:docMk/>
          <pc:sldMk cId="32659139" sldId="1726"/>
        </pc:sldMkLst>
        <pc:spChg chg="mod">
          <ac:chgData name="Daniel Khashabi" userId="62390808-c838-45e6-be59-d6fd0d208bc8" providerId="ADAL" clId="{DBE0F76A-AFEE-AC44-BA32-16BF03539868}" dt="2023-02-11T18:28:17.991" v="1490" actId="27636"/>
          <ac:spMkLst>
            <pc:docMk/>
            <pc:sldMk cId="32659139" sldId="1726"/>
            <ac:spMk id="2" creationId="{BB281B77-3409-19B1-412B-6A40575CE4DA}"/>
          </ac:spMkLst>
        </pc:spChg>
        <pc:spChg chg="del">
          <ac:chgData name="Daniel Khashabi" userId="62390808-c838-45e6-be59-d6fd0d208bc8" providerId="ADAL" clId="{DBE0F76A-AFEE-AC44-BA32-16BF03539868}" dt="2023-02-11T18:28:23.897" v="1491"/>
          <ac:spMkLst>
            <pc:docMk/>
            <pc:sldMk cId="32659139" sldId="1726"/>
            <ac:spMk id="3" creationId="{893C9A91-7AFC-83BC-DCD1-359CD7C7DB02}"/>
          </ac:spMkLst>
        </pc:spChg>
        <pc:spChg chg="add mod">
          <ac:chgData name="Daniel Khashabi" userId="62390808-c838-45e6-be59-d6fd0d208bc8" providerId="ADAL" clId="{DBE0F76A-AFEE-AC44-BA32-16BF03539868}" dt="2023-02-11T18:29:22.111" v="1506" actId="1076"/>
          <ac:spMkLst>
            <pc:docMk/>
            <pc:sldMk cId="32659139" sldId="1726"/>
            <ac:spMk id="6" creationId="{4920870E-DF50-CB62-245B-483908340543}"/>
          </ac:spMkLst>
        </pc:spChg>
        <pc:picChg chg="add mod">
          <ac:chgData name="Daniel Khashabi" userId="62390808-c838-45e6-be59-d6fd0d208bc8" providerId="ADAL" clId="{DBE0F76A-AFEE-AC44-BA32-16BF03539868}" dt="2023-02-13T15:50:56.504" v="6095" actId="1076"/>
          <ac:picMkLst>
            <pc:docMk/>
            <pc:sldMk cId="32659139" sldId="1726"/>
            <ac:picMk id="5" creationId="{C229B3C6-5E65-0941-F8F5-F78FE5E30646}"/>
          </ac:picMkLst>
        </pc:picChg>
      </pc:sldChg>
      <pc:sldChg chg="addSp delSp modSp add del mod">
        <pc:chgData name="Daniel Khashabi" userId="62390808-c838-45e6-be59-d6fd0d208bc8" providerId="ADAL" clId="{DBE0F76A-AFEE-AC44-BA32-16BF03539868}" dt="2023-02-13T15:50:45.944" v="6092" actId="2696"/>
        <pc:sldMkLst>
          <pc:docMk/>
          <pc:sldMk cId="2047264919" sldId="1727"/>
        </pc:sldMkLst>
        <pc:spChg chg="add mod">
          <ac:chgData name="Daniel Khashabi" userId="62390808-c838-45e6-be59-d6fd0d208bc8" providerId="ADAL" clId="{DBE0F76A-AFEE-AC44-BA32-16BF03539868}" dt="2023-02-11T18:29:36.733" v="1523" actId="20577"/>
          <ac:spMkLst>
            <pc:docMk/>
            <pc:sldMk cId="2047264919" sldId="1727"/>
            <ac:spMk id="4" creationId="{28A59175-3C5C-92C5-CD55-C02CC3B5D485}"/>
          </ac:spMkLst>
        </pc:spChg>
        <pc:picChg chg="del">
          <ac:chgData name="Daniel Khashabi" userId="62390808-c838-45e6-be59-d6fd0d208bc8" providerId="ADAL" clId="{DBE0F76A-AFEE-AC44-BA32-16BF03539868}" dt="2023-02-11T18:29:27.073" v="1509" actId="478"/>
          <ac:picMkLst>
            <pc:docMk/>
            <pc:sldMk cId="2047264919" sldId="1727"/>
            <ac:picMk id="5" creationId="{C229B3C6-5E65-0941-F8F5-F78FE5E30646}"/>
          </ac:picMkLst>
        </pc:picChg>
        <pc:picChg chg="add mod">
          <ac:chgData name="Daniel Khashabi" userId="62390808-c838-45e6-be59-d6fd0d208bc8" providerId="ADAL" clId="{DBE0F76A-AFEE-AC44-BA32-16BF03539868}" dt="2023-02-11T18:29:43.498" v="1527" actId="962"/>
          <ac:picMkLst>
            <pc:docMk/>
            <pc:sldMk cId="2047264919" sldId="1727"/>
            <ac:picMk id="8" creationId="{24E579C5-6D09-2AE3-3DB9-B6C20185C12D}"/>
          </ac:picMkLst>
        </pc:picChg>
      </pc:sldChg>
      <pc:sldChg chg="addSp delSp modSp add del mod">
        <pc:chgData name="Daniel Khashabi" userId="62390808-c838-45e6-be59-d6fd0d208bc8" providerId="ADAL" clId="{DBE0F76A-AFEE-AC44-BA32-16BF03539868}" dt="2023-02-11T18:29:24.494" v="1507" actId="2696"/>
        <pc:sldMkLst>
          <pc:docMk/>
          <pc:sldMk cId="3383557709" sldId="1727"/>
        </pc:sldMkLst>
        <pc:spChg chg="add mod">
          <ac:chgData name="Daniel Khashabi" userId="62390808-c838-45e6-be59-d6fd0d208bc8" providerId="ADAL" clId="{DBE0F76A-AFEE-AC44-BA32-16BF03539868}" dt="2023-02-11T18:29:12.931" v="1503" actId="478"/>
          <ac:spMkLst>
            <pc:docMk/>
            <pc:sldMk cId="3383557709" sldId="1727"/>
            <ac:spMk id="4" creationId="{13BB8449-E333-27EF-A417-34A669B7F528}"/>
          </ac:spMkLst>
        </pc:spChg>
        <pc:picChg chg="del">
          <ac:chgData name="Daniel Khashabi" userId="62390808-c838-45e6-be59-d6fd0d208bc8" providerId="ADAL" clId="{DBE0F76A-AFEE-AC44-BA32-16BF03539868}" dt="2023-02-11T18:29:12.931" v="1503" actId="478"/>
          <ac:picMkLst>
            <pc:docMk/>
            <pc:sldMk cId="3383557709" sldId="1727"/>
            <ac:picMk id="5" creationId="{C229B3C6-5E65-0941-F8F5-F78FE5E30646}"/>
          </ac:picMkLst>
        </pc:picChg>
      </pc:sldChg>
      <pc:sldChg chg="addSp delSp modSp add del mod">
        <pc:chgData name="Daniel Khashabi" userId="62390808-c838-45e6-be59-d6fd0d208bc8" providerId="ADAL" clId="{DBE0F76A-AFEE-AC44-BA32-16BF03539868}" dt="2023-02-13T15:50:45.106" v="6091" actId="2696"/>
        <pc:sldMkLst>
          <pc:docMk/>
          <pc:sldMk cId="1377356580" sldId="1728"/>
        </pc:sldMkLst>
        <pc:spChg chg="mod">
          <ac:chgData name="Daniel Khashabi" userId="62390808-c838-45e6-be59-d6fd0d208bc8" providerId="ADAL" clId="{DBE0F76A-AFEE-AC44-BA32-16BF03539868}" dt="2023-02-11T18:29:56.390" v="1532"/>
          <ac:spMkLst>
            <pc:docMk/>
            <pc:sldMk cId="1377356580" sldId="1728"/>
            <ac:spMk id="4" creationId="{28A59175-3C5C-92C5-CD55-C02CC3B5D485}"/>
          </ac:spMkLst>
        </pc:spChg>
        <pc:picChg chg="add mod">
          <ac:chgData name="Daniel Khashabi" userId="62390808-c838-45e6-be59-d6fd0d208bc8" providerId="ADAL" clId="{DBE0F76A-AFEE-AC44-BA32-16BF03539868}" dt="2023-02-11T18:30:07.895" v="1541" actId="1076"/>
          <ac:picMkLst>
            <pc:docMk/>
            <pc:sldMk cId="1377356580" sldId="1728"/>
            <ac:picMk id="5" creationId="{876B0E32-CC90-1B01-9E70-2583FCF40A8A}"/>
          </ac:picMkLst>
        </pc:picChg>
        <pc:picChg chg="del">
          <ac:chgData name="Daniel Khashabi" userId="62390808-c838-45e6-be59-d6fd0d208bc8" providerId="ADAL" clId="{DBE0F76A-AFEE-AC44-BA32-16BF03539868}" dt="2023-02-11T18:30:01.014" v="1533" actId="478"/>
          <ac:picMkLst>
            <pc:docMk/>
            <pc:sldMk cId="1377356580" sldId="1728"/>
            <ac:picMk id="8" creationId="{24E579C5-6D09-2AE3-3DB9-B6C20185C12D}"/>
          </ac:picMkLst>
        </pc:picChg>
      </pc:sldChg>
      <pc:sldChg chg="addSp modSp new mod">
        <pc:chgData name="Daniel Khashabi" userId="62390808-c838-45e6-be59-d6fd0d208bc8" providerId="ADAL" clId="{DBE0F76A-AFEE-AC44-BA32-16BF03539868}" dt="2023-02-12T21:16:00.341" v="1679"/>
        <pc:sldMkLst>
          <pc:docMk/>
          <pc:sldMk cId="437230199" sldId="1729"/>
        </pc:sldMkLst>
        <pc:spChg chg="mod">
          <ac:chgData name="Daniel Khashabi" userId="62390808-c838-45e6-be59-d6fd0d208bc8" providerId="ADAL" clId="{DBE0F76A-AFEE-AC44-BA32-16BF03539868}" dt="2023-02-12T21:16:00.341" v="1679"/>
          <ac:spMkLst>
            <pc:docMk/>
            <pc:sldMk cId="437230199" sldId="1729"/>
            <ac:spMk id="2" creationId="{6DF2820A-7AFA-1FD5-5D5D-D9A12200C6A3}"/>
          </ac:spMkLst>
        </pc:spChg>
        <pc:picChg chg="add mod">
          <ac:chgData name="Daniel Khashabi" userId="62390808-c838-45e6-be59-d6fd0d208bc8" providerId="ADAL" clId="{DBE0F76A-AFEE-AC44-BA32-16BF03539868}" dt="2023-02-11T18:41:38.186" v="1562" actId="1076"/>
          <ac:picMkLst>
            <pc:docMk/>
            <pc:sldMk cId="437230199" sldId="1729"/>
            <ac:picMk id="4" creationId="{28B8D4C9-DC43-61F4-14B5-21A2091D707F}"/>
          </ac:picMkLst>
        </pc:picChg>
      </pc:sldChg>
      <pc:sldChg chg="modSp add del mod">
        <pc:chgData name="Daniel Khashabi" userId="62390808-c838-45e6-be59-d6fd0d208bc8" providerId="ADAL" clId="{DBE0F76A-AFEE-AC44-BA32-16BF03539868}" dt="2023-02-12T21:13:17.843" v="1648" actId="2696"/>
        <pc:sldMkLst>
          <pc:docMk/>
          <pc:sldMk cId="2550232539" sldId="1730"/>
        </pc:sldMkLst>
        <pc:spChg chg="mod">
          <ac:chgData name="Daniel Khashabi" userId="62390808-c838-45e6-be59-d6fd0d208bc8" providerId="ADAL" clId="{DBE0F76A-AFEE-AC44-BA32-16BF03539868}" dt="2023-02-11T18:42:38.706" v="1638" actId="20577"/>
          <ac:spMkLst>
            <pc:docMk/>
            <pc:sldMk cId="2550232539" sldId="1730"/>
            <ac:spMk id="2" creationId="{EAA4E5AE-1C3E-2796-63F2-9096359501A8}"/>
          </ac:spMkLst>
        </pc:spChg>
      </pc:sldChg>
      <pc:sldChg chg="del">
        <pc:chgData name="Daniel Khashabi" userId="62390808-c838-45e6-be59-d6fd0d208bc8" providerId="ADAL" clId="{DBE0F76A-AFEE-AC44-BA32-16BF03539868}" dt="2023-02-12T21:13:37.202" v="1649" actId="2696"/>
        <pc:sldMkLst>
          <pc:docMk/>
          <pc:sldMk cId="2413024347" sldId="1731"/>
        </pc:sldMkLst>
      </pc:sldChg>
      <pc:sldChg chg="addSp delSp modSp add del mod chgLayout">
        <pc:chgData name="Daniel Khashabi" userId="62390808-c838-45e6-be59-d6fd0d208bc8" providerId="ADAL" clId="{DBE0F76A-AFEE-AC44-BA32-16BF03539868}" dt="2023-02-12T21:16:34.945" v="1691" actId="2696"/>
        <pc:sldMkLst>
          <pc:docMk/>
          <pc:sldMk cId="4031525446" sldId="1731"/>
        </pc:sldMkLst>
        <pc:spChg chg="mod ord">
          <ac:chgData name="Daniel Khashabi" userId="62390808-c838-45e6-be59-d6fd0d208bc8" providerId="ADAL" clId="{DBE0F76A-AFEE-AC44-BA32-16BF03539868}" dt="2023-02-12T21:16:22.622" v="1684" actId="20577"/>
          <ac:spMkLst>
            <pc:docMk/>
            <pc:sldMk cId="4031525446" sldId="1731"/>
            <ac:spMk id="2" creationId="{D236C75D-7F4E-5CC0-BC59-6472E46BF95A}"/>
          </ac:spMkLst>
        </pc:spChg>
        <pc:spChg chg="add del mod">
          <ac:chgData name="Daniel Khashabi" userId="62390808-c838-45e6-be59-d6fd0d208bc8" providerId="ADAL" clId="{DBE0F76A-AFEE-AC44-BA32-16BF03539868}" dt="2023-02-12T21:16:23.538" v="1686"/>
          <ac:spMkLst>
            <pc:docMk/>
            <pc:sldMk cId="4031525446" sldId="1731"/>
            <ac:spMk id="3" creationId="{AE5F3B23-6CE6-2691-4015-9C552C7CB980}"/>
          </ac:spMkLst>
        </pc:spChg>
        <pc:picChg chg="mod ord">
          <ac:chgData name="Daniel Khashabi" userId="62390808-c838-45e6-be59-d6fd0d208bc8" providerId="ADAL" clId="{DBE0F76A-AFEE-AC44-BA32-16BF03539868}" dt="2023-02-12T21:16:19.748" v="1681" actId="700"/>
          <ac:picMkLst>
            <pc:docMk/>
            <pc:sldMk cId="4031525446" sldId="1731"/>
            <ac:picMk id="4" creationId="{2921EEA3-91CA-84C3-A199-B5968B6EB50F}"/>
          </ac:picMkLst>
        </pc:picChg>
      </pc:sldChg>
      <pc:sldChg chg="new del">
        <pc:chgData name="Daniel Khashabi" userId="62390808-c838-45e6-be59-d6fd0d208bc8" providerId="ADAL" clId="{DBE0F76A-AFEE-AC44-BA32-16BF03539868}" dt="2023-02-12T21:13:15.839" v="1647" actId="680"/>
        <pc:sldMkLst>
          <pc:docMk/>
          <pc:sldMk cId="1056299535" sldId="1732"/>
        </pc:sldMkLst>
      </pc:sldChg>
      <pc:sldChg chg="modSp add mod">
        <pc:chgData name="Daniel Khashabi" userId="62390808-c838-45e6-be59-d6fd0d208bc8" providerId="ADAL" clId="{DBE0F76A-AFEE-AC44-BA32-16BF03539868}" dt="2023-02-12T21:14:04.551" v="1669" actId="20577"/>
        <pc:sldMkLst>
          <pc:docMk/>
          <pc:sldMk cId="3738698680" sldId="1732"/>
        </pc:sldMkLst>
        <pc:spChg chg="mod">
          <ac:chgData name="Daniel Khashabi" userId="62390808-c838-45e6-be59-d6fd0d208bc8" providerId="ADAL" clId="{DBE0F76A-AFEE-AC44-BA32-16BF03539868}" dt="2023-02-12T21:14:04.551" v="1669" actId="20577"/>
          <ac:spMkLst>
            <pc:docMk/>
            <pc:sldMk cId="3738698680" sldId="1732"/>
            <ac:spMk id="2" creationId="{EAA4E5AE-1C3E-2796-63F2-9096359501A8}"/>
          </ac:spMkLst>
        </pc:spChg>
      </pc:sldChg>
      <pc:sldChg chg="modSp add modNotes">
        <pc:chgData name="Daniel Khashabi" userId="62390808-c838-45e6-be59-d6fd0d208bc8" providerId="ADAL" clId="{DBE0F76A-AFEE-AC44-BA32-16BF03539868}" dt="2023-02-16T13:49:58.158" v="7760"/>
        <pc:sldMkLst>
          <pc:docMk/>
          <pc:sldMk cId="3091160271" sldId="1733"/>
        </pc:sldMkLst>
        <pc:spChg chg="mod">
          <ac:chgData name="Daniel Khashabi" userId="62390808-c838-45e6-be59-d6fd0d208bc8" providerId="ADAL" clId="{DBE0F76A-AFEE-AC44-BA32-16BF03539868}" dt="2023-02-16T13:49:58.158" v="7760"/>
          <ac:spMkLst>
            <pc:docMk/>
            <pc:sldMk cId="3091160271" sldId="1733"/>
            <ac:spMk id="3" creationId="{B3651168-230B-6999-B5E7-80B44E76D5AB}"/>
          </ac:spMkLst>
        </pc:spChg>
        <pc:spChg chg="mod">
          <ac:chgData name="Daniel Khashabi" userId="62390808-c838-45e6-be59-d6fd0d208bc8" providerId="ADAL" clId="{DBE0F76A-AFEE-AC44-BA32-16BF03539868}" dt="2023-02-16T13:49:58.158" v="7760"/>
          <ac:spMkLst>
            <pc:docMk/>
            <pc:sldMk cId="3091160271" sldId="1733"/>
            <ac:spMk id="127" creationId="{2F12DE1B-F45E-E0F9-93FD-EB559ED31C12}"/>
          </ac:spMkLst>
        </pc:spChg>
      </pc:sldChg>
      <pc:sldChg chg="addSp modSp new mod">
        <pc:chgData name="Daniel Khashabi" userId="62390808-c838-45e6-be59-d6fd0d208bc8" providerId="ADAL" clId="{DBE0F76A-AFEE-AC44-BA32-16BF03539868}" dt="2023-02-16T16:06:22.998" v="8613" actId="20577"/>
        <pc:sldMkLst>
          <pc:docMk/>
          <pc:sldMk cId="2373123929" sldId="1734"/>
        </pc:sldMkLst>
        <pc:spChg chg="mod">
          <ac:chgData name="Daniel Khashabi" userId="62390808-c838-45e6-be59-d6fd0d208bc8" providerId="ADAL" clId="{DBE0F76A-AFEE-AC44-BA32-16BF03539868}" dt="2023-02-16T04:48:25.130" v="7641" actId="20577"/>
          <ac:spMkLst>
            <pc:docMk/>
            <pc:sldMk cId="2373123929" sldId="1734"/>
            <ac:spMk id="2" creationId="{28E4FBD9-492E-DF0E-E20D-E9FD54FC0E93}"/>
          </ac:spMkLst>
        </pc:spChg>
        <pc:spChg chg="mod">
          <ac:chgData name="Daniel Khashabi" userId="62390808-c838-45e6-be59-d6fd0d208bc8" providerId="ADAL" clId="{DBE0F76A-AFEE-AC44-BA32-16BF03539868}" dt="2023-02-16T16:06:22.998" v="8613" actId="20577"/>
          <ac:spMkLst>
            <pc:docMk/>
            <pc:sldMk cId="2373123929" sldId="1734"/>
            <ac:spMk id="3" creationId="{4D7E340E-B494-558F-0127-E71300887FF6}"/>
          </ac:spMkLst>
        </pc:spChg>
        <pc:spChg chg="add mod">
          <ac:chgData name="Daniel Khashabi" userId="62390808-c838-45e6-be59-d6fd0d208bc8" providerId="ADAL" clId="{DBE0F76A-AFEE-AC44-BA32-16BF03539868}" dt="2023-02-16T13:49:58.158" v="7760"/>
          <ac:spMkLst>
            <pc:docMk/>
            <pc:sldMk cId="2373123929" sldId="1734"/>
            <ac:spMk id="5" creationId="{C6DCFDD2-55E7-A951-FA4D-CB52BFE46393}"/>
          </ac:spMkLst>
        </pc:spChg>
        <pc:picChg chg="add mod">
          <ac:chgData name="Daniel Khashabi" userId="62390808-c838-45e6-be59-d6fd0d208bc8" providerId="ADAL" clId="{DBE0F76A-AFEE-AC44-BA32-16BF03539868}" dt="2023-02-12T21:16:33.277" v="1690"/>
          <ac:picMkLst>
            <pc:docMk/>
            <pc:sldMk cId="2373123929" sldId="1734"/>
            <ac:picMk id="4" creationId="{B22326EF-3CAF-74CC-57DF-B8F4F1C9D2F5}"/>
          </ac:picMkLst>
        </pc:picChg>
        <pc:picChg chg="add mod">
          <ac:chgData name="Daniel Khashabi" userId="62390808-c838-45e6-be59-d6fd0d208bc8" providerId="ADAL" clId="{DBE0F76A-AFEE-AC44-BA32-16BF03539868}" dt="2023-02-12T21:19:26.696" v="1808" actId="1076"/>
          <ac:picMkLst>
            <pc:docMk/>
            <pc:sldMk cId="2373123929" sldId="1734"/>
            <ac:picMk id="2050" creationId="{70DB9352-C3B4-3470-E92B-BAFEE2E22C3F}"/>
          </ac:picMkLst>
        </pc:picChg>
      </pc:sldChg>
      <pc:sldChg chg="addSp modSp new mod ord">
        <pc:chgData name="Daniel Khashabi" userId="62390808-c838-45e6-be59-d6fd0d208bc8" providerId="ADAL" clId="{DBE0F76A-AFEE-AC44-BA32-16BF03539868}" dt="2023-02-16T16:37:50.584" v="8991" actId="20578"/>
        <pc:sldMkLst>
          <pc:docMk/>
          <pc:sldMk cId="1982807948" sldId="1735"/>
        </pc:sldMkLst>
        <pc:spChg chg="mod">
          <ac:chgData name="Daniel Khashabi" userId="62390808-c838-45e6-be59-d6fd0d208bc8" providerId="ADAL" clId="{DBE0F76A-AFEE-AC44-BA32-16BF03539868}" dt="2023-02-16T04:46:34.068" v="7589" actId="20577"/>
          <ac:spMkLst>
            <pc:docMk/>
            <pc:sldMk cId="1982807948" sldId="1735"/>
            <ac:spMk id="2" creationId="{74378C74-E816-A93F-34ED-C705B16F47F9}"/>
          </ac:spMkLst>
        </pc:spChg>
        <pc:spChg chg="mod">
          <ac:chgData name="Daniel Khashabi" userId="62390808-c838-45e6-be59-d6fd0d208bc8" providerId="ADAL" clId="{DBE0F76A-AFEE-AC44-BA32-16BF03539868}" dt="2023-02-16T04:46:22.606" v="7562" actId="20577"/>
          <ac:spMkLst>
            <pc:docMk/>
            <pc:sldMk cId="1982807948" sldId="1735"/>
            <ac:spMk id="3" creationId="{EC544955-149A-BDAF-F1CB-6EE42BFDA9D4}"/>
          </ac:spMkLst>
        </pc:spChg>
        <pc:spChg chg="add mod">
          <ac:chgData name="Daniel Khashabi" userId="62390808-c838-45e6-be59-d6fd0d208bc8" providerId="ADAL" clId="{DBE0F76A-AFEE-AC44-BA32-16BF03539868}" dt="2023-02-16T13:49:58.158" v="7760"/>
          <ac:spMkLst>
            <pc:docMk/>
            <pc:sldMk cId="1982807948" sldId="1735"/>
            <ac:spMk id="4" creationId="{4D2B158B-1881-0CBE-AAED-1D85CC8FABBD}"/>
          </ac:spMkLst>
        </pc:spChg>
      </pc:sldChg>
      <pc:sldChg chg="addSp delSp modSp new mod">
        <pc:chgData name="Daniel Khashabi" userId="62390808-c838-45e6-be59-d6fd0d208bc8" providerId="ADAL" clId="{DBE0F76A-AFEE-AC44-BA32-16BF03539868}" dt="2023-02-16T13:49:58.158" v="7760"/>
        <pc:sldMkLst>
          <pc:docMk/>
          <pc:sldMk cId="300245926" sldId="1736"/>
        </pc:sldMkLst>
        <pc:spChg chg="del mod">
          <ac:chgData name="Daniel Khashabi" userId="62390808-c838-45e6-be59-d6fd0d208bc8" providerId="ADAL" clId="{DBE0F76A-AFEE-AC44-BA32-16BF03539868}" dt="2023-02-12T23:13:09.178" v="2357" actId="478"/>
          <ac:spMkLst>
            <pc:docMk/>
            <pc:sldMk cId="300245926" sldId="1736"/>
            <ac:spMk id="2" creationId="{5CF15CC7-2289-C120-C0DD-D7B19452E446}"/>
          </ac:spMkLst>
        </pc:spChg>
        <pc:spChg chg="del">
          <ac:chgData name="Daniel Khashabi" userId="62390808-c838-45e6-be59-d6fd0d208bc8" providerId="ADAL" clId="{DBE0F76A-AFEE-AC44-BA32-16BF03539868}" dt="2023-02-12T21:44:52.807" v="2288"/>
          <ac:spMkLst>
            <pc:docMk/>
            <pc:sldMk cId="300245926" sldId="1736"/>
            <ac:spMk id="3" creationId="{18CCC9DD-BD20-1F4D-8ED4-63B05AE3E611}"/>
          </ac:spMkLst>
        </pc:spChg>
        <pc:spChg chg="add mod">
          <ac:chgData name="Daniel Khashabi" userId="62390808-c838-45e6-be59-d6fd0d208bc8" providerId="ADAL" clId="{DBE0F76A-AFEE-AC44-BA32-16BF03539868}" dt="2023-02-16T13:49:58.158" v="7760"/>
          <ac:spMkLst>
            <pc:docMk/>
            <pc:sldMk cId="300245926" sldId="1736"/>
            <ac:spMk id="11" creationId="{0FA3319C-C4CD-22A1-4A22-CA5574EFA18E}"/>
          </ac:spMkLst>
        </pc:spChg>
        <pc:spChg chg="add del mod">
          <ac:chgData name="Daniel Khashabi" userId="62390808-c838-45e6-be59-d6fd0d208bc8" providerId="ADAL" clId="{DBE0F76A-AFEE-AC44-BA32-16BF03539868}" dt="2023-02-12T23:13:45.926" v="2379" actId="478"/>
          <ac:spMkLst>
            <pc:docMk/>
            <pc:sldMk cId="300245926" sldId="1736"/>
            <ac:spMk id="13" creationId="{B3DCB368-A1C9-DEEC-5A7F-541E19C5019F}"/>
          </ac:spMkLst>
        </pc:spChg>
        <pc:spChg chg="add del mod">
          <ac:chgData name="Daniel Khashabi" userId="62390808-c838-45e6-be59-d6fd0d208bc8" providerId="ADAL" clId="{DBE0F76A-AFEE-AC44-BA32-16BF03539868}" dt="2023-02-12T23:15:03.220" v="2397" actId="478"/>
          <ac:spMkLst>
            <pc:docMk/>
            <pc:sldMk cId="300245926" sldId="1736"/>
            <ac:spMk id="14" creationId="{3AB3C194-D096-CC07-108D-DA1C71A799AA}"/>
          </ac:spMkLst>
        </pc:spChg>
        <pc:spChg chg="add mod">
          <ac:chgData name="Daniel Khashabi" userId="62390808-c838-45e6-be59-d6fd0d208bc8" providerId="ADAL" clId="{DBE0F76A-AFEE-AC44-BA32-16BF03539868}" dt="2023-02-16T13:49:58.158" v="7760"/>
          <ac:spMkLst>
            <pc:docMk/>
            <pc:sldMk cId="300245926" sldId="1736"/>
            <ac:spMk id="15" creationId="{03E58256-B48D-37EB-79B9-DB70AA603C41}"/>
          </ac:spMkLst>
        </pc:spChg>
        <pc:spChg chg="add mod">
          <ac:chgData name="Daniel Khashabi" userId="62390808-c838-45e6-be59-d6fd0d208bc8" providerId="ADAL" clId="{DBE0F76A-AFEE-AC44-BA32-16BF03539868}" dt="2023-02-16T13:49:58.158" v="7760"/>
          <ac:spMkLst>
            <pc:docMk/>
            <pc:sldMk cId="300245926" sldId="1736"/>
            <ac:spMk id="16" creationId="{2416DF63-E5E1-AE2B-BD84-1D74C9717415}"/>
          </ac:spMkLst>
        </pc:spChg>
        <pc:picChg chg="add del mod">
          <ac:chgData name="Daniel Khashabi" userId="62390808-c838-45e6-be59-d6fd0d208bc8" providerId="ADAL" clId="{DBE0F76A-AFEE-AC44-BA32-16BF03539868}" dt="2023-02-12T23:13:43.736" v="2378" actId="478"/>
          <ac:picMkLst>
            <pc:docMk/>
            <pc:sldMk cId="300245926" sldId="1736"/>
            <ac:picMk id="5" creationId="{C7C3304F-F19C-D931-1FE5-CCF4AA266980}"/>
          </ac:picMkLst>
        </pc:picChg>
        <pc:picChg chg="add del mod">
          <ac:chgData name="Daniel Khashabi" userId="62390808-c838-45e6-be59-d6fd0d208bc8" providerId="ADAL" clId="{DBE0F76A-AFEE-AC44-BA32-16BF03539868}" dt="2023-02-12T23:16:05.174" v="2435" actId="478"/>
          <ac:picMkLst>
            <pc:docMk/>
            <pc:sldMk cId="300245926" sldId="1736"/>
            <ac:picMk id="7" creationId="{26653776-2787-0D16-9C8B-4C5EEF702195}"/>
          </ac:picMkLst>
        </pc:picChg>
        <pc:picChg chg="add del mod">
          <ac:chgData name="Daniel Khashabi" userId="62390808-c838-45e6-be59-d6fd0d208bc8" providerId="ADAL" clId="{DBE0F76A-AFEE-AC44-BA32-16BF03539868}" dt="2023-02-12T23:16:31.973" v="2441" actId="21"/>
          <ac:picMkLst>
            <pc:docMk/>
            <pc:sldMk cId="300245926" sldId="1736"/>
            <ac:picMk id="9" creationId="{5C7AED48-B619-1405-0C4B-58A513FF4C7A}"/>
          </ac:picMkLst>
        </pc:picChg>
        <pc:picChg chg="add del mod">
          <ac:chgData name="Daniel Khashabi" userId="62390808-c838-45e6-be59-d6fd0d208bc8" providerId="ADAL" clId="{DBE0F76A-AFEE-AC44-BA32-16BF03539868}" dt="2023-02-12T23:17:19.537" v="2451" actId="478"/>
          <ac:picMkLst>
            <pc:docMk/>
            <pc:sldMk cId="300245926" sldId="1736"/>
            <ac:picMk id="17" creationId="{0D906116-6570-811E-1996-3EC70BEF89E1}"/>
          </ac:picMkLst>
        </pc:picChg>
      </pc:sldChg>
      <pc:sldChg chg="new del">
        <pc:chgData name="Daniel Khashabi" userId="62390808-c838-45e6-be59-d6fd0d208bc8" providerId="ADAL" clId="{DBE0F76A-AFEE-AC44-BA32-16BF03539868}" dt="2023-02-12T21:31:36.016" v="2131" actId="680"/>
        <pc:sldMkLst>
          <pc:docMk/>
          <pc:sldMk cId="3597991365" sldId="1736"/>
        </pc:sldMkLst>
      </pc:sldChg>
      <pc:sldChg chg="addSp delSp modSp add del mod">
        <pc:chgData name="Daniel Khashabi" userId="62390808-c838-45e6-be59-d6fd0d208bc8" providerId="ADAL" clId="{DBE0F76A-AFEE-AC44-BA32-16BF03539868}" dt="2023-02-13T14:22:52.248" v="4332" actId="2696"/>
        <pc:sldMkLst>
          <pc:docMk/>
          <pc:sldMk cId="1373372017" sldId="1737"/>
        </pc:sldMkLst>
        <pc:spChg chg="add mod">
          <ac:chgData name="Daniel Khashabi" userId="62390808-c838-45e6-be59-d6fd0d208bc8" providerId="ADAL" clId="{DBE0F76A-AFEE-AC44-BA32-16BF03539868}" dt="2023-02-13T14:06:38.293" v="3889"/>
          <ac:spMkLst>
            <pc:docMk/>
            <pc:sldMk cId="1373372017" sldId="1737"/>
            <ac:spMk id="4" creationId="{20C96518-008D-94C7-9F94-8EA16F90EC69}"/>
          </ac:spMkLst>
        </pc:spChg>
        <pc:spChg chg="add mod">
          <ac:chgData name="Daniel Khashabi" userId="62390808-c838-45e6-be59-d6fd0d208bc8" providerId="ADAL" clId="{DBE0F76A-AFEE-AC44-BA32-16BF03539868}" dt="2023-02-13T14:18:30.030" v="4179" actId="14100"/>
          <ac:spMkLst>
            <pc:docMk/>
            <pc:sldMk cId="1373372017" sldId="1737"/>
            <ac:spMk id="10" creationId="{97519237-B1CB-C736-1631-79D5F6272BB5}"/>
          </ac:spMkLst>
        </pc:spChg>
        <pc:spChg chg="add del mod">
          <ac:chgData name="Daniel Khashabi" userId="62390808-c838-45e6-be59-d6fd0d208bc8" providerId="ADAL" clId="{DBE0F76A-AFEE-AC44-BA32-16BF03539868}" dt="2023-02-13T14:03:25.568" v="3771" actId="478"/>
          <ac:spMkLst>
            <pc:docMk/>
            <pc:sldMk cId="1373372017" sldId="1737"/>
            <ac:spMk id="11" creationId="{169005D8-5C41-837F-15B3-DB9C835CA21D}"/>
          </ac:spMkLst>
        </pc:spChg>
        <pc:spChg chg="add del mod">
          <ac:chgData name="Daniel Khashabi" userId="62390808-c838-45e6-be59-d6fd0d208bc8" providerId="ADAL" clId="{DBE0F76A-AFEE-AC44-BA32-16BF03539868}" dt="2023-02-13T14:06:54.618" v="3892" actId="478"/>
          <ac:spMkLst>
            <pc:docMk/>
            <pc:sldMk cId="1373372017" sldId="1737"/>
            <ac:spMk id="13" creationId="{D18BC642-33C0-482A-702A-11C2B80DACF1}"/>
          </ac:spMkLst>
        </pc:spChg>
        <pc:picChg chg="del mod">
          <ac:chgData name="Daniel Khashabi" userId="62390808-c838-45e6-be59-d6fd0d208bc8" providerId="ADAL" clId="{DBE0F76A-AFEE-AC44-BA32-16BF03539868}" dt="2023-02-13T13:40:27.263" v="3004" actId="21"/>
          <ac:picMkLst>
            <pc:docMk/>
            <pc:sldMk cId="1373372017" sldId="1737"/>
            <ac:picMk id="5" creationId="{689D4BE7-69BD-6A9D-68B5-358601FE04B5}"/>
          </ac:picMkLst>
        </pc:picChg>
        <pc:picChg chg="add del mod modCrop">
          <ac:chgData name="Daniel Khashabi" userId="62390808-c838-45e6-be59-d6fd0d208bc8" providerId="ADAL" clId="{DBE0F76A-AFEE-AC44-BA32-16BF03539868}" dt="2023-02-13T14:02:50.959" v="3724" actId="478"/>
          <ac:picMkLst>
            <pc:docMk/>
            <pc:sldMk cId="1373372017" sldId="1737"/>
            <ac:picMk id="8" creationId="{F0E48BB6-33AF-701E-0F72-2B2148CCE232}"/>
          </ac:picMkLst>
        </pc:picChg>
      </pc:sldChg>
      <pc:sldChg chg="addSp delSp modSp add del mod ord">
        <pc:chgData name="Daniel Khashabi" userId="62390808-c838-45e6-be59-d6fd0d208bc8" providerId="ADAL" clId="{DBE0F76A-AFEE-AC44-BA32-16BF03539868}" dt="2023-02-13T14:07:54.176" v="3902" actId="2696"/>
        <pc:sldMkLst>
          <pc:docMk/>
          <pc:sldMk cId="2159075034" sldId="1738"/>
        </pc:sldMkLst>
        <pc:spChg chg="mod">
          <ac:chgData name="Daniel Khashabi" userId="62390808-c838-45e6-be59-d6fd0d208bc8" providerId="ADAL" clId="{DBE0F76A-AFEE-AC44-BA32-16BF03539868}" dt="2023-02-13T13:46:56.462" v="3406" actId="20577"/>
          <ac:spMkLst>
            <pc:docMk/>
            <pc:sldMk cId="2159075034" sldId="1738"/>
            <ac:spMk id="4" creationId="{20C96518-008D-94C7-9F94-8EA16F90EC69}"/>
          </ac:spMkLst>
        </pc:spChg>
        <pc:picChg chg="add mod modCrop">
          <ac:chgData name="Daniel Khashabi" userId="62390808-c838-45e6-be59-d6fd0d208bc8" providerId="ADAL" clId="{DBE0F76A-AFEE-AC44-BA32-16BF03539868}" dt="2023-02-13T13:45:55.075" v="3357" actId="1076"/>
          <ac:picMkLst>
            <pc:docMk/>
            <pc:sldMk cId="2159075034" sldId="1738"/>
            <ac:picMk id="3" creationId="{0FEFF198-77B2-90E8-1CCF-7F31864F0B5F}"/>
          </ac:picMkLst>
        </pc:picChg>
        <pc:picChg chg="del">
          <ac:chgData name="Daniel Khashabi" userId="62390808-c838-45e6-be59-d6fd0d208bc8" providerId="ADAL" clId="{DBE0F76A-AFEE-AC44-BA32-16BF03539868}" dt="2023-02-13T13:42:19.031" v="3202" actId="478"/>
          <ac:picMkLst>
            <pc:docMk/>
            <pc:sldMk cId="2159075034" sldId="1738"/>
            <ac:picMk id="8" creationId="{F0E48BB6-33AF-701E-0F72-2B2148CCE232}"/>
          </ac:picMkLst>
        </pc:picChg>
      </pc:sldChg>
      <pc:sldChg chg="addSp delSp modSp add del mod">
        <pc:chgData name="Daniel Khashabi" userId="62390808-c838-45e6-be59-d6fd0d208bc8" providerId="ADAL" clId="{DBE0F76A-AFEE-AC44-BA32-16BF03539868}" dt="2023-02-13T14:10:04.767" v="3979" actId="2696"/>
        <pc:sldMkLst>
          <pc:docMk/>
          <pc:sldMk cId="2162356299" sldId="1739"/>
        </pc:sldMkLst>
        <pc:spChg chg="mod">
          <ac:chgData name="Daniel Khashabi" userId="62390808-c838-45e6-be59-d6fd0d208bc8" providerId="ADAL" clId="{DBE0F76A-AFEE-AC44-BA32-16BF03539868}" dt="2023-02-13T13:47:24.296" v="3505" actId="20577"/>
          <ac:spMkLst>
            <pc:docMk/>
            <pc:sldMk cId="2162356299" sldId="1739"/>
            <ac:spMk id="4" creationId="{20C96518-008D-94C7-9F94-8EA16F90EC69}"/>
          </ac:spMkLst>
        </pc:spChg>
        <pc:picChg chg="del">
          <ac:chgData name="Daniel Khashabi" userId="62390808-c838-45e6-be59-d6fd0d208bc8" providerId="ADAL" clId="{DBE0F76A-AFEE-AC44-BA32-16BF03539868}" dt="2023-02-13T13:46:12.845" v="3360" actId="478"/>
          <ac:picMkLst>
            <pc:docMk/>
            <pc:sldMk cId="2162356299" sldId="1739"/>
            <ac:picMk id="3" creationId="{0FEFF198-77B2-90E8-1CCF-7F31864F0B5F}"/>
          </ac:picMkLst>
        </pc:picChg>
        <pc:picChg chg="add mod">
          <ac:chgData name="Daniel Khashabi" userId="62390808-c838-45e6-be59-d6fd0d208bc8" providerId="ADAL" clId="{DBE0F76A-AFEE-AC44-BA32-16BF03539868}" dt="2023-02-13T13:46:14.041" v="3362" actId="1076"/>
          <ac:picMkLst>
            <pc:docMk/>
            <pc:sldMk cId="2162356299" sldId="1739"/>
            <ac:picMk id="5" creationId="{2C8345A0-3519-1E97-F69B-EC12EA4FB5EC}"/>
          </ac:picMkLst>
        </pc:picChg>
      </pc:sldChg>
      <pc:sldChg chg="modSp add del mod">
        <pc:chgData name="Daniel Khashabi" userId="62390808-c838-45e6-be59-d6fd0d208bc8" providerId="ADAL" clId="{DBE0F76A-AFEE-AC44-BA32-16BF03539868}" dt="2023-02-13T14:14:52.685" v="4052" actId="2696"/>
        <pc:sldMkLst>
          <pc:docMk/>
          <pc:sldMk cId="1126018518" sldId="1740"/>
        </pc:sldMkLst>
        <pc:spChg chg="mod">
          <ac:chgData name="Daniel Khashabi" userId="62390808-c838-45e6-be59-d6fd0d208bc8" providerId="ADAL" clId="{DBE0F76A-AFEE-AC44-BA32-16BF03539868}" dt="2023-02-13T14:14:35.988" v="4051" actId="20577"/>
          <ac:spMkLst>
            <pc:docMk/>
            <pc:sldMk cId="1126018518" sldId="1740"/>
            <ac:spMk id="10" creationId="{97519237-B1CB-C736-1631-79D5F6272BB5}"/>
          </ac:spMkLst>
        </pc:spChg>
      </pc:sldChg>
      <pc:sldChg chg="addSp delSp modSp add del mod">
        <pc:chgData name="Daniel Khashabi" userId="62390808-c838-45e6-be59-d6fd0d208bc8" providerId="ADAL" clId="{DBE0F76A-AFEE-AC44-BA32-16BF03539868}" dt="2023-02-13T14:20:49.694" v="4239" actId="2696"/>
        <pc:sldMkLst>
          <pc:docMk/>
          <pc:sldMk cId="637244785" sldId="1741"/>
        </pc:sldMkLst>
        <pc:spChg chg="mod">
          <ac:chgData name="Daniel Khashabi" userId="62390808-c838-45e6-be59-d6fd0d208bc8" providerId="ADAL" clId="{DBE0F76A-AFEE-AC44-BA32-16BF03539868}" dt="2023-02-13T14:06:49.145" v="3891"/>
          <ac:spMkLst>
            <pc:docMk/>
            <pc:sldMk cId="637244785" sldId="1741"/>
            <ac:spMk id="4" creationId="{20C96518-008D-94C7-9F94-8EA16F90EC69}"/>
          </ac:spMkLst>
        </pc:spChg>
        <pc:spChg chg="add del">
          <ac:chgData name="Daniel Khashabi" userId="62390808-c838-45e6-be59-d6fd0d208bc8" providerId="ADAL" clId="{DBE0F76A-AFEE-AC44-BA32-16BF03539868}" dt="2023-02-13T14:18:48.386" v="4181" actId="22"/>
          <ac:spMkLst>
            <pc:docMk/>
            <pc:sldMk cId="637244785" sldId="1741"/>
            <ac:spMk id="5" creationId="{5A63F18B-B6FD-AA7F-7CFC-FDCD4B407232}"/>
          </ac:spMkLst>
        </pc:spChg>
        <pc:spChg chg="add mod">
          <ac:chgData name="Daniel Khashabi" userId="62390808-c838-45e6-be59-d6fd0d208bc8" providerId="ADAL" clId="{DBE0F76A-AFEE-AC44-BA32-16BF03539868}" dt="2023-02-13T14:19:21.583" v="4235" actId="20577"/>
          <ac:spMkLst>
            <pc:docMk/>
            <pc:sldMk cId="637244785" sldId="1741"/>
            <ac:spMk id="8" creationId="{0863C427-99E6-C04A-3841-16DA478EE04E}"/>
          </ac:spMkLst>
        </pc:spChg>
        <pc:spChg chg="del mod">
          <ac:chgData name="Daniel Khashabi" userId="62390808-c838-45e6-be59-d6fd0d208bc8" providerId="ADAL" clId="{DBE0F76A-AFEE-AC44-BA32-16BF03539868}" dt="2023-02-13T14:19:10.941" v="4224" actId="478"/>
          <ac:spMkLst>
            <pc:docMk/>
            <pc:sldMk cId="637244785" sldId="1741"/>
            <ac:spMk id="10" creationId="{97519237-B1CB-C736-1631-79D5F6272BB5}"/>
          </ac:spMkLst>
        </pc:spChg>
        <pc:spChg chg="mod">
          <ac:chgData name="Daniel Khashabi" userId="62390808-c838-45e6-be59-d6fd0d208bc8" providerId="ADAL" clId="{DBE0F76A-AFEE-AC44-BA32-16BF03539868}" dt="2023-02-13T14:19:13.662" v="4225" actId="1076"/>
          <ac:spMkLst>
            <pc:docMk/>
            <pc:sldMk cId="637244785" sldId="1741"/>
            <ac:spMk id="13" creationId="{D18BC642-33C0-482A-702A-11C2B80DACF1}"/>
          </ac:spMkLst>
        </pc:spChg>
      </pc:sldChg>
      <pc:sldChg chg="addSp delSp modSp add mod">
        <pc:chgData name="Daniel Khashabi" userId="62390808-c838-45e6-be59-d6fd0d208bc8" providerId="ADAL" clId="{DBE0F76A-AFEE-AC44-BA32-16BF03539868}" dt="2023-02-16T15:50:03.054" v="7986" actId="20577"/>
        <pc:sldMkLst>
          <pc:docMk/>
          <pc:sldMk cId="2746464401" sldId="1742"/>
        </pc:sldMkLst>
        <pc:spChg chg="mod">
          <ac:chgData name="Daniel Khashabi" userId="62390808-c838-45e6-be59-d6fd0d208bc8" providerId="ADAL" clId="{DBE0F76A-AFEE-AC44-BA32-16BF03539868}" dt="2023-02-16T13:56:57.663" v="7886" actId="20577"/>
          <ac:spMkLst>
            <pc:docMk/>
            <pc:sldMk cId="2746464401" sldId="1742"/>
            <ac:spMk id="2" creationId="{83ECA07C-42E4-F97B-3D96-799C531C5BD8}"/>
          </ac:spMkLst>
        </pc:spChg>
        <pc:spChg chg="add del mod">
          <ac:chgData name="Daniel Khashabi" userId="62390808-c838-45e6-be59-d6fd0d208bc8" providerId="ADAL" clId="{DBE0F76A-AFEE-AC44-BA32-16BF03539868}" dt="2023-02-13T14:20:45.654" v="4238" actId="478"/>
          <ac:spMkLst>
            <pc:docMk/>
            <pc:sldMk cId="2746464401" sldId="1742"/>
            <ac:spMk id="3" creationId="{D03F5336-3B0F-E3CA-1AE2-FF65286934A2}"/>
          </ac:spMkLst>
        </pc:spChg>
        <pc:spChg chg="mod">
          <ac:chgData name="Daniel Khashabi" userId="62390808-c838-45e6-be59-d6fd0d208bc8" providerId="ADAL" clId="{DBE0F76A-AFEE-AC44-BA32-16BF03539868}" dt="2023-02-16T15:50:03.054" v="7986" actId="20577"/>
          <ac:spMkLst>
            <pc:docMk/>
            <pc:sldMk cId="2746464401" sldId="1742"/>
            <ac:spMk id="4" creationId="{20C96518-008D-94C7-9F94-8EA16F90EC69}"/>
          </ac:spMkLst>
        </pc:spChg>
        <pc:spChg chg="add mod">
          <ac:chgData name="Daniel Khashabi" userId="62390808-c838-45e6-be59-d6fd0d208bc8" providerId="ADAL" clId="{DBE0F76A-AFEE-AC44-BA32-16BF03539868}" dt="2023-02-16T15:50:01.244" v="7984"/>
          <ac:spMkLst>
            <pc:docMk/>
            <pc:sldMk cId="2746464401" sldId="1742"/>
            <ac:spMk id="5" creationId="{65BEE961-7068-0C52-C334-B1DE4F5170AA}"/>
          </ac:spMkLst>
        </pc:spChg>
        <pc:spChg chg="mod">
          <ac:chgData name="Daniel Khashabi" userId="62390808-c838-45e6-be59-d6fd0d208bc8" providerId="ADAL" clId="{DBE0F76A-AFEE-AC44-BA32-16BF03539868}" dt="2023-02-16T13:49:58.158" v="7760"/>
          <ac:spMkLst>
            <pc:docMk/>
            <pc:sldMk cId="2746464401" sldId="1742"/>
            <ac:spMk id="6" creationId="{37670C38-BC7D-E2B3-3070-91B5634D1D4B}"/>
          </ac:spMkLst>
        </pc:spChg>
        <pc:spChg chg="mod">
          <ac:chgData name="Daniel Khashabi" userId="62390808-c838-45e6-be59-d6fd0d208bc8" providerId="ADAL" clId="{DBE0F76A-AFEE-AC44-BA32-16BF03539868}" dt="2023-02-16T13:49:58.158" v="7760"/>
          <ac:spMkLst>
            <pc:docMk/>
            <pc:sldMk cId="2746464401" sldId="1742"/>
            <ac:spMk id="7" creationId="{53A13E40-8B69-9A09-1B9E-83C67970A460}"/>
          </ac:spMkLst>
        </pc:spChg>
        <pc:spChg chg="del mod">
          <ac:chgData name="Daniel Khashabi" userId="62390808-c838-45e6-be59-d6fd0d208bc8" providerId="ADAL" clId="{DBE0F76A-AFEE-AC44-BA32-16BF03539868}" dt="2023-02-16T13:56:54.849" v="7884" actId="478"/>
          <ac:spMkLst>
            <pc:docMk/>
            <pc:sldMk cId="2746464401" sldId="1742"/>
            <ac:spMk id="10" creationId="{97519237-B1CB-C736-1631-79D5F6272BB5}"/>
          </ac:spMkLst>
        </pc:spChg>
        <pc:spChg chg="del">
          <ac:chgData name="Daniel Khashabi" userId="62390808-c838-45e6-be59-d6fd0d208bc8" providerId="ADAL" clId="{DBE0F76A-AFEE-AC44-BA32-16BF03539868}" dt="2023-02-13T14:20:59.812" v="4242" actId="478"/>
          <ac:spMkLst>
            <pc:docMk/>
            <pc:sldMk cId="2746464401" sldId="1742"/>
            <ac:spMk id="13" creationId="{D18BC642-33C0-482A-702A-11C2B80DACF1}"/>
          </ac:spMkLst>
        </pc:spChg>
        <pc:picChg chg="add mod">
          <ac:chgData name="Daniel Khashabi" userId="62390808-c838-45e6-be59-d6fd0d208bc8" providerId="ADAL" clId="{DBE0F76A-AFEE-AC44-BA32-16BF03539868}" dt="2023-02-16T15:49:59.847" v="7983" actId="1076"/>
          <ac:picMkLst>
            <pc:docMk/>
            <pc:sldMk cId="2746464401" sldId="1742"/>
            <ac:picMk id="3" creationId="{73674BE3-A623-DF0D-D29B-72523490F6BE}"/>
          </ac:picMkLst>
        </pc:picChg>
      </pc:sldChg>
      <pc:sldChg chg="modSp add del mod">
        <pc:chgData name="Daniel Khashabi" userId="62390808-c838-45e6-be59-d6fd0d208bc8" providerId="ADAL" clId="{DBE0F76A-AFEE-AC44-BA32-16BF03539868}" dt="2023-02-13T14:08:00.515" v="3903" actId="2696"/>
        <pc:sldMkLst>
          <pc:docMk/>
          <pc:sldMk cId="3515857846" sldId="1742"/>
        </pc:sldMkLst>
        <pc:spChg chg="mod">
          <ac:chgData name="Daniel Khashabi" userId="62390808-c838-45e6-be59-d6fd0d208bc8" providerId="ADAL" clId="{DBE0F76A-AFEE-AC44-BA32-16BF03539868}" dt="2023-02-13T14:07:30.253" v="3901" actId="20577"/>
          <ac:spMkLst>
            <pc:docMk/>
            <pc:sldMk cId="3515857846" sldId="1742"/>
            <ac:spMk id="4" creationId="{20C96518-008D-94C7-9F94-8EA16F90EC69}"/>
          </ac:spMkLst>
        </pc:spChg>
      </pc:sldChg>
      <pc:sldChg chg="addSp modSp add mod">
        <pc:chgData name="Daniel Khashabi" userId="62390808-c838-45e6-be59-d6fd0d208bc8" providerId="ADAL" clId="{DBE0F76A-AFEE-AC44-BA32-16BF03539868}" dt="2023-02-16T13:49:58.158" v="7760"/>
        <pc:sldMkLst>
          <pc:docMk/>
          <pc:sldMk cId="1902040079" sldId="1743"/>
        </pc:sldMkLst>
        <pc:spChg chg="mod">
          <ac:chgData name="Daniel Khashabi" userId="62390808-c838-45e6-be59-d6fd0d208bc8" providerId="ADAL" clId="{DBE0F76A-AFEE-AC44-BA32-16BF03539868}" dt="2023-02-13T14:24:25.935" v="4374" actId="20577"/>
          <ac:spMkLst>
            <pc:docMk/>
            <pc:sldMk cId="1902040079" sldId="1743"/>
            <ac:spMk id="2" creationId="{83ECA07C-42E4-F97B-3D96-799C531C5BD8}"/>
          </ac:spMkLst>
        </pc:spChg>
        <pc:spChg chg="add mod">
          <ac:chgData name="Daniel Khashabi" userId="62390808-c838-45e6-be59-d6fd0d208bc8" providerId="ADAL" clId="{DBE0F76A-AFEE-AC44-BA32-16BF03539868}" dt="2023-02-16T13:49:58.158" v="7760"/>
          <ac:spMkLst>
            <pc:docMk/>
            <pc:sldMk cId="1902040079" sldId="1743"/>
            <ac:spMk id="3" creationId="{C93D5081-6E40-A9CC-A6A3-509C1FA6DD36}"/>
          </ac:spMkLst>
        </pc:spChg>
        <pc:spChg chg="add mod">
          <ac:chgData name="Daniel Khashabi" userId="62390808-c838-45e6-be59-d6fd0d208bc8" providerId="ADAL" clId="{DBE0F76A-AFEE-AC44-BA32-16BF03539868}" dt="2023-02-16T13:49:58.158" v="7760"/>
          <ac:spMkLst>
            <pc:docMk/>
            <pc:sldMk cId="1902040079" sldId="1743"/>
            <ac:spMk id="5" creationId="{5F8FE07F-0BF7-F1DA-978D-8CE0CA923E32}"/>
          </ac:spMkLst>
        </pc:spChg>
        <pc:spChg chg="mod">
          <ac:chgData name="Daniel Khashabi" userId="62390808-c838-45e6-be59-d6fd0d208bc8" providerId="ADAL" clId="{DBE0F76A-AFEE-AC44-BA32-16BF03539868}" dt="2023-02-16T13:49:58.158" v="7760"/>
          <ac:spMkLst>
            <pc:docMk/>
            <pc:sldMk cId="1902040079" sldId="1743"/>
            <ac:spMk id="6" creationId="{37670C38-BC7D-E2B3-3070-91B5634D1D4B}"/>
          </ac:spMkLst>
        </pc:spChg>
        <pc:spChg chg="mod">
          <ac:chgData name="Daniel Khashabi" userId="62390808-c838-45e6-be59-d6fd0d208bc8" providerId="ADAL" clId="{DBE0F76A-AFEE-AC44-BA32-16BF03539868}" dt="2023-02-16T13:49:58.158" v="7760"/>
          <ac:spMkLst>
            <pc:docMk/>
            <pc:sldMk cId="1902040079" sldId="1743"/>
            <ac:spMk id="7" creationId="{53A13E40-8B69-9A09-1B9E-83C67970A460}"/>
          </ac:spMkLst>
        </pc:spChg>
        <pc:spChg chg="mod">
          <ac:chgData name="Daniel Khashabi" userId="62390808-c838-45e6-be59-d6fd0d208bc8" providerId="ADAL" clId="{DBE0F76A-AFEE-AC44-BA32-16BF03539868}" dt="2023-02-16T13:49:58.158" v="7760"/>
          <ac:spMkLst>
            <pc:docMk/>
            <pc:sldMk cId="1902040079" sldId="1743"/>
            <ac:spMk id="10" creationId="{97519237-B1CB-C736-1631-79D5F6272BB5}"/>
          </ac:spMkLst>
        </pc:spChg>
        <pc:spChg chg="mod">
          <ac:chgData name="Daniel Khashabi" userId="62390808-c838-45e6-be59-d6fd0d208bc8" providerId="ADAL" clId="{DBE0F76A-AFEE-AC44-BA32-16BF03539868}" dt="2023-02-16T13:49:58.158" v="7760"/>
          <ac:spMkLst>
            <pc:docMk/>
            <pc:sldMk cId="1902040079" sldId="1743"/>
            <ac:spMk id="13" creationId="{D18BC642-33C0-482A-702A-11C2B80DACF1}"/>
          </ac:spMkLst>
        </pc:spChg>
      </pc:sldChg>
      <pc:sldChg chg="addSp delSp modSp add mod">
        <pc:chgData name="Daniel Khashabi" userId="62390808-c838-45e6-be59-d6fd0d208bc8" providerId="ADAL" clId="{DBE0F76A-AFEE-AC44-BA32-16BF03539868}" dt="2023-02-16T13:49:58.158" v="7760"/>
        <pc:sldMkLst>
          <pc:docMk/>
          <pc:sldMk cId="1083488866" sldId="1744"/>
        </pc:sldMkLst>
        <pc:spChg chg="mod">
          <ac:chgData name="Daniel Khashabi" userId="62390808-c838-45e6-be59-d6fd0d208bc8" providerId="ADAL" clId="{DBE0F76A-AFEE-AC44-BA32-16BF03539868}" dt="2023-02-13T14:24:28.844" v="4377" actId="20577"/>
          <ac:spMkLst>
            <pc:docMk/>
            <pc:sldMk cId="1083488866" sldId="1744"/>
            <ac:spMk id="2" creationId="{83ECA07C-42E4-F97B-3D96-799C531C5BD8}"/>
          </ac:spMkLst>
        </pc:spChg>
        <pc:spChg chg="del mod">
          <ac:chgData name="Daniel Khashabi" userId="62390808-c838-45e6-be59-d6fd0d208bc8" providerId="ADAL" clId="{DBE0F76A-AFEE-AC44-BA32-16BF03539868}" dt="2023-02-13T14:21:30.741" v="4250" actId="478"/>
          <ac:spMkLst>
            <pc:docMk/>
            <pc:sldMk cId="1083488866" sldId="1744"/>
            <ac:spMk id="3" creationId="{C93D5081-6E40-A9CC-A6A3-509C1FA6DD36}"/>
          </ac:spMkLst>
        </pc:spChg>
        <pc:spChg chg="mod">
          <ac:chgData name="Daniel Khashabi" userId="62390808-c838-45e6-be59-d6fd0d208bc8" providerId="ADAL" clId="{DBE0F76A-AFEE-AC44-BA32-16BF03539868}" dt="2023-02-13T14:15:26.404" v="4080" actId="20577"/>
          <ac:spMkLst>
            <pc:docMk/>
            <pc:sldMk cId="1083488866" sldId="1744"/>
            <ac:spMk id="4" creationId="{20C96518-008D-94C7-9F94-8EA16F90EC69}"/>
          </ac:spMkLst>
        </pc:spChg>
        <pc:spChg chg="add mod">
          <ac:chgData name="Daniel Khashabi" userId="62390808-c838-45e6-be59-d6fd0d208bc8" providerId="ADAL" clId="{DBE0F76A-AFEE-AC44-BA32-16BF03539868}" dt="2023-02-16T13:49:58.158" v="7760"/>
          <ac:spMkLst>
            <pc:docMk/>
            <pc:sldMk cId="1083488866" sldId="1744"/>
            <ac:spMk id="5" creationId="{C71555BB-213A-E52E-8586-409450C1A61E}"/>
          </ac:spMkLst>
        </pc:spChg>
        <pc:spChg chg="mod">
          <ac:chgData name="Daniel Khashabi" userId="62390808-c838-45e6-be59-d6fd0d208bc8" providerId="ADAL" clId="{DBE0F76A-AFEE-AC44-BA32-16BF03539868}" dt="2023-02-16T13:49:58.158" v="7760"/>
          <ac:spMkLst>
            <pc:docMk/>
            <pc:sldMk cId="1083488866" sldId="1744"/>
            <ac:spMk id="6" creationId="{37670C38-BC7D-E2B3-3070-91B5634D1D4B}"/>
          </ac:spMkLst>
        </pc:spChg>
        <pc:spChg chg="mod">
          <ac:chgData name="Daniel Khashabi" userId="62390808-c838-45e6-be59-d6fd0d208bc8" providerId="ADAL" clId="{DBE0F76A-AFEE-AC44-BA32-16BF03539868}" dt="2023-02-16T13:49:58.158" v="7760"/>
          <ac:spMkLst>
            <pc:docMk/>
            <pc:sldMk cId="1083488866" sldId="1744"/>
            <ac:spMk id="7" creationId="{53A13E40-8B69-9A09-1B9E-83C67970A460}"/>
          </ac:spMkLst>
        </pc:spChg>
        <pc:spChg chg="mod">
          <ac:chgData name="Daniel Khashabi" userId="62390808-c838-45e6-be59-d6fd0d208bc8" providerId="ADAL" clId="{DBE0F76A-AFEE-AC44-BA32-16BF03539868}" dt="2023-02-16T13:49:58.158" v="7760"/>
          <ac:spMkLst>
            <pc:docMk/>
            <pc:sldMk cId="1083488866" sldId="1744"/>
            <ac:spMk id="10" creationId="{97519237-B1CB-C736-1631-79D5F6272BB5}"/>
          </ac:spMkLst>
        </pc:spChg>
        <pc:spChg chg="del">
          <ac:chgData name="Daniel Khashabi" userId="62390808-c838-45e6-be59-d6fd0d208bc8" providerId="ADAL" clId="{DBE0F76A-AFEE-AC44-BA32-16BF03539868}" dt="2023-02-13T14:21:20.030" v="4245" actId="478"/>
          <ac:spMkLst>
            <pc:docMk/>
            <pc:sldMk cId="1083488866" sldId="1744"/>
            <ac:spMk id="13" creationId="{D18BC642-33C0-482A-702A-11C2B80DACF1}"/>
          </ac:spMkLst>
        </pc:spChg>
      </pc:sldChg>
      <pc:sldChg chg="modSp add mod">
        <pc:chgData name="Daniel Khashabi" userId="62390808-c838-45e6-be59-d6fd0d208bc8" providerId="ADAL" clId="{DBE0F76A-AFEE-AC44-BA32-16BF03539868}" dt="2023-02-16T13:49:58.158" v="7760"/>
        <pc:sldMkLst>
          <pc:docMk/>
          <pc:sldMk cId="1398107461" sldId="1745"/>
        </pc:sldMkLst>
        <pc:spChg chg="mod">
          <ac:chgData name="Daniel Khashabi" userId="62390808-c838-45e6-be59-d6fd0d208bc8" providerId="ADAL" clId="{DBE0F76A-AFEE-AC44-BA32-16BF03539868}" dt="2023-02-13T14:24:21.548" v="4371" actId="20577"/>
          <ac:spMkLst>
            <pc:docMk/>
            <pc:sldMk cId="1398107461" sldId="1745"/>
            <ac:spMk id="2" creationId="{83ECA07C-42E4-F97B-3D96-799C531C5BD8}"/>
          </ac:spMkLst>
        </pc:spChg>
        <pc:spChg chg="mod">
          <ac:chgData name="Daniel Khashabi" userId="62390808-c838-45e6-be59-d6fd0d208bc8" providerId="ADAL" clId="{DBE0F76A-AFEE-AC44-BA32-16BF03539868}" dt="2023-02-16T13:49:58.158" v="7760"/>
          <ac:spMkLst>
            <pc:docMk/>
            <pc:sldMk cId="1398107461" sldId="1745"/>
            <ac:spMk id="3" creationId="{D03F5336-3B0F-E3CA-1AE2-FF65286934A2}"/>
          </ac:spMkLst>
        </pc:spChg>
        <pc:spChg chg="mod">
          <ac:chgData name="Daniel Khashabi" userId="62390808-c838-45e6-be59-d6fd0d208bc8" providerId="ADAL" clId="{DBE0F76A-AFEE-AC44-BA32-16BF03539868}" dt="2023-02-16T13:49:58.158" v="7760"/>
          <ac:spMkLst>
            <pc:docMk/>
            <pc:sldMk cId="1398107461" sldId="1745"/>
            <ac:spMk id="6" creationId="{37670C38-BC7D-E2B3-3070-91B5634D1D4B}"/>
          </ac:spMkLst>
        </pc:spChg>
        <pc:spChg chg="mod">
          <ac:chgData name="Daniel Khashabi" userId="62390808-c838-45e6-be59-d6fd0d208bc8" providerId="ADAL" clId="{DBE0F76A-AFEE-AC44-BA32-16BF03539868}" dt="2023-02-16T13:49:58.158" v="7760"/>
          <ac:spMkLst>
            <pc:docMk/>
            <pc:sldMk cId="1398107461" sldId="1745"/>
            <ac:spMk id="7" creationId="{53A13E40-8B69-9A09-1B9E-83C67970A460}"/>
          </ac:spMkLst>
        </pc:spChg>
        <pc:spChg chg="mod">
          <ac:chgData name="Daniel Khashabi" userId="62390808-c838-45e6-be59-d6fd0d208bc8" providerId="ADAL" clId="{DBE0F76A-AFEE-AC44-BA32-16BF03539868}" dt="2023-02-16T13:49:58.158" v="7760"/>
          <ac:spMkLst>
            <pc:docMk/>
            <pc:sldMk cId="1398107461" sldId="1745"/>
            <ac:spMk id="10" creationId="{97519237-B1CB-C736-1631-79D5F6272BB5}"/>
          </ac:spMkLst>
        </pc:spChg>
        <pc:spChg chg="mod">
          <ac:chgData name="Daniel Khashabi" userId="62390808-c838-45e6-be59-d6fd0d208bc8" providerId="ADAL" clId="{DBE0F76A-AFEE-AC44-BA32-16BF03539868}" dt="2023-02-16T13:49:58.158" v="7760"/>
          <ac:spMkLst>
            <pc:docMk/>
            <pc:sldMk cId="1398107461" sldId="1745"/>
            <ac:spMk id="13" creationId="{D18BC642-33C0-482A-702A-11C2B80DACF1}"/>
          </ac:spMkLst>
        </pc:spChg>
      </pc:sldChg>
      <pc:sldChg chg="addSp delSp modSp add mod">
        <pc:chgData name="Daniel Khashabi" userId="62390808-c838-45e6-be59-d6fd0d208bc8" providerId="ADAL" clId="{DBE0F76A-AFEE-AC44-BA32-16BF03539868}" dt="2023-02-16T13:49:58.158" v="7760"/>
        <pc:sldMkLst>
          <pc:docMk/>
          <pc:sldMk cId="397366209" sldId="1746"/>
        </pc:sldMkLst>
        <pc:spChg chg="mod">
          <ac:chgData name="Daniel Khashabi" userId="62390808-c838-45e6-be59-d6fd0d208bc8" providerId="ADAL" clId="{DBE0F76A-AFEE-AC44-BA32-16BF03539868}" dt="2023-02-13T14:24:16.820" v="4364" actId="20577"/>
          <ac:spMkLst>
            <pc:docMk/>
            <pc:sldMk cId="397366209" sldId="1746"/>
            <ac:spMk id="2" creationId="{83ECA07C-42E4-F97B-3D96-799C531C5BD8}"/>
          </ac:spMkLst>
        </pc:spChg>
        <pc:spChg chg="add del mod">
          <ac:chgData name="Daniel Khashabi" userId="62390808-c838-45e6-be59-d6fd0d208bc8" providerId="ADAL" clId="{DBE0F76A-AFEE-AC44-BA32-16BF03539868}" dt="2023-02-13T14:32:32.568" v="4498"/>
          <ac:spMkLst>
            <pc:docMk/>
            <pc:sldMk cId="397366209" sldId="1746"/>
            <ac:spMk id="3" creationId="{07F21E63-A907-93AB-6AB3-8BFB01B232EA}"/>
          </ac:spMkLst>
        </pc:spChg>
        <pc:spChg chg="mod">
          <ac:chgData name="Daniel Khashabi" userId="62390808-c838-45e6-be59-d6fd0d208bc8" providerId="ADAL" clId="{DBE0F76A-AFEE-AC44-BA32-16BF03539868}" dt="2023-02-16T13:49:58.158" v="7760"/>
          <ac:spMkLst>
            <pc:docMk/>
            <pc:sldMk cId="397366209" sldId="1746"/>
            <ac:spMk id="6" creationId="{37670C38-BC7D-E2B3-3070-91B5634D1D4B}"/>
          </ac:spMkLst>
        </pc:spChg>
        <pc:spChg chg="mod">
          <ac:chgData name="Daniel Khashabi" userId="62390808-c838-45e6-be59-d6fd0d208bc8" providerId="ADAL" clId="{DBE0F76A-AFEE-AC44-BA32-16BF03539868}" dt="2023-02-16T13:49:58.158" v="7760"/>
          <ac:spMkLst>
            <pc:docMk/>
            <pc:sldMk cId="397366209" sldId="1746"/>
            <ac:spMk id="7" creationId="{53A13E40-8B69-9A09-1B9E-83C67970A460}"/>
          </ac:spMkLst>
        </pc:spChg>
        <pc:spChg chg="mod">
          <ac:chgData name="Daniel Khashabi" userId="62390808-c838-45e6-be59-d6fd0d208bc8" providerId="ADAL" clId="{DBE0F76A-AFEE-AC44-BA32-16BF03539868}" dt="2023-02-16T13:49:58.158" v="7760"/>
          <ac:spMkLst>
            <pc:docMk/>
            <pc:sldMk cId="397366209" sldId="1746"/>
            <ac:spMk id="10" creationId="{97519237-B1CB-C736-1631-79D5F6272BB5}"/>
          </ac:spMkLst>
        </pc:spChg>
        <pc:spChg chg="mod">
          <ac:chgData name="Daniel Khashabi" userId="62390808-c838-45e6-be59-d6fd0d208bc8" providerId="ADAL" clId="{DBE0F76A-AFEE-AC44-BA32-16BF03539868}" dt="2023-02-16T13:49:58.158" v="7760"/>
          <ac:spMkLst>
            <pc:docMk/>
            <pc:sldMk cId="397366209" sldId="1746"/>
            <ac:spMk id="13" creationId="{D18BC642-33C0-482A-702A-11C2B80DACF1}"/>
          </ac:spMkLst>
        </pc:spChg>
      </pc:sldChg>
      <pc:sldChg chg="addSp modSp add mod">
        <pc:chgData name="Daniel Khashabi" userId="62390808-c838-45e6-be59-d6fd0d208bc8" providerId="ADAL" clId="{DBE0F76A-AFEE-AC44-BA32-16BF03539868}" dt="2023-02-16T13:49:58.158" v="7760"/>
        <pc:sldMkLst>
          <pc:docMk/>
          <pc:sldMk cId="822391397" sldId="1747"/>
        </pc:sldMkLst>
        <pc:spChg chg="mod">
          <ac:chgData name="Daniel Khashabi" userId="62390808-c838-45e6-be59-d6fd0d208bc8" providerId="ADAL" clId="{DBE0F76A-AFEE-AC44-BA32-16BF03539868}" dt="2023-02-13T14:24:31.964" v="4380" actId="20577"/>
          <ac:spMkLst>
            <pc:docMk/>
            <pc:sldMk cId="822391397" sldId="1747"/>
            <ac:spMk id="2" creationId="{83ECA07C-42E4-F97B-3D96-799C531C5BD8}"/>
          </ac:spMkLst>
        </pc:spChg>
        <pc:spChg chg="add mod">
          <ac:chgData name="Daniel Khashabi" userId="62390808-c838-45e6-be59-d6fd0d208bc8" providerId="ADAL" clId="{DBE0F76A-AFEE-AC44-BA32-16BF03539868}" dt="2023-02-16T13:49:58.158" v="7760"/>
          <ac:spMkLst>
            <pc:docMk/>
            <pc:sldMk cId="822391397" sldId="1747"/>
            <ac:spMk id="3" creationId="{9B2446C0-667A-570C-971C-CAEF71DA2C6D}"/>
          </ac:spMkLst>
        </pc:spChg>
        <pc:spChg chg="mod">
          <ac:chgData name="Daniel Khashabi" userId="62390808-c838-45e6-be59-d6fd0d208bc8" providerId="ADAL" clId="{DBE0F76A-AFEE-AC44-BA32-16BF03539868}" dt="2023-02-13T14:21:57.570" v="4327" actId="20577"/>
          <ac:spMkLst>
            <pc:docMk/>
            <pc:sldMk cId="822391397" sldId="1747"/>
            <ac:spMk id="4" creationId="{20C96518-008D-94C7-9F94-8EA16F90EC69}"/>
          </ac:spMkLst>
        </pc:spChg>
        <pc:spChg chg="mod">
          <ac:chgData name="Daniel Khashabi" userId="62390808-c838-45e6-be59-d6fd0d208bc8" providerId="ADAL" clId="{DBE0F76A-AFEE-AC44-BA32-16BF03539868}" dt="2023-02-16T13:49:58.158" v="7760"/>
          <ac:spMkLst>
            <pc:docMk/>
            <pc:sldMk cId="822391397" sldId="1747"/>
            <ac:spMk id="6" creationId="{37670C38-BC7D-E2B3-3070-91B5634D1D4B}"/>
          </ac:spMkLst>
        </pc:spChg>
        <pc:spChg chg="mod">
          <ac:chgData name="Daniel Khashabi" userId="62390808-c838-45e6-be59-d6fd0d208bc8" providerId="ADAL" clId="{DBE0F76A-AFEE-AC44-BA32-16BF03539868}" dt="2023-02-16T13:49:58.158" v="7760"/>
          <ac:spMkLst>
            <pc:docMk/>
            <pc:sldMk cId="822391397" sldId="1747"/>
            <ac:spMk id="7" creationId="{53A13E40-8B69-9A09-1B9E-83C67970A460}"/>
          </ac:spMkLst>
        </pc:spChg>
        <pc:spChg chg="mod">
          <ac:chgData name="Daniel Khashabi" userId="62390808-c838-45e6-be59-d6fd0d208bc8" providerId="ADAL" clId="{DBE0F76A-AFEE-AC44-BA32-16BF03539868}" dt="2023-02-16T13:49:58.158" v="7760"/>
          <ac:spMkLst>
            <pc:docMk/>
            <pc:sldMk cId="822391397" sldId="1747"/>
            <ac:spMk id="10" creationId="{97519237-B1CB-C736-1631-79D5F6272BB5}"/>
          </ac:spMkLst>
        </pc:spChg>
      </pc:sldChg>
      <pc:sldChg chg="addSp delSp modSp add mod">
        <pc:chgData name="Daniel Khashabi" userId="62390808-c838-45e6-be59-d6fd0d208bc8" providerId="ADAL" clId="{DBE0F76A-AFEE-AC44-BA32-16BF03539868}" dt="2023-02-16T13:49:58.158" v="7760"/>
        <pc:sldMkLst>
          <pc:docMk/>
          <pc:sldMk cId="3830668994" sldId="1748"/>
        </pc:sldMkLst>
        <pc:spChg chg="mod">
          <ac:chgData name="Daniel Khashabi" userId="62390808-c838-45e6-be59-d6fd0d208bc8" providerId="ADAL" clId="{DBE0F76A-AFEE-AC44-BA32-16BF03539868}" dt="2023-02-13T14:26:22.286" v="4392" actId="20577"/>
          <ac:spMkLst>
            <pc:docMk/>
            <pc:sldMk cId="3830668994" sldId="1748"/>
            <ac:spMk id="2" creationId="{83ECA07C-42E4-F97B-3D96-799C531C5BD8}"/>
          </ac:spMkLst>
        </pc:spChg>
        <pc:spChg chg="mod">
          <ac:chgData name="Daniel Khashabi" userId="62390808-c838-45e6-be59-d6fd0d208bc8" providerId="ADAL" clId="{DBE0F76A-AFEE-AC44-BA32-16BF03539868}" dt="2023-02-16T13:49:58.158" v="7760"/>
          <ac:spMkLst>
            <pc:docMk/>
            <pc:sldMk cId="3830668994" sldId="1748"/>
            <ac:spMk id="3" creationId="{9B2446C0-667A-570C-971C-CAEF71DA2C6D}"/>
          </ac:spMkLst>
        </pc:spChg>
        <pc:spChg chg="add mod">
          <ac:chgData name="Daniel Khashabi" userId="62390808-c838-45e6-be59-d6fd0d208bc8" providerId="ADAL" clId="{DBE0F76A-AFEE-AC44-BA32-16BF03539868}" dt="2023-02-16T13:49:58.158" v="7760"/>
          <ac:spMkLst>
            <pc:docMk/>
            <pc:sldMk cId="3830668994" sldId="1748"/>
            <ac:spMk id="5" creationId="{8BB09BED-90B6-DC1C-7755-9F2E15D2A2AD}"/>
          </ac:spMkLst>
        </pc:spChg>
        <pc:spChg chg="mod">
          <ac:chgData name="Daniel Khashabi" userId="62390808-c838-45e6-be59-d6fd0d208bc8" providerId="ADAL" clId="{DBE0F76A-AFEE-AC44-BA32-16BF03539868}" dt="2023-02-16T13:49:58.158" v="7760"/>
          <ac:spMkLst>
            <pc:docMk/>
            <pc:sldMk cId="3830668994" sldId="1748"/>
            <ac:spMk id="6" creationId="{37670C38-BC7D-E2B3-3070-91B5634D1D4B}"/>
          </ac:spMkLst>
        </pc:spChg>
        <pc:spChg chg="mod">
          <ac:chgData name="Daniel Khashabi" userId="62390808-c838-45e6-be59-d6fd0d208bc8" providerId="ADAL" clId="{DBE0F76A-AFEE-AC44-BA32-16BF03539868}" dt="2023-02-16T13:49:58.158" v="7760"/>
          <ac:spMkLst>
            <pc:docMk/>
            <pc:sldMk cId="3830668994" sldId="1748"/>
            <ac:spMk id="7" creationId="{53A13E40-8B69-9A09-1B9E-83C67970A460}"/>
          </ac:spMkLst>
        </pc:spChg>
        <pc:spChg chg="add del mod">
          <ac:chgData name="Daniel Khashabi" userId="62390808-c838-45e6-be59-d6fd0d208bc8" providerId="ADAL" clId="{DBE0F76A-AFEE-AC44-BA32-16BF03539868}" dt="2023-02-13T14:36:06.785" v="4563" actId="478"/>
          <ac:spMkLst>
            <pc:docMk/>
            <pc:sldMk cId="3830668994" sldId="1748"/>
            <ac:spMk id="8" creationId="{37694F98-078D-D08B-3962-0EEF8810F732}"/>
          </ac:spMkLst>
        </pc:spChg>
        <pc:spChg chg="mod">
          <ac:chgData name="Daniel Khashabi" userId="62390808-c838-45e6-be59-d6fd0d208bc8" providerId="ADAL" clId="{DBE0F76A-AFEE-AC44-BA32-16BF03539868}" dt="2023-02-16T13:49:58.158" v="7760"/>
          <ac:spMkLst>
            <pc:docMk/>
            <pc:sldMk cId="3830668994" sldId="1748"/>
            <ac:spMk id="10" creationId="{97519237-B1CB-C736-1631-79D5F6272BB5}"/>
          </ac:spMkLst>
        </pc:spChg>
      </pc:sldChg>
      <pc:sldChg chg="addSp delSp modSp add mod">
        <pc:chgData name="Daniel Khashabi" userId="62390808-c838-45e6-be59-d6fd0d208bc8" providerId="ADAL" clId="{DBE0F76A-AFEE-AC44-BA32-16BF03539868}" dt="2023-02-16T13:49:58.158" v="7760"/>
        <pc:sldMkLst>
          <pc:docMk/>
          <pc:sldMk cId="3781740134" sldId="1749"/>
        </pc:sldMkLst>
        <pc:spChg chg="mod">
          <ac:chgData name="Daniel Khashabi" userId="62390808-c838-45e6-be59-d6fd0d208bc8" providerId="ADAL" clId="{DBE0F76A-AFEE-AC44-BA32-16BF03539868}" dt="2023-02-13T14:26:25.167" v="4393" actId="20577"/>
          <ac:spMkLst>
            <pc:docMk/>
            <pc:sldMk cId="3781740134" sldId="1749"/>
            <ac:spMk id="2" creationId="{83ECA07C-42E4-F97B-3D96-799C531C5BD8}"/>
          </ac:spMkLst>
        </pc:spChg>
        <pc:spChg chg="add del">
          <ac:chgData name="Daniel Khashabi" userId="62390808-c838-45e6-be59-d6fd0d208bc8" providerId="ADAL" clId="{DBE0F76A-AFEE-AC44-BA32-16BF03539868}" dt="2023-02-13T14:26:56.589" v="4419" actId="478"/>
          <ac:spMkLst>
            <pc:docMk/>
            <pc:sldMk cId="3781740134" sldId="1749"/>
            <ac:spMk id="3" creationId="{9B2446C0-667A-570C-971C-CAEF71DA2C6D}"/>
          </ac:spMkLst>
        </pc:spChg>
        <pc:spChg chg="del">
          <ac:chgData name="Daniel Khashabi" userId="62390808-c838-45e6-be59-d6fd0d208bc8" providerId="ADAL" clId="{DBE0F76A-AFEE-AC44-BA32-16BF03539868}" dt="2023-02-13T14:26:55.559" v="4418" actId="478"/>
          <ac:spMkLst>
            <pc:docMk/>
            <pc:sldMk cId="3781740134" sldId="1749"/>
            <ac:spMk id="5" creationId="{8BB09BED-90B6-DC1C-7755-9F2E15D2A2AD}"/>
          </ac:spMkLst>
        </pc:spChg>
        <pc:spChg chg="mod">
          <ac:chgData name="Daniel Khashabi" userId="62390808-c838-45e6-be59-d6fd0d208bc8" providerId="ADAL" clId="{DBE0F76A-AFEE-AC44-BA32-16BF03539868}" dt="2023-02-16T13:49:58.158" v="7760"/>
          <ac:spMkLst>
            <pc:docMk/>
            <pc:sldMk cId="3781740134" sldId="1749"/>
            <ac:spMk id="6" creationId="{37670C38-BC7D-E2B3-3070-91B5634D1D4B}"/>
          </ac:spMkLst>
        </pc:spChg>
        <pc:spChg chg="mod">
          <ac:chgData name="Daniel Khashabi" userId="62390808-c838-45e6-be59-d6fd0d208bc8" providerId="ADAL" clId="{DBE0F76A-AFEE-AC44-BA32-16BF03539868}" dt="2023-02-16T13:49:58.158" v="7760"/>
          <ac:spMkLst>
            <pc:docMk/>
            <pc:sldMk cId="3781740134" sldId="1749"/>
            <ac:spMk id="7" creationId="{53A13E40-8B69-9A09-1B9E-83C67970A460}"/>
          </ac:spMkLst>
        </pc:spChg>
        <pc:spChg chg="add mod">
          <ac:chgData name="Daniel Khashabi" userId="62390808-c838-45e6-be59-d6fd0d208bc8" providerId="ADAL" clId="{DBE0F76A-AFEE-AC44-BA32-16BF03539868}" dt="2023-02-16T13:49:58.158" v="7760"/>
          <ac:spMkLst>
            <pc:docMk/>
            <pc:sldMk cId="3781740134" sldId="1749"/>
            <ac:spMk id="8" creationId="{2C9D85E3-DC57-46C2-262E-3E5C6331651B}"/>
          </ac:spMkLst>
        </pc:spChg>
        <pc:spChg chg="add mod">
          <ac:chgData name="Daniel Khashabi" userId="62390808-c838-45e6-be59-d6fd0d208bc8" providerId="ADAL" clId="{DBE0F76A-AFEE-AC44-BA32-16BF03539868}" dt="2023-02-16T13:49:58.158" v="7760"/>
          <ac:spMkLst>
            <pc:docMk/>
            <pc:sldMk cId="3781740134" sldId="1749"/>
            <ac:spMk id="9" creationId="{3539EE90-1153-4205-0599-61113E87AB54}"/>
          </ac:spMkLst>
        </pc:spChg>
        <pc:spChg chg="mod">
          <ac:chgData name="Daniel Khashabi" userId="62390808-c838-45e6-be59-d6fd0d208bc8" providerId="ADAL" clId="{DBE0F76A-AFEE-AC44-BA32-16BF03539868}" dt="2023-02-16T13:49:58.158" v="7760"/>
          <ac:spMkLst>
            <pc:docMk/>
            <pc:sldMk cId="3781740134" sldId="1749"/>
            <ac:spMk id="10" creationId="{97519237-B1CB-C736-1631-79D5F6272BB5}"/>
          </ac:spMkLst>
        </pc:spChg>
        <pc:spChg chg="add del mod">
          <ac:chgData name="Daniel Khashabi" userId="62390808-c838-45e6-be59-d6fd0d208bc8" providerId="ADAL" clId="{DBE0F76A-AFEE-AC44-BA32-16BF03539868}" dt="2023-02-13T14:38:55.199" v="4593" actId="478"/>
          <ac:spMkLst>
            <pc:docMk/>
            <pc:sldMk cId="3781740134" sldId="1749"/>
            <ac:spMk id="11" creationId="{CC4B7B88-6928-3B78-D289-558D52B6B66F}"/>
          </ac:spMkLst>
        </pc:spChg>
      </pc:sldChg>
      <pc:sldChg chg="add del">
        <pc:chgData name="Daniel Khashabi" userId="62390808-c838-45e6-be59-d6fd0d208bc8" providerId="ADAL" clId="{DBE0F76A-AFEE-AC44-BA32-16BF03539868}" dt="2023-02-13T14:34:38.176" v="4544" actId="2696"/>
        <pc:sldMkLst>
          <pc:docMk/>
          <pc:sldMk cId="2827582024" sldId="1750"/>
        </pc:sldMkLst>
      </pc:sldChg>
      <pc:sldChg chg="addSp delSp modSp add mod">
        <pc:chgData name="Daniel Khashabi" userId="62390808-c838-45e6-be59-d6fd0d208bc8" providerId="ADAL" clId="{DBE0F76A-AFEE-AC44-BA32-16BF03539868}" dt="2023-02-16T13:49:58.158" v="7760"/>
        <pc:sldMkLst>
          <pc:docMk/>
          <pc:sldMk cId="2944307597" sldId="1751"/>
        </pc:sldMkLst>
        <pc:spChg chg="add del mod">
          <ac:chgData name="Daniel Khashabi" userId="62390808-c838-45e6-be59-d6fd0d208bc8" providerId="ADAL" clId="{DBE0F76A-AFEE-AC44-BA32-16BF03539868}" dt="2023-02-13T14:42:24.195" v="4643"/>
          <ac:spMkLst>
            <pc:docMk/>
            <pc:sldMk cId="2944307597" sldId="1751"/>
            <ac:spMk id="3" creationId="{52FE1401-6110-7F9A-EA5D-AA2143708823}"/>
          </ac:spMkLst>
        </pc:spChg>
        <pc:spChg chg="mod">
          <ac:chgData name="Daniel Khashabi" userId="62390808-c838-45e6-be59-d6fd0d208bc8" providerId="ADAL" clId="{DBE0F76A-AFEE-AC44-BA32-16BF03539868}" dt="2023-02-16T13:49:58.158" v="7760"/>
          <ac:spMkLst>
            <pc:docMk/>
            <pc:sldMk cId="2944307597" sldId="1751"/>
            <ac:spMk id="6" creationId="{37670C38-BC7D-E2B3-3070-91B5634D1D4B}"/>
          </ac:spMkLst>
        </pc:spChg>
        <pc:spChg chg="mod">
          <ac:chgData name="Daniel Khashabi" userId="62390808-c838-45e6-be59-d6fd0d208bc8" providerId="ADAL" clId="{DBE0F76A-AFEE-AC44-BA32-16BF03539868}" dt="2023-02-16T13:49:58.158" v="7760"/>
          <ac:spMkLst>
            <pc:docMk/>
            <pc:sldMk cId="2944307597" sldId="1751"/>
            <ac:spMk id="7" creationId="{53A13E40-8B69-9A09-1B9E-83C67970A460}"/>
          </ac:spMkLst>
        </pc:spChg>
        <pc:spChg chg="mod">
          <ac:chgData name="Daniel Khashabi" userId="62390808-c838-45e6-be59-d6fd0d208bc8" providerId="ADAL" clId="{DBE0F76A-AFEE-AC44-BA32-16BF03539868}" dt="2023-02-16T13:49:58.158" v="7760"/>
          <ac:spMkLst>
            <pc:docMk/>
            <pc:sldMk cId="2944307597" sldId="1751"/>
            <ac:spMk id="8" creationId="{2C9D85E3-DC57-46C2-262E-3E5C6331651B}"/>
          </ac:spMkLst>
        </pc:spChg>
        <pc:spChg chg="mod">
          <ac:chgData name="Daniel Khashabi" userId="62390808-c838-45e6-be59-d6fd0d208bc8" providerId="ADAL" clId="{DBE0F76A-AFEE-AC44-BA32-16BF03539868}" dt="2023-02-16T13:49:58.158" v="7760"/>
          <ac:spMkLst>
            <pc:docMk/>
            <pc:sldMk cId="2944307597" sldId="1751"/>
            <ac:spMk id="9" creationId="{3539EE90-1153-4205-0599-61113E87AB54}"/>
          </ac:spMkLst>
        </pc:spChg>
        <pc:spChg chg="mod">
          <ac:chgData name="Daniel Khashabi" userId="62390808-c838-45e6-be59-d6fd0d208bc8" providerId="ADAL" clId="{DBE0F76A-AFEE-AC44-BA32-16BF03539868}" dt="2023-02-16T13:49:58.158" v="7760"/>
          <ac:spMkLst>
            <pc:docMk/>
            <pc:sldMk cId="2944307597" sldId="1751"/>
            <ac:spMk id="10" creationId="{97519237-B1CB-C736-1631-79D5F6272BB5}"/>
          </ac:spMkLst>
        </pc:spChg>
        <pc:spChg chg="del mod">
          <ac:chgData name="Daniel Khashabi" userId="62390808-c838-45e6-be59-d6fd0d208bc8" providerId="ADAL" clId="{DBE0F76A-AFEE-AC44-BA32-16BF03539868}" dt="2023-02-13T14:41:13.991" v="4627" actId="478"/>
          <ac:spMkLst>
            <pc:docMk/>
            <pc:sldMk cId="2944307597" sldId="1751"/>
            <ac:spMk id="11" creationId="{CC4B7B88-6928-3B78-D289-558D52B6B66F}"/>
          </ac:spMkLst>
        </pc:spChg>
      </pc:sldChg>
      <pc:sldChg chg="addSp modSp add del mod">
        <pc:chgData name="Daniel Khashabi" userId="62390808-c838-45e6-be59-d6fd0d208bc8" providerId="ADAL" clId="{DBE0F76A-AFEE-AC44-BA32-16BF03539868}" dt="2023-02-13T14:33:27.329" v="4523" actId="2696"/>
        <pc:sldMkLst>
          <pc:docMk/>
          <pc:sldMk cId="3817073260" sldId="1751"/>
        </pc:sldMkLst>
        <pc:spChg chg="mod">
          <ac:chgData name="Daniel Khashabi" userId="62390808-c838-45e6-be59-d6fd0d208bc8" providerId="ADAL" clId="{DBE0F76A-AFEE-AC44-BA32-16BF03539868}" dt="2023-02-13T14:31:30.246" v="4489" actId="20577"/>
          <ac:spMkLst>
            <pc:docMk/>
            <pc:sldMk cId="3817073260" sldId="1751"/>
            <ac:spMk id="2" creationId="{83ECA07C-42E4-F97B-3D96-799C531C5BD8}"/>
          </ac:spMkLst>
        </pc:spChg>
        <pc:spChg chg="add mod">
          <ac:chgData name="Daniel Khashabi" userId="62390808-c838-45e6-be59-d6fd0d208bc8" providerId="ADAL" clId="{DBE0F76A-AFEE-AC44-BA32-16BF03539868}" dt="2023-02-13T14:31:56.983" v="4492" actId="1076"/>
          <ac:spMkLst>
            <pc:docMk/>
            <pc:sldMk cId="3817073260" sldId="1751"/>
            <ac:spMk id="3" creationId="{2A38A9D6-FB95-BEE4-592F-21605FCB95BB}"/>
          </ac:spMkLst>
        </pc:spChg>
        <pc:spChg chg="mod">
          <ac:chgData name="Daniel Khashabi" userId="62390808-c838-45e6-be59-d6fd0d208bc8" providerId="ADAL" clId="{DBE0F76A-AFEE-AC44-BA32-16BF03539868}" dt="2023-02-13T14:31:52.297" v="4490" actId="1076"/>
          <ac:spMkLst>
            <pc:docMk/>
            <pc:sldMk cId="3817073260" sldId="1751"/>
            <ac:spMk id="9" creationId="{3539EE90-1153-4205-0599-61113E87AB54}"/>
          </ac:spMkLst>
        </pc:spChg>
        <pc:spChg chg="mod">
          <ac:chgData name="Daniel Khashabi" userId="62390808-c838-45e6-be59-d6fd0d208bc8" providerId="ADAL" clId="{DBE0F76A-AFEE-AC44-BA32-16BF03539868}" dt="2023-02-13T14:31:17.183" v="4487" actId="20577"/>
          <ac:spMkLst>
            <pc:docMk/>
            <pc:sldMk cId="3817073260" sldId="1751"/>
            <ac:spMk id="10" creationId="{97519237-B1CB-C736-1631-79D5F6272BB5}"/>
          </ac:spMkLst>
        </pc:spChg>
      </pc:sldChg>
      <pc:sldChg chg="modSp add del mod">
        <pc:chgData name="Daniel Khashabi" userId="62390808-c838-45e6-be59-d6fd0d208bc8" providerId="ADAL" clId="{DBE0F76A-AFEE-AC44-BA32-16BF03539868}" dt="2023-02-13T14:42:59.587" v="4662" actId="2696"/>
        <pc:sldMkLst>
          <pc:docMk/>
          <pc:sldMk cId="143242464" sldId="1752"/>
        </pc:sldMkLst>
        <pc:spChg chg="mod">
          <ac:chgData name="Daniel Khashabi" userId="62390808-c838-45e6-be59-d6fd0d208bc8" providerId="ADAL" clId="{DBE0F76A-AFEE-AC44-BA32-16BF03539868}" dt="2023-02-13T14:34:47.327" v="4545" actId="20577"/>
          <ac:spMkLst>
            <pc:docMk/>
            <pc:sldMk cId="143242464" sldId="1752"/>
            <ac:spMk id="8" creationId="{2C9D85E3-DC57-46C2-262E-3E5C6331651B}"/>
          </ac:spMkLst>
        </pc:spChg>
        <pc:spChg chg="mod">
          <ac:chgData name="Daniel Khashabi" userId="62390808-c838-45e6-be59-d6fd0d208bc8" providerId="ADAL" clId="{DBE0F76A-AFEE-AC44-BA32-16BF03539868}" dt="2023-02-13T14:34:51.544" v="4546" actId="1076"/>
          <ac:spMkLst>
            <pc:docMk/>
            <pc:sldMk cId="143242464" sldId="1752"/>
            <ac:spMk id="9" creationId="{3539EE90-1153-4205-0599-61113E87AB54}"/>
          </ac:spMkLst>
        </pc:spChg>
        <pc:spChg chg="mod">
          <ac:chgData name="Daniel Khashabi" userId="62390808-c838-45e6-be59-d6fd0d208bc8" providerId="ADAL" clId="{DBE0F76A-AFEE-AC44-BA32-16BF03539868}" dt="2023-02-13T14:35:04.173" v="4557" actId="20577"/>
          <ac:spMkLst>
            <pc:docMk/>
            <pc:sldMk cId="143242464" sldId="1752"/>
            <ac:spMk id="10" creationId="{97519237-B1CB-C736-1631-79D5F6272BB5}"/>
          </ac:spMkLst>
        </pc:spChg>
        <pc:spChg chg="mod">
          <ac:chgData name="Daniel Khashabi" userId="62390808-c838-45e6-be59-d6fd0d208bc8" providerId="ADAL" clId="{DBE0F76A-AFEE-AC44-BA32-16BF03539868}" dt="2023-02-13T14:34:56.246" v="4547" actId="1076"/>
          <ac:spMkLst>
            <pc:docMk/>
            <pc:sldMk cId="143242464" sldId="1752"/>
            <ac:spMk id="11" creationId="{CC4B7B88-6928-3B78-D289-558D52B6B66F}"/>
          </ac:spMkLst>
        </pc:spChg>
      </pc:sldChg>
      <pc:sldChg chg="modSp add mod">
        <pc:chgData name="Daniel Khashabi" userId="62390808-c838-45e6-be59-d6fd0d208bc8" providerId="ADAL" clId="{DBE0F76A-AFEE-AC44-BA32-16BF03539868}" dt="2023-02-16T13:49:58.158" v="7760"/>
        <pc:sldMkLst>
          <pc:docMk/>
          <pc:sldMk cId="4294569672" sldId="1753"/>
        </pc:sldMkLst>
        <pc:spChg chg="mod">
          <ac:chgData name="Daniel Khashabi" userId="62390808-c838-45e6-be59-d6fd0d208bc8" providerId="ADAL" clId="{DBE0F76A-AFEE-AC44-BA32-16BF03539868}" dt="2023-02-16T13:49:58.158" v="7760"/>
          <ac:spMkLst>
            <pc:docMk/>
            <pc:sldMk cId="4294569672" sldId="1753"/>
            <ac:spMk id="3" creationId="{9B2446C0-667A-570C-971C-CAEF71DA2C6D}"/>
          </ac:spMkLst>
        </pc:spChg>
        <pc:spChg chg="mod">
          <ac:chgData name="Daniel Khashabi" userId="62390808-c838-45e6-be59-d6fd0d208bc8" providerId="ADAL" clId="{DBE0F76A-AFEE-AC44-BA32-16BF03539868}" dt="2023-02-16T13:49:58.158" v="7760"/>
          <ac:spMkLst>
            <pc:docMk/>
            <pc:sldMk cId="4294569672" sldId="1753"/>
            <ac:spMk id="5" creationId="{8BB09BED-90B6-DC1C-7755-9F2E15D2A2AD}"/>
          </ac:spMkLst>
        </pc:spChg>
        <pc:spChg chg="mod">
          <ac:chgData name="Daniel Khashabi" userId="62390808-c838-45e6-be59-d6fd0d208bc8" providerId="ADAL" clId="{DBE0F76A-AFEE-AC44-BA32-16BF03539868}" dt="2023-02-16T13:49:58.158" v="7760"/>
          <ac:spMkLst>
            <pc:docMk/>
            <pc:sldMk cId="4294569672" sldId="1753"/>
            <ac:spMk id="6" creationId="{37670C38-BC7D-E2B3-3070-91B5634D1D4B}"/>
          </ac:spMkLst>
        </pc:spChg>
        <pc:spChg chg="mod">
          <ac:chgData name="Daniel Khashabi" userId="62390808-c838-45e6-be59-d6fd0d208bc8" providerId="ADAL" clId="{DBE0F76A-AFEE-AC44-BA32-16BF03539868}" dt="2023-02-16T13:49:58.158" v="7760"/>
          <ac:spMkLst>
            <pc:docMk/>
            <pc:sldMk cId="4294569672" sldId="1753"/>
            <ac:spMk id="7" creationId="{53A13E40-8B69-9A09-1B9E-83C67970A460}"/>
          </ac:spMkLst>
        </pc:spChg>
        <pc:spChg chg="mod">
          <ac:chgData name="Daniel Khashabi" userId="62390808-c838-45e6-be59-d6fd0d208bc8" providerId="ADAL" clId="{DBE0F76A-AFEE-AC44-BA32-16BF03539868}" dt="2023-02-16T13:49:58.158" v="7760"/>
          <ac:spMkLst>
            <pc:docMk/>
            <pc:sldMk cId="4294569672" sldId="1753"/>
            <ac:spMk id="8" creationId="{37694F98-078D-D08B-3962-0EEF8810F732}"/>
          </ac:spMkLst>
        </pc:spChg>
        <pc:spChg chg="mod">
          <ac:chgData name="Daniel Khashabi" userId="62390808-c838-45e6-be59-d6fd0d208bc8" providerId="ADAL" clId="{DBE0F76A-AFEE-AC44-BA32-16BF03539868}" dt="2023-02-16T13:49:58.158" v="7760"/>
          <ac:spMkLst>
            <pc:docMk/>
            <pc:sldMk cId="4294569672" sldId="1753"/>
            <ac:spMk id="10" creationId="{97519237-B1CB-C736-1631-79D5F6272BB5}"/>
          </ac:spMkLst>
        </pc:spChg>
      </pc:sldChg>
      <pc:sldChg chg="addSp modSp add mod">
        <pc:chgData name="Daniel Khashabi" userId="62390808-c838-45e6-be59-d6fd0d208bc8" providerId="ADAL" clId="{DBE0F76A-AFEE-AC44-BA32-16BF03539868}" dt="2023-02-16T13:49:58.158" v="7760"/>
        <pc:sldMkLst>
          <pc:docMk/>
          <pc:sldMk cId="718983126" sldId="1754"/>
        </pc:sldMkLst>
        <pc:spChg chg="mod">
          <ac:chgData name="Daniel Khashabi" userId="62390808-c838-45e6-be59-d6fd0d208bc8" providerId="ADAL" clId="{DBE0F76A-AFEE-AC44-BA32-16BF03539868}" dt="2023-02-16T13:49:58.158" v="7760"/>
          <ac:spMkLst>
            <pc:docMk/>
            <pc:sldMk cId="718983126" sldId="1754"/>
            <ac:spMk id="3" creationId="{9B2446C0-667A-570C-971C-CAEF71DA2C6D}"/>
          </ac:spMkLst>
        </pc:spChg>
        <pc:spChg chg="mod">
          <ac:chgData name="Daniel Khashabi" userId="62390808-c838-45e6-be59-d6fd0d208bc8" providerId="ADAL" clId="{DBE0F76A-AFEE-AC44-BA32-16BF03539868}" dt="2023-02-16T13:49:58.158" v="7760"/>
          <ac:spMkLst>
            <pc:docMk/>
            <pc:sldMk cId="718983126" sldId="1754"/>
            <ac:spMk id="5" creationId="{8BB09BED-90B6-DC1C-7755-9F2E15D2A2AD}"/>
          </ac:spMkLst>
        </pc:spChg>
        <pc:spChg chg="mod">
          <ac:chgData name="Daniel Khashabi" userId="62390808-c838-45e6-be59-d6fd0d208bc8" providerId="ADAL" clId="{DBE0F76A-AFEE-AC44-BA32-16BF03539868}" dt="2023-02-16T13:49:58.158" v="7760"/>
          <ac:spMkLst>
            <pc:docMk/>
            <pc:sldMk cId="718983126" sldId="1754"/>
            <ac:spMk id="6" creationId="{37670C38-BC7D-E2B3-3070-91B5634D1D4B}"/>
          </ac:spMkLst>
        </pc:spChg>
        <pc:spChg chg="mod">
          <ac:chgData name="Daniel Khashabi" userId="62390808-c838-45e6-be59-d6fd0d208bc8" providerId="ADAL" clId="{DBE0F76A-AFEE-AC44-BA32-16BF03539868}" dt="2023-02-16T13:49:58.158" v="7760"/>
          <ac:spMkLst>
            <pc:docMk/>
            <pc:sldMk cId="718983126" sldId="1754"/>
            <ac:spMk id="7" creationId="{53A13E40-8B69-9A09-1B9E-83C67970A460}"/>
          </ac:spMkLst>
        </pc:spChg>
        <pc:spChg chg="mod">
          <ac:chgData name="Daniel Khashabi" userId="62390808-c838-45e6-be59-d6fd0d208bc8" providerId="ADAL" clId="{DBE0F76A-AFEE-AC44-BA32-16BF03539868}" dt="2023-02-16T13:49:58.158" v="7760"/>
          <ac:spMkLst>
            <pc:docMk/>
            <pc:sldMk cId="718983126" sldId="1754"/>
            <ac:spMk id="8" creationId="{37694F98-078D-D08B-3962-0EEF8810F732}"/>
          </ac:spMkLst>
        </pc:spChg>
        <pc:spChg chg="add mod">
          <ac:chgData name="Daniel Khashabi" userId="62390808-c838-45e6-be59-d6fd0d208bc8" providerId="ADAL" clId="{DBE0F76A-AFEE-AC44-BA32-16BF03539868}" dt="2023-02-16T13:49:58.158" v="7760"/>
          <ac:spMkLst>
            <pc:docMk/>
            <pc:sldMk cId="718983126" sldId="1754"/>
            <ac:spMk id="9" creationId="{C32E3F67-74CD-8BF4-2FB2-C514B977C410}"/>
          </ac:spMkLst>
        </pc:spChg>
        <pc:spChg chg="mod">
          <ac:chgData name="Daniel Khashabi" userId="62390808-c838-45e6-be59-d6fd0d208bc8" providerId="ADAL" clId="{DBE0F76A-AFEE-AC44-BA32-16BF03539868}" dt="2023-02-16T13:49:58.158" v="7760"/>
          <ac:spMkLst>
            <pc:docMk/>
            <pc:sldMk cId="718983126" sldId="1754"/>
            <ac:spMk id="10" creationId="{97519237-B1CB-C736-1631-79D5F6272BB5}"/>
          </ac:spMkLst>
        </pc:spChg>
      </pc:sldChg>
      <pc:sldChg chg="add del">
        <pc:chgData name="Daniel Khashabi" userId="62390808-c838-45e6-be59-d6fd0d208bc8" providerId="ADAL" clId="{DBE0F76A-AFEE-AC44-BA32-16BF03539868}" dt="2023-02-13T14:36:42.434" v="4573"/>
        <pc:sldMkLst>
          <pc:docMk/>
          <pc:sldMk cId="4230947147" sldId="1754"/>
        </pc:sldMkLst>
      </pc:sldChg>
      <pc:sldChg chg="add del">
        <pc:chgData name="Daniel Khashabi" userId="62390808-c838-45e6-be59-d6fd0d208bc8" providerId="ADAL" clId="{DBE0F76A-AFEE-AC44-BA32-16BF03539868}" dt="2023-02-13T14:37:31.347" v="4578"/>
        <pc:sldMkLst>
          <pc:docMk/>
          <pc:sldMk cId="165499216" sldId="1755"/>
        </pc:sldMkLst>
      </pc:sldChg>
      <pc:sldChg chg="addSp delSp modSp add mod">
        <pc:chgData name="Daniel Khashabi" userId="62390808-c838-45e6-be59-d6fd0d208bc8" providerId="ADAL" clId="{DBE0F76A-AFEE-AC44-BA32-16BF03539868}" dt="2023-02-16T13:49:58.158" v="7760"/>
        <pc:sldMkLst>
          <pc:docMk/>
          <pc:sldMk cId="3186024277" sldId="1755"/>
        </pc:sldMkLst>
        <pc:spChg chg="add mod">
          <ac:chgData name="Daniel Khashabi" userId="62390808-c838-45e6-be59-d6fd0d208bc8" providerId="ADAL" clId="{DBE0F76A-AFEE-AC44-BA32-16BF03539868}" dt="2023-02-16T13:49:58.158" v="7760"/>
          <ac:spMkLst>
            <pc:docMk/>
            <pc:sldMk cId="3186024277" sldId="1755"/>
            <ac:spMk id="3" creationId="{B669CA03-968A-F066-A2A9-DE1B89ACC010}"/>
          </ac:spMkLst>
        </pc:spChg>
        <pc:spChg chg="mod">
          <ac:chgData name="Daniel Khashabi" userId="62390808-c838-45e6-be59-d6fd0d208bc8" providerId="ADAL" clId="{DBE0F76A-AFEE-AC44-BA32-16BF03539868}" dt="2023-02-16T13:49:58.158" v="7760"/>
          <ac:spMkLst>
            <pc:docMk/>
            <pc:sldMk cId="3186024277" sldId="1755"/>
            <ac:spMk id="6" creationId="{37670C38-BC7D-E2B3-3070-91B5634D1D4B}"/>
          </ac:spMkLst>
        </pc:spChg>
        <pc:spChg chg="mod">
          <ac:chgData name="Daniel Khashabi" userId="62390808-c838-45e6-be59-d6fd0d208bc8" providerId="ADAL" clId="{DBE0F76A-AFEE-AC44-BA32-16BF03539868}" dt="2023-02-16T13:49:58.158" v="7760"/>
          <ac:spMkLst>
            <pc:docMk/>
            <pc:sldMk cId="3186024277" sldId="1755"/>
            <ac:spMk id="7" creationId="{53A13E40-8B69-9A09-1B9E-83C67970A460}"/>
          </ac:spMkLst>
        </pc:spChg>
        <pc:spChg chg="mod">
          <ac:chgData name="Daniel Khashabi" userId="62390808-c838-45e6-be59-d6fd0d208bc8" providerId="ADAL" clId="{DBE0F76A-AFEE-AC44-BA32-16BF03539868}" dt="2023-02-16T13:49:58.158" v="7760"/>
          <ac:spMkLst>
            <pc:docMk/>
            <pc:sldMk cId="3186024277" sldId="1755"/>
            <ac:spMk id="8" creationId="{2C9D85E3-DC57-46C2-262E-3E5C6331651B}"/>
          </ac:spMkLst>
        </pc:spChg>
        <pc:spChg chg="mod">
          <ac:chgData name="Daniel Khashabi" userId="62390808-c838-45e6-be59-d6fd0d208bc8" providerId="ADAL" clId="{DBE0F76A-AFEE-AC44-BA32-16BF03539868}" dt="2023-02-16T13:49:58.158" v="7760"/>
          <ac:spMkLst>
            <pc:docMk/>
            <pc:sldMk cId="3186024277" sldId="1755"/>
            <ac:spMk id="9" creationId="{3539EE90-1153-4205-0599-61113E87AB54}"/>
          </ac:spMkLst>
        </pc:spChg>
        <pc:spChg chg="mod">
          <ac:chgData name="Daniel Khashabi" userId="62390808-c838-45e6-be59-d6fd0d208bc8" providerId="ADAL" clId="{DBE0F76A-AFEE-AC44-BA32-16BF03539868}" dt="2023-02-16T13:49:58.158" v="7760"/>
          <ac:spMkLst>
            <pc:docMk/>
            <pc:sldMk cId="3186024277" sldId="1755"/>
            <ac:spMk id="10" creationId="{97519237-B1CB-C736-1631-79D5F6272BB5}"/>
          </ac:spMkLst>
        </pc:spChg>
        <pc:spChg chg="del">
          <ac:chgData name="Daniel Khashabi" userId="62390808-c838-45e6-be59-d6fd0d208bc8" providerId="ADAL" clId="{DBE0F76A-AFEE-AC44-BA32-16BF03539868}" dt="2023-02-13T14:40:04.536" v="4597" actId="478"/>
          <ac:spMkLst>
            <pc:docMk/>
            <pc:sldMk cId="3186024277" sldId="1755"/>
            <ac:spMk id="11" creationId="{CC4B7B88-6928-3B78-D289-558D52B6B66F}"/>
          </ac:spMkLst>
        </pc:spChg>
      </pc:sldChg>
      <pc:sldChg chg="addSp delSp modSp add mod">
        <pc:chgData name="Daniel Khashabi" userId="62390808-c838-45e6-be59-d6fd0d208bc8" providerId="ADAL" clId="{DBE0F76A-AFEE-AC44-BA32-16BF03539868}" dt="2023-02-16T13:49:58.158" v="7760"/>
        <pc:sldMkLst>
          <pc:docMk/>
          <pc:sldMk cId="1152962987" sldId="1756"/>
        </pc:sldMkLst>
        <pc:spChg chg="add del mod">
          <ac:chgData name="Daniel Khashabi" userId="62390808-c838-45e6-be59-d6fd0d208bc8" providerId="ADAL" clId="{DBE0F76A-AFEE-AC44-BA32-16BF03539868}" dt="2023-02-13T14:40:22.720" v="4601"/>
          <ac:spMkLst>
            <pc:docMk/>
            <pc:sldMk cId="1152962987" sldId="1756"/>
            <ac:spMk id="3" creationId="{1A745611-6F9A-FB9D-ED3F-D2762C05904A}"/>
          </ac:spMkLst>
        </pc:spChg>
        <pc:spChg chg="add mod">
          <ac:chgData name="Daniel Khashabi" userId="62390808-c838-45e6-be59-d6fd0d208bc8" providerId="ADAL" clId="{DBE0F76A-AFEE-AC44-BA32-16BF03539868}" dt="2023-02-16T13:49:58.158" v="7760"/>
          <ac:spMkLst>
            <pc:docMk/>
            <pc:sldMk cId="1152962987" sldId="1756"/>
            <ac:spMk id="5" creationId="{4EB4E595-7A05-6D9E-CA21-E3E18646D0F5}"/>
          </ac:spMkLst>
        </pc:spChg>
        <pc:spChg chg="mod">
          <ac:chgData name="Daniel Khashabi" userId="62390808-c838-45e6-be59-d6fd0d208bc8" providerId="ADAL" clId="{DBE0F76A-AFEE-AC44-BA32-16BF03539868}" dt="2023-02-16T13:49:58.158" v="7760"/>
          <ac:spMkLst>
            <pc:docMk/>
            <pc:sldMk cId="1152962987" sldId="1756"/>
            <ac:spMk id="6" creationId="{37670C38-BC7D-E2B3-3070-91B5634D1D4B}"/>
          </ac:spMkLst>
        </pc:spChg>
        <pc:spChg chg="mod">
          <ac:chgData name="Daniel Khashabi" userId="62390808-c838-45e6-be59-d6fd0d208bc8" providerId="ADAL" clId="{DBE0F76A-AFEE-AC44-BA32-16BF03539868}" dt="2023-02-16T13:49:58.158" v="7760"/>
          <ac:spMkLst>
            <pc:docMk/>
            <pc:sldMk cId="1152962987" sldId="1756"/>
            <ac:spMk id="7" creationId="{53A13E40-8B69-9A09-1B9E-83C67970A460}"/>
          </ac:spMkLst>
        </pc:spChg>
        <pc:spChg chg="mod">
          <ac:chgData name="Daniel Khashabi" userId="62390808-c838-45e6-be59-d6fd0d208bc8" providerId="ADAL" clId="{DBE0F76A-AFEE-AC44-BA32-16BF03539868}" dt="2023-02-16T13:49:58.158" v="7760"/>
          <ac:spMkLst>
            <pc:docMk/>
            <pc:sldMk cId="1152962987" sldId="1756"/>
            <ac:spMk id="8" creationId="{2C9D85E3-DC57-46C2-262E-3E5C6331651B}"/>
          </ac:spMkLst>
        </pc:spChg>
        <pc:spChg chg="mod">
          <ac:chgData name="Daniel Khashabi" userId="62390808-c838-45e6-be59-d6fd0d208bc8" providerId="ADAL" clId="{DBE0F76A-AFEE-AC44-BA32-16BF03539868}" dt="2023-02-16T13:49:58.158" v="7760"/>
          <ac:spMkLst>
            <pc:docMk/>
            <pc:sldMk cId="1152962987" sldId="1756"/>
            <ac:spMk id="9" creationId="{3539EE90-1153-4205-0599-61113E87AB54}"/>
          </ac:spMkLst>
        </pc:spChg>
        <pc:spChg chg="mod">
          <ac:chgData name="Daniel Khashabi" userId="62390808-c838-45e6-be59-d6fd0d208bc8" providerId="ADAL" clId="{DBE0F76A-AFEE-AC44-BA32-16BF03539868}" dt="2023-02-16T13:49:58.158" v="7760"/>
          <ac:spMkLst>
            <pc:docMk/>
            <pc:sldMk cId="1152962987" sldId="1756"/>
            <ac:spMk id="10" creationId="{97519237-B1CB-C736-1631-79D5F6272BB5}"/>
          </ac:spMkLst>
        </pc:spChg>
        <pc:spChg chg="mod">
          <ac:chgData name="Daniel Khashabi" userId="62390808-c838-45e6-be59-d6fd0d208bc8" providerId="ADAL" clId="{DBE0F76A-AFEE-AC44-BA32-16BF03539868}" dt="2023-02-16T13:49:58.158" v="7760"/>
          <ac:spMkLst>
            <pc:docMk/>
            <pc:sldMk cId="1152962987" sldId="1756"/>
            <ac:spMk id="11" creationId="{CC4B7B88-6928-3B78-D289-558D52B6B66F}"/>
          </ac:spMkLst>
        </pc:spChg>
      </pc:sldChg>
      <pc:sldChg chg="add del">
        <pc:chgData name="Daniel Khashabi" userId="62390808-c838-45e6-be59-d6fd0d208bc8" providerId="ADAL" clId="{DBE0F76A-AFEE-AC44-BA32-16BF03539868}" dt="2023-02-13T14:39:09.293" v="4594" actId="2696"/>
        <pc:sldMkLst>
          <pc:docMk/>
          <pc:sldMk cId="3128587463" sldId="1756"/>
        </pc:sldMkLst>
      </pc:sldChg>
      <pc:sldChg chg="addSp delSp modSp add mod">
        <pc:chgData name="Daniel Khashabi" userId="62390808-c838-45e6-be59-d6fd0d208bc8" providerId="ADAL" clId="{DBE0F76A-AFEE-AC44-BA32-16BF03539868}" dt="2023-02-16T13:49:58.158" v="7760"/>
        <pc:sldMkLst>
          <pc:docMk/>
          <pc:sldMk cId="3469547199" sldId="1757"/>
        </pc:sldMkLst>
        <pc:spChg chg="add del mod">
          <ac:chgData name="Daniel Khashabi" userId="62390808-c838-45e6-be59-d6fd0d208bc8" providerId="ADAL" clId="{DBE0F76A-AFEE-AC44-BA32-16BF03539868}" dt="2023-02-13T14:42:30.919" v="4646"/>
          <ac:spMkLst>
            <pc:docMk/>
            <pc:sldMk cId="3469547199" sldId="1757"/>
            <ac:spMk id="3" creationId="{BE4B0F4D-0D9D-47FF-771E-C48F5C4052E5}"/>
          </ac:spMkLst>
        </pc:spChg>
        <pc:spChg chg="add mod">
          <ac:chgData name="Daniel Khashabi" userId="62390808-c838-45e6-be59-d6fd0d208bc8" providerId="ADAL" clId="{DBE0F76A-AFEE-AC44-BA32-16BF03539868}" dt="2023-02-16T13:49:58.158" v="7760"/>
          <ac:spMkLst>
            <pc:docMk/>
            <pc:sldMk cId="3469547199" sldId="1757"/>
            <ac:spMk id="5" creationId="{2E3451C1-1F72-1BA3-F24A-C7FAD0001F0A}"/>
          </ac:spMkLst>
        </pc:spChg>
        <pc:spChg chg="mod">
          <ac:chgData name="Daniel Khashabi" userId="62390808-c838-45e6-be59-d6fd0d208bc8" providerId="ADAL" clId="{DBE0F76A-AFEE-AC44-BA32-16BF03539868}" dt="2023-02-16T13:49:58.158" v="7760"/>
          <ac:spMkLst>
            <pc:docMk/>
            <pc:sldMk cId="3469547199" sldId="1757"/>
            <ac:spMk id="6" creationId="{37670C38-BC7D-E2B3-3070-91B5634D1D4B}"/>
          </ac:spMkLst>
        </pc:spChg>
        <pc:spChg chg="mod">
          <ac:chgData name="Daniel Khashabi" userId="62390808-c838-45e6-be59-d6fd0d208bc8" providerId="ADAL" clId="{DBE0F76A-AFEE-AC44-BA32-16BF03539868}" dt="2023-02-16T13:49:58.158" v="7760"/>
          <ac:spMkLst>
            <pc:docMk/>
            <pc:sldMk cId="3469547199" sldId="1757"/>
            <ac:spMk id="7" creationId="{53A13E40-8B69-9A09-1B9E-83C67970A460}"/>
          </ac:spMkLst>
        </pc:spChg>
        <pc:spChg chg="mod">
          <ac:chgData name="Daniel Khashabi" userId="62390808-c838-45e6-be59-d6fd0d208bc8" providerId="ADAL" clId="{DBE0F76A-AFEE-AC44-BA32-16BF03539868}" dt="2023-02-16T13:49:58.158" v="7760"/>
          <ac:spMkLst>
            <pc:docMk/>
            <pc:sldMk cId="3469547199" sldId="1757"/>
            <ac:spMk id="8" creationId="{2C9D85E3-DC57-46C2-262E-3E5C6331651B}"/>
          </ac:spMkLst>
        </pc:spChg>
        <pc:spChg chg="mod">
          <ac:chgData name="Daniel Khashabi" userId="62390808-c838-45e6-be59-d6fd0d208bc8" providerId="ADAL" clId="{DBE0F76A-AFEE-AC44-BA32-16BF03539868}" dt="2023-02-16T13:49:58.158" v="7760"/>
          <ac:spMkLst>
            <pc:docMk/>
            <pc:sldMk cId="3469547199" sldId="1757"/>
            <ac:spMk id="9" creationId="{3539EE90-1153-4205-0599-61113E87AB54}"/>
          </ac:spMkLst>
        </pc:spChg>
        <pc:spChg chg="mod">
          <ac:chgData name="Daniel Khashabi" userId="62390808-c838-45e6-be59-d6fd0d208bc8" providerId="ADAL" clId="{DBE0F76A-AFEE-AC44-BA32-16BF03539868}" dt="2023-02-16T13:49:58.158" v="7760"/>
          <ac:spMkLst>
            <pc:docMk/>
            <pc:sldMk cId="3469547199" sldId="1757"/>
            <ac:spMk id="10" creationId="{97519237-B1CB-C736-1631-79D5F6272BB5}"/>
          </ac:spMkLst>
        </pc:spChg>
        <pc:spChg chg="del">
          <ac:chgData name="Daniel Khashabi" userId="62390808-c838-45e6-be59-d6fd0d208bc8" providerId="ADAL" clId="{DBE0F76A-AFEE-AC44-BA32-16BF03539868}" dt="2023-02-13T14:41:56.328" v="4633" actId="478"/>
          <ac:spMkLst>
            <pc:docMk/>
            <pc:sldMk cId="3469547199" sldId="1757"/>
            <ac:spMk id="11" creationId="{CC4B7B88-6928-3B78-D289-558D52B6B66F}"/>
          </ac:spMkLst>
        </pc:spChg>
      </pc:sldChg>
      <pc:sldChg chg="addSp modSp add mod">
        <pc:chgData name="Daniel Khashabi" userId="62390808-c838-45e6-be59-d6fd0d208bc8" providerId="ADAL" clId="{DBE0F76A-AFEE-AC44-BA32-16BF03539868}" dt="2023-02-16T13:49:58.158" v="7760"/>
        <pc:sldMkLst>
          <pc:docMk/>
          <pc:sldMk cId="3114086732" sldId="1758"/>
        </pc:sldMkLst>
        <pc:spChg chg="add mod">
          <ac:chgData name="Daniel Khashabi" userId="62390808-c838-45e6-be59-d6fd0d208bc8" providerId="ADAL" clId="{DBE0F76A-AFEE-AC44-BA32-16BF03539868}" dt="2023-02-16T13:49:58.158" v="7760"/>
          <ac:spMkLst>
            <pc:docMk/>
            <pc:sldMk cId="3114086732" sldId="1758"/>
            <ac:spMk id="3" creationId="{0FDD42A4-3DBD-AF87-B35C-BF6B9C656F47}"/>
          </ac:spMkLst>
        </pc:spChg>
        <pc:spChg chg="mod">
          <ac:chgData name="Daniel Khashabi" userId="62390808-c838-45e6-be59-d6fd0d208bc8" providerId="ADAL" clId="{DBE0F76A-AFEE-AC44-BA32-16BF03539868}" dt="2023-02-16T13:49:58.158" v="7760"/>
          <ac:spMkLst>
            <pc:docMk/>
            <pc:sldMk cId="3114086732" sldId="1758"/>
            <ac:spMk id="6" creationId="{37670C38-BC7D-E2B3-3070-91B5634D1D4B}"/>
          </ac:spMkLst>
        </pc:spChg>
        <pc:spChg chg="mod">
          <ac:chgData name="Daniel Khashabi" userId="62390808-c838-45e6-be59-d6fd0d208bc8" providerId="ADAL" clId="{DBE0F76A-AFEE-AC44-BA32-16BF03539868}" dt="2023-02-16T13:49:58.158" v="7760"/>
          <ac:spMkLst>
            <pc:docMk/>
            <pc:sldMk cId="3114086732" sldId="1758"/>
            <ac:spMk id="7" creationId="{53A13E40-8B69-9A09-1B9E-83C67970A460}"/>
          </ac:spMkLst>
        </pc:spChg>
        <pc:spChg chg="mod">
          <ac:chgData name="Daniel Khashabi" userId="62390808-c838-45e6-be59-d6fd0d208bc8" providerId="ADAL" clId="{DBE0F76A-AFEE-AC44-BA32-16BF03539868}" dt="2023-02-16T13:49:58.158" v="7760"/>
          <ac:spMkLst>
            <pc:docMk/>
            <pc:sldMk cId="3114086732" sldId="1758"/>
            <ac:spMk id="8" creationId="{2C9D85E3-DC57-46C2-262E-3E5C6331651B}"/>
          </ac:spMkLst>
        </pc:spChg>
        <pc:spChg chg="mod">
          <ac:chgData name="Daniel Khashabi" userId="62390808-c838-45e6-be59-d6fd0d208bc8" providerId="ADAL" clId="{DBE0F76A-AFEE-AC44-BA32-16BF03539868}" dt="2023-02-16T13:49:58.158" v="7760"/>
          <ac:spMkLst>
            <pc:docMk/>
            <pc:sldMk cId="3114086732" sldId="1758"/>
            <ac:spMk id="9" creationId="{3539EE90-1153-4205-0599-61113E87AB54}"/>
          </ac:spMkLst>
        </pc:spChg>
        <pc:spChg chg="mod">
          <ac:chgData name="Daniel Khashabi" userId="62390808-c838-45e6-be59-d6fd0d208bc8" providerId="ADAL" clId="{DBE0F76A-AFEE-AC44-BA32-16BF03539868}" dt="2023-02-16T13:49:58.158" v="7760"/>
          <ac:spMkLst>
            <pc:docMk/>
            <pc:sldMk cId="3114086732" sldId="1758"/>
            <ac:spMk id="10" creationId="{97519237-B1CB-C736-1631-79D5F6272BB5}"/>
          </ac:spMkLst>
        </pc:spChg>
        <pc:spChg chg="mod">
          <ac:chgData name="Daniel Khashabi" userId="62390808-c838-45e6-be59-d6fd0d208bc8" providerId="ADAL" clId="{DBE0F76A-AFEE-AC44-BA32-16BF03539868}" dt="2023-02-16T13:49:58.158" v="7760"/>
          <ac:spMkLst>
            <pc:docMk/>
            <pc:sldMk cId="3114086732" sldId="1758"/>
            <ac:spMk id="11" creationId="{CC4B7B88-6928-3B78-D289-558D52B6B66F}"/>
          </ac:spMkLst>
        </pc:spChg>
      </pc:sldChg>
      <pc:sldChg chg="addSp modSp new mod">
        <pc:chgData name="Daniel Khashabi" userId="62390808-c838-45e6-be59-d6fd0d208bc8" providerId="ADAL" clId="{DBE0F76A-AFEE-AC44-BA32-16BF03539868}" dt="2023-02-13T15:28:46.801" v="5549" actId="20577"/>
        <pc:sldMkLst>
          <pc:docMk/>
          <pc:sldMk cId="3712967070" sldId="1759"/>
        </pc:sldMkLst>
        <pc:spChg chg="mod">
          <ac:chgData name="Daniel Khashabi" userId="62390808-c838-45e6-be59-d6fd0d208bc8" providerId="ADAL" clId="{DBE0F76A-AFEE-AC44-BA32-16BF03539868}" dt="2023-02-13T15:23:36.669" v="5230" actId="20577"/>
          <ac:spMkLst>
            <pc:docMk/>
            <pc:sldMk cId="3712967070" sldId="1759"/>
            <ac:spMk id="2" creationId="{33A473CC-22EB-00A8-AB85-298F839B57F1}"/>
          </ac:spMkLst>
        </pc:spChg>
        <pc:spChg chg="mod">
          <ac:chgData name="Daniel Khashabi" userId="62390808-c838-45e6-be59-d6fd0d208bc8" providerId="ADAL" clId="{DBE0F76A-AFEE-AC44-BA32-16BF03539868}" dt="2023-02-13T15:28:46.801" v="5549" actId="20577"/>
          <ac:spMkLst>
            <pc:docMk/>
            <pc:sldMk cId="3712967070" sldId="1759"/>
            <ac:spMk id="3" creationId="{5F82D4AE-E152-D2AC-A0BB-01FFD09197FE}"/>
          </ac:spMkLst>
        </pc:spChg>
        <pc:graphicFrameChg chg="add mod modGraphic">
          <ac:chgData name="Daniel Khashabi" userId="62390808-c838-45e6-be59-d6fd0d208bc8" providerId="ADAL" clId="{DBE0F76A-AFEE-AC44-BA32-16BF03539868}" dt="2023-02-13T15:28:09.432" v="5499" actId="207"/>
          <ac:graphicFrameMkLst>
            <pc:docMk/>
            <pc:sldMk cId="3712967070" sldId="1759"/>
            <ac:graphicFrameMk id="4" creationId="{F8BB0C3E-25AF-3322-6E42-5D872660A84A}"/>
          </ac:graphicFrameMkLst>
        </pc:graphicFrameChg>
      </pc:sldChg>
      <pc:sldChg chg="modSp add mod">
        <pc:chgData name="Daniel Khashabi" userId="62390808-c838-45e6-be59-d6fd0d208bc8" providerId="ADAL" clId="{DBE0F76A-AFEE-AC44-BA32-16BF03539868}" dt="2023-02-13T15:33:33.026" v="5764" actId="20577"/>
        <pc:sldMkLst>
          <pc:docMk/>
          <pc:sldMk cId="2914398177" sldId="1760"/>
        </pc:sldMkLst>
        <pc:spChg chg="mod">
          <ac:chgData name="Daniel Khashabi" userId="62390808-c838-45e6-be59-d6fd0d208bc8" providerId="ADAL" clId="{DBE0F76A-AFEE-AC44-BA32-16BF03539868}" dt="2023-02-13T15:33:33.026" v="5764" actId="20577"/>
          <ac:spMkLst>
            <pc:docMk/>
            <pc:sldMk cId="2914398177" sldId="1760"/>
            <ac:spMk id="3" creationId="{5F82D4AE-E152-D2AC-A0BB-01FFD09197FE}"/>
          </ac:spMkLst>
        </pc:spChg>
        <pc:graphicFrameChg chg="mod">
          <ac:chgData name="Daniel Khashabi" userId="62390808-c838-45e6-be59-d6fd0d208bc8" providerId="ADAL" clId="{DBE0F76A-AFEE-AC44-BA32-16BF03539868}" dt="2023-02-13T15:29:40.529" v="5552" actId="207"/>
          <ac:graphicFrameMkLst>
            <pc:docMk/>
            <pc:sldMk cId="2914398177" sldId="1760"/>
            <ac:graphicFrameMk id="4" creationId="{F8BB0C3E-25AF-3322-6E42-5D872660A84A}"/>
          </ac:graphicFrameMkLst>
        </pc:graphicFrameChg>
      </pc:sldChg>
      <pc:sldChg chg="modSp add mod">
        <pc:chgData name="Daniel Khashabi" userId="62390808-c838-45e6-be59-d6fd0d208bc8" providerId="ADAL" clId="{DBE0F76A-AFEE-AC44-BA32-16BF03539868}" dt="2023-02-16T13:55:58.471" v="7863" actId="20577"/>
        <pc:sldMkLst>
          <pc:docMk/>
          <pc:sldMk cId="3904265835" sldId="1761"/>
        </pc:sldMkLst>
        <pc:spChg chg="mod">
          <ac:chgData name="Daniel Khashabi" userId="62390808-c838-45e6-be59-d6fd0d208bc8" providerId="ADAL" clId="{DBE0F76A-AFEE-AC44-BA32-16BF03539868}" dt="2023-02-16T13:55:58.471" v="7863" actId="20577"/>
          <ac:spMkLst>
            <pc:docMk/>
            <pc:sldMk cId="3904265835" sldId="1761"/>
            <ac:spMk id="3" creationId="{5F82D4AE-E152-D2AC-A0BB-01FFD09197FE}"/>
          </ac:spMkLst>
        </pc:spChg>
        <pc:graphicFrameChg chg="mod">
          <ac:chgData name="Daniel Khashabi" userId="62390808-c838-45e6-be59-d6fd0d208bc8" providerId="ADAL" clId="{DBE0F76A-AFEE-AC44-BA32-16BF03539868}" dt="2023-02-13T15:30:42.099" v="5672" actId="207"/>
          <ac:graphicFrameMkLst>
            <pc:docMk/>
            <pc:sldMk cId="3904265835" sldId="1761"/>
            <ac:graphicFrameMk id="4" creationId="{F8BB0C3E-25AF-3322-6E42-5D872660A84A}"/>
          </ac:graphicFrameMkLst>
        </pc:graphicFrameChg>
      </pc:sldChg>
      <pc:sldChg chg="modSp add mod">
        <pc:chgData name="Daniel Khashabi" userId="62390808-c838-45e6-be59-d6fd0d208bc8" providerId="ADAL" clId="{DBE0F76A-AFEE-AC44-BA32-16BF03539868}" dt="2023-02-13T15:31:10.004" v="5736" actId="20577"/>
        <pc:sldMkLst>
          <pc:docMk/>
          <pc:sldMk cId="2804678928" sldId="1762"/>
        </pc:sldMkLst>
        <pc:spChg chg="mod">
          <ac:chgData name="Daniel Khashabi" userId="62390808-c838-45e6-be59-d6fd0d208bc8" providerId="ADAL" clId="{DBE0F76A-AFEE-AC44-BA32-16BF03539868}" dt="2023-02-13T15:31:10.004" v="5736" actId="20577"/>
          <ac:spMkLst>
            <pc:docMk/>
            <pc:sldMk cId="2804678928" sldId="1762"/>
            <ac:spMk id="3" creationId="{5F82D4AE-E152-D2AC-A0BB-01FFD09197FE}"/>
          </ac:spMkLst>
        </pc:spChg>
        <pc:graphicFrameChg chg="mod">
          <ac:chgData name="Daniel Khashabi" userId="62390808-c838-45e6-be59-d6fd0d208bc8" providerId="ADAL" clId="{DBE0F76A-AFEE-AC44-BA32-16BF03539868}" dt="2023-02-13T15:30:48.468" v="5673" actId="207"/>
          <ac:graphicFrameMkLst>
            <pc:docMk/>
            <pc:sldMk cId="2804678928" sldId="1762"/>
            <ac:graphicFrameMk id="4" creationId="{F8BB0C3E-25AF-3322-6E42-5D872660A84A}"/>
          </ac:graphicFrameMkLst>
        </pc:graphicFrameChg>
      </pc:sldChg>
      <pc:sldChg chg="addSp delSp modSp add mod">
        <pc:chgData name="Daniel Khashabi" userId="62390808-c838-45e6-be59-d6fd0d208bc8" providerId="ADAL" clId="{DBE0F76A-AFEE-AC44-BA32-16BF03539868}" dt="2023-02-16T13:49:58.158" v="7760"/>
        <pc:sldMkLst>
          <pc:docMk/>
          <pc:sldMk cId="3172074021" sldId="1763"/>
        </pc:sldMkLst>
        <pc:spChg chg="mod">
          <ac:chgData name="Daniel Khashabi" userId="62390808-c838-45e6-be59-d6fd0d208bc8" providerId="ADAL" clId="{DBE0F76A-AFEE-AC44-BA32-16BF03539868}" dt="2023-02-13T15:38:07.038" v="5773" actId="20577"/>
          <ac:spMkLst>
            <pc:docMk/>
            <pc:sldMk cId="3172074021" sldId="1763"/>
            <ac:spMk id="2" creationId="{7E069214-9F69-B349-ECA4-C0BF94E75979}"/>
          </ac:spMkLst>
        </pc:spChg>
        <pc:spChg chg="mod">
          <ac:chgData name="Daniel Khashabi" userId="62390808-c838-45e6-be59-d6fd0d208bc8" providerId="ADAL" clId="{DBE0F76A-AFEE-AC44-BA32-16BF03539868}" dt="2023-02-13T15:38:12.002" v="5775" actId="20577"/>
          <ac:spMkLst>
            <pc:docMk/>
            <pc:sldMk cId="3172074021" sldId="1763"/>
            <ac:spMk id="3" creationId="{5D666EF8-2500-1519-CA95-E41A2240FB6B}"/>
          </ac:spMkLst>
        </pc:spChg>
        <pc:spChg chg="add del mod">
          <ac:chgData name="Daniel Khashabi" userId="62390808-c838-45e6-be59-d6fd0d208bc8" providerId="ADAL" clId="{DBE0F76A-AFEE-AC44-BA32-16BF03539868}" dt="2023-02-13T15:38:44.405" v="5786"/>
          <ac:spMkLst>
            <pc:docMk/>
            <pc:sldMk cId="3172074021" sldId="1763"/>
            <ac:spMk id="4" creationId="{F1442FC8-E9DB-98F4-DD52-173FF237EAB5}"/>
          </ac:spMkLst>
        </pc:spChg>
        <pc:spChg chg="mod">
          <ac:chgData name="Daniel Khashabi" userId="62390808-c838-45e6-be59-d6fd0d208bc8" providerId="ADAL" clId="{DBE0F76A-AFEE-AC44-BA32-16BF03539868}" dt="2023-02-16T13:49:58.158" v="7760"/>
          <ac:spMkLst>
            <pc:docMk/>
            <pc:sldMk cId="3172074021" sldId="1763"/>
            <ac:spMk id="6" creationId="{951F4825-C27C-6781-56A6-19B6681BC172}"/>
          </ac:spMkLst>
        </pc:spChg>
        <pc:spChg chg="add mod">
          <ac:chgData name="Daniel Khashabi" userId="62390808-c838-45e6-be59-d6fd0d208bc8" providerId="ADAL" clId="{DBE0F76A-AFEE-AC44-BA32-16BF03539868}" dt="2023-02-16T13:49:58.158" v="7760"/>
          <ac:spMkLst>
            <pc:docMk/>
            <pc:sldMk cId="3172074021" sldId="1763"/>
            <ac:spMk id="9" creationId="{769CDF7D-72E5-B57F-B728-BCEAE14BB11D}"/>
          </ac:spMkLst>
        </pc:spChg>
        <pc:picChg chg="add mod">
          <ac:chgData name="Daniel Khashabi" userId="62390808-c838-45e6-be59-d6fd0d208bc8" providerId="ADAL" clId="{DBE0F76A-AFEE-AC44-BA32-16BF03539868}" dt="2023-02-13T15:39:08.135" v="5810" actId="1036"/>
          <ac:picMkLst>
            <pc:docMk/>
            <pc:sldMk cId="3172074021" sldId="1763"/>
            <ac:picMk id="7" creationId="{7CF40E50-64AD-ADB1-CE15-9FEFA477D00E}"/>
          </ac:picMkLst>
        </pc:picChg>
      </pc:sldChg>
      <pc:sldChg chg="addSp modSp add mod">
        <pc:chgData name="Daniel Khashabi" userId="62390808-c838-45e6-be59-d6fd0d208bc8" providerId="ADAL" clId="{DBE0F76A-AFEE-AC44-BA32-16BF03539868}" dt="2023-02-16T13:49:58.158" v="7760"/>
        <pc:sldMkLst>
          <pc:docMk/>
          <pc:sldMk cId="3838804515" sldId="1764"/>
        </pc:sldMkLst>
        <pc:spChg chg="mod">
          <ac:chgData name="Daniel Khashabi" userId="62390808-c838-45e6-be59-d6fd0d208bc8" providerId="ADAL" clId="{DBE0F76A-AFEE-AC44-BA32-16BF03539868}" dt="2023-02-13T15:39:13.984" v="5813" actId="20577"/>
          <ac:spMkLst>
            <pc:docMk/>
            <pc:sldMk cId="3838804515" sldId="1764"/>
            <ac:spMk id="2" creationId="{7E069214-9F69-B349-ECA4-C0BF94E75979}"/>
          </ac:spMkLst>
        </pc:spChg>
        <pc:spChg chg="mod">
          <ac:chgData name="Daniel Khashabi" userId="62390808-c838-45e6-be59-d6fd0d208bc8" providerId="ADAL" clId="{DBE0F76A-AFEE-AC44-BA32-16BF03539868}" dt="2023-02-13T15:50:03.053" v="6056" actId="5793"/>
          <ac:spMkLst>
            <pc:docMk/>
            <pc:sldMk cId="3838804515" sldId="1764"/>
            <ac:spMk id="3" creationId="{5D666EF8-2500-1519-CA95-E41A2240FB6B}"/>
          </ac:spMkLst>
        </pc:spChg>
        <pc:spChg chg="add mod">
          <ac:chgData name="Daniel Khashabi" userId="62390808-c838-45e6-be59-d6fd0d208bc8" providerId="ADAL" clId="{DBE0F76A-AFEE-AC44-BA32-16BF03539868}" dt="2023-02-13T15:50:30.928" v="6077" actId="1035"/>
          <ac:spMkLst>
            <pc:docMk/>
            <pc:sldMk cId="3838804515" sldId="1764"/>
            <ac:spMk id="4" creationId="{6A2D4729-7E8B-E722-9100-AC935BA2345F}"/>
          </ac:spMkLst>
        </pc:spChg>
        <pc:spChg chg="mod">
          <ac:chgData name="Daniel Khashabi" userId="62390808-c838-45e6-be59-d6fd0d208bc8" providerId="ADAL" clId="{DBE0F76A-AFEE-AC44-BA32-16BF03539868}" dt="2023-02-16T13:49:58.158" v="7760"/>
          <ac:spMkLst>
            <pc:docMk/>
            <pc:sldMk cId="3838804515" sldId="1764"/>
            <ac:spMk id="6" creationId="{951F4825-C27C-6781-56A6-19B6681BC172}"/>
          </ac:spMkLst>
        </pc:spChg>
        <pc:picChg chg="add mod">
          <ac:chgData name="Daniel Khashabi" userId="62390808-c838-45e6-be59-d6fd0d208bc8" providerId="ADAL" clId="{DBE0F76A-AFEE-AC44-BA32-16BF03539868}" dt="2023-02-13T15:50:33.699" v="6087" actId="1036"/>
          <ac:picMkLst>
            <pc:docMk/>
            <pc:sldMk cId="3838804515" sldId="1764"/>
            <ac:picMk id="3074" creationId="{66FC9F9E-D7D1-3822-4B0F-17D2C3435C5C}"/>
          </ac:picMkLst>
        </pc:picChg>
        <pc:picChg chg="add mod">
          <ac:chgData name="Daniel Khashabi" userId="62390808-c838-45e6-be59-d6fd0d208bc8" providerId="ADAL" clId="{DBE0F76A-AFEE-AC44-BA32-16BF03539868}" dt="2023-02-13T15:50:28.907" v="6072" actId="1035"/>
          <ac:picMkLst>
            <pc:docMk/>
            <pc:sldMk cId="3838804515" sldId="1764"/>
            <ac:picMk id="3076" creationId="{957E887C-CAAC-3F04-3DA6-D13B2A71559E}"/>
          </ac:picMkLst>
        </pc:picChg>
      </pc:sldChg>
      <pc:sldChg chg="add del">
        <pc:chgData name="Daniel Khashabi" userId="62390808-c838-45e6-be59-d6fd0d208bc8" providerId="ADAL" clId="{DBE0F76A-AFEE-AC44-BA32-16BF03539868}" dt="2023-02-14T19:11:45.148" v="6323" actId="2696"/>
        <pc:sldMkLst>
          <pc:docMk/>
          <pc:sldMk cId="1873228826" sldId="1765"/>
        </pc:sldMkLst>
      </pc:sldChg>
      <pc:sldChg chg="modSp new del mod ord">
        <pc:chgData name="Daniel Khashabi" userId="62390808-c838-45e6-be59-d6fd0d208bc8" providerId="ADAL" clId="{DBE0F76A-AFEE-AC44-BA32-16BF03539868}" dt="2023-02-13T21:46:51.434" v="6112" actId="2696"/>
        <pc:sldMkLst>
          <pc:docMk/>
          <pc:sldMk cId="2021520531" sldId="1765"/>
        </pc:sldMkLst>
        <pc:spChg chg="mod">
          <ac:chgData name="Daniel Khashabi" userId="62390808-c838-45e6-be59-d6fd0d208bc8" providerId="ADAL" clId="{DBE0F76A-AFEE-AC44-BA32-16BF03539868}" dt="2023-02-13T21:46:47.777" v="6111" actId="20577"/>
          <ac:spMkLst>
            <pc:docMk/>
            <pc:sldMk cId="2021520531" sldId="1765"/>
            <ac:spMk id="2" creationId="{00A75D54-F0C4-5DCE-C9B7-14B1FFD64D92}"/>
          </ac:spMkLst>
        </pc:spChg>
      </pc:sldChg>
      <pc:sldChg chg="add">
        <pc:chgData name="Daniel Khashabi" userId="62390808-c838-45e6-be59-d6fd0d208bc8" providerId="ADAL" clId="{DBE0F76A-AFEE-AC44-BA32-16BF03539868}" dt="2023-02-16T03:41:16.628" v="6379"/>
        <pc:sldMkLst>
          <pc:docMk/>
          <pc:sldMk cId="3508587960" sldId="1765"/>
        </pc:sldMkLst>
      </pc:sldChg>
      <pc:sldChg chg="modSp add del mod">
        <pc:chgData name="Daniel Khashabi" userId="62390808-c838-45e6-be59-d6fd0d208bc8" providerId="ADAL" clId="{DBE0F76A-AFEE-AC44-BA32-16BF03539868}" dt="2023-02-16T03:40:58.149" v="6378" actId="2696"/>
        <pc:sldMkLst>
          <pc:docMk/>
          <pc:sldMk cId="3540721772" sldId="1765"/>
        </pc:sldMkLst>
        <pc:spChg chg="mod">
          <ac:chgData name="Daniel Khashabi" userId="62390808-c838-45e6-be59-d6fd0d208bc8" providerId="ADAL" clId="{DBE0F76A-AFEE-AC44-BA32-16BF03539868}" dt="2023-02-14T19:13:09.764" v="6361" actId="20577"/>
          <ac:spMkLst>
            <pc:docMk/>
            <pc:sldMk cId="3540721772" sldId="1765"/>
            <ac:spMk id="2" creationId="{EAA4E5AE-1C3E-2796-63F2-9096359501A8}"/>
          </ac:spMkLst>
        </pc:spChg>
      </pc:sldChg>
      <pc:sldChg chg="add del">
        <pc:chgData name="Daniel Khashabi" userId="62390808-c838-45e6-be59-d6fd0d208bc8" providerId="ADAL" clId="{DBE0F76A-AFEE-AC44-BA32-16BF03539868}" dt="2023-02-16T03:40:58.149" v="6378" actId="2696"/>
        <pc:sldMkLst>
          <pc:docMk/>
          <pc:sldMk cId="298251937" sldId="1766"/>
        </pc:sldMkLst>
      </pc:sldChg>
      <pc:sldChg chg="add del">
        <pc:chgData name="Daniel Khashabi" userId="62390808-c838-45e6-be59-d6fd0d208bc8" providerId="ADAL" clId="{DBE0F76A-AFEE-AC44-BA32-16BF03539868}" dt="2023-02-14T19:11:45.148" v="6323" actId="2696"/>
        <pc:sldMkLst>
          <pc:docMk/>
          <pc:sldMk cId="786862080" sldId="1766"/>
        </pc:sldMkLst>
      </pc:sldChg>
      <pc:sldChg chg="modSp add">
        <pc:chgData name="Daniel Khashabi" userId="62390808-c838-45e6-be59-d6fd0d208bc8" providerId="ADAL" clId="{DBE0F76A-AFEE-AC44-BA32-16BF03539868}" dt="2023-02-16T13:49:58.158" v="7760"/>
        <pc:sldMkLst>
          <pc:docMk/>
          <pc:sldMk cId="3158793800" sldId="1766"/>
        </pc:sldMkLst>
        <pc:spChg chg="mod">
          <ac:chgData name="Daniel Khashabi" userId="62390808-c838-45e6-be59-d6fd0d208bc8" providerId="ADAL" clId="{DBE0F76A-AFEE-AC44-BA32-16BF03539868}" dt="2023-02-16T13:49:58.158" v="7760"/>
          <ac:spMkLst>
            <pc:docMk/>
            <pc:sldMk cId="3158793800" sldId="1766"/>
            <ac:spMk id="6" creationId="{6EF0B10C-CA27-662F-075A-D1FE99B8412C}"/>
          </ac:spMkLst>
        </pc:spChg>
        <pc:spChg chg="mod">
          <ac:chgData name="Daniel Khashabi" userId="62390808-c838-45e6-be59-d6fd0d208bc8" providerId="ADAL" clId="{DBE0F76A-AFEE-AC44-BA32-16BF03539868}" dt="2023-02-16T13:49:58.158" v="7760"/>
          <ac:spMkLst>
            <pc:docMk/>
            <pc:sldMk cId="3158793800" sldId="1766"/>
            <ac:spMk id="7" creationId="{883B093C-E5AF-AF6E-1E13-16AE3C3A7A87}"/>
          </ac:spMkLst>
        </pc:spChg>
        <pc:spChg chg="mod">
          <ac:chgData name="Daniel Khashabi" userId="62390808-c838-45e6-be59-d6fd0d208bc8" providerId="ADAL" clId="{DBE0F76A-AFEE-AC44-BA32-16BF03539868}" dt="2023-02-16T13:49:58.158" v="7760"/>
          <ac:spMkLst>
            <pc:docMk/>
            <pc:sldMk cId="3158793800" sldId="1766"/>
            <ac:spMk id="11" creationId="{A22B5D4A-1349-4A91-3912-75EFC656579E}"/>
          </ac:spMkLst>
        </pc:spChg>
        <pc:spChg chg="mod">
          <ac:chgData name="Daniel Khashabi" userId="62390808-c838-45e6-be59-d6fd0d208bc8" providerId="ADAL" clId="{DBE0F76A-AFEE-AC44-BA32-16BF03539868}" dt="2023-02-16T13:49:58.158" v="7760"/>
          <ac:spMkLst>
            <pc:docMk/>
            <pc:sldMk cId="3158793800" sldId="1766"/>
            <ac:spMk id="14" creationId="{FB57AF13-1AE7-79C6-1E17-FEF5CA7A3BEB}"/>
          </ac:spMkLst>
        </pc:spChg>
        <pc:spChg chg="mod">
          <ac:chgData name="Daniel Khashabi" userId="62390808-c838-45e6-be59-d6fd0d208bc8" providerId="ADAL" clId="{DBE0F76A-AFEE-AC44-BA32-16BF03539868}" dt="2023-02-16T13:49:58.158" v="7760"/>
          <ac:spMkLst>
            <pc:docMk/>
            <pc:sldMk cId="3158793800" sldId="1766"/>
            <ac:spMk id="15" creationId="{C1B852CA-56DD-7744-379F-8777D1F3C129}"/>
          </ac:spMkLst>
        </pc:spChg>
      </pc:sldChg>
      <pc:sldChg chg="add del">
        <pc:chgData name="Daniel Khashabi" userId="62390808-c838-45e6-be59-d6fd0d208bc8" providerId="ADAL" clId="{DBE0F76A-AFEE-AC44-BA32-16BF03539868}" dt="2023-02-16T03:40:58.149" v="6378" actId="2696"/>
        <pc:sldMkLst>
          <pc:docMk/>
          <pc:sldMk cId="49702796" sldId="1767"/>
        </pc:sldMkLst>
      </pc:sldChg>
      <pc:sldChg chg="addSp modSp add mod modTransition modAnim">
        <pc:chgData name="Daniel Khashabi" userId="62390808-c838-45e6-be59-d6fd0d208bc8" providerId="ADAL" clId="{DBE0F76A-AFEE-AC44-BA32-16BF03539868}" dt="2023-02-16T16:47:36.414" v="9119"/>
        <pc:sldMkLst>
          <pc:docMk/>
          <pc:sldMk cId="3081627658" sldId="1767"/>
        </pc:sldMkLst>
        <pc:spChg chg="mod">
          <ac:chgData name="Daniel Khashabi" userId="62390808-c838-45e6-be59-d6fd0d208bc8" providerId="ADAL" clId="{DBE0F76A-AFEE-AC44-BA32-16BF03539868}" dt="2023-02-16T16:47:08.507" v="9081" actId="20577"/>
          <ac:spMkLst>
            <pc:docMk/>
            <pc:sldMk cId="3081627658" sldId="1767"/>
            <ac:spMk id="3" creationId="{15BEB3D6-6554-8E5A-1D82-5D4AFBB7ED53}"/>
          </ac:spMkLst>
        </pc:spChg>
        <pc:spChg chg="mod">
          <ac:chgData name="Daniel Khashabi" userId="62390808-c838-45e6-be59-d6fd0d208bc8" providerId="ADAL" clId="{DBE0F76A-AFEE-AC44-BA32-16BF03539868}" dt="2023-02-16T13:49:58.158" v="7760"/>
          <ac:spMkLst>
            <pc:docMk/>
            <pc:sldMk cId="3081627658" sldId="1767"/>
            <ac:spMk id="6" creationId="{4D3A35F7-7E69-C50D-CE3F-E739D617560A}"/>
          </ac:spMkLst>
        </pc:spChg>
        <pc:spChg chg="mod">
          <ac:chgData name="Daniel Khashabi" userId="62390808-c838-45e6-be59-d6fd0d208bc8" providerId="ADAL" clId="{DBE0F76A-AFEE-AC44-BA32-16BF03539868}" dt="2023-02-16T13:49:58.158" v="7760"/>
          <ac:spMkLst>
            <pc:docMk/>
            <pc:sldMk cId="3081627658" sldId="1767"/>
            <ac:spMk id="7" creationId="{4F658C4E-3C61-BB8A-CA76-734E1C710CE6}"/>
          </ac:spMkLst>
        </pc:spChg>
        <pc:spChg chg="mod">
          <ac:chgData name="Daniel Khashabi" userId="62390808-c838-45e6-be59-d6fd0d208bc8" providerId="ADAL" clId="{DBE0F76A-AFEE-AC44-BA32-16BF03539868}" dt="2023-02-16T13:49:58.158" v="7760"/>
          <ac:spMkLst>
            <pc:docMk/>
            <pc:sldMk cId="3081627658" sldId="1767"/>
            <ac:spMk id="11" creationId="{D11C3744-0152-4F6F-7F8F-DEEECF3A5BFF}"/>
          </ac:spMkLst>
        </pc:spChg>
        <pc:spChg chg="mod">
          <ac:chgData name="Daniel Khashabi" userId="62390808-c838-45e6-be59-d6fd0d208bc8" providerId="ADAL" clId="{DBE0F76A-AFEE-AC44-BA32-16BF03539868}" dt="2023-02-16T13:49:58.158" v="7760"/>
          <ac:spMkLst>
            <pc:docMk/>
            <pc:sldMk cId="3081627658" sldId="1767"/>
            <ac:spMk id="14" creationId="{EA8E3C62-D771-8E5C-1110-48C91DCB0991}"/>
          </ac:spMkLst>
        </pc:spChg>
        <pc:spChg chg="mod">
          <ac:chgData name="Daniel Khashabi" userId="62390808-c838-45e6-be59-d6fd0d208bc8" providerId="ADAL" clId="{DBE0F76A-AFEE-AC44-BA32-16BF03539868}" dt="2023-02-16T13:49:58.158" v="7760"/>
          <ac:spMkLst>
            <pc:docMk/>
            <pc:sldMk cId="3081627658" sldId="1767"/>
            <ac:spMk id="15" creationId="{3F74206B-B3C3-2E06-9971-C9CB5220798A}"/>
          </ac:spMkLst>
        </pc:spChg>
        <pc:spChg chg="mod">
          <ac:chgData name="Daniel Khashabi" userId="62390808-c838-45e6-be59-d6fd0d208bc8" providerId="ADAL" clId="{DBE0F76A-AFEE-AC44-BA32-16BF03539868}" dt="2023-02-16T13:49:58.158" v="7760"/>
          <ac:spMkLst>
            <pc:docMk/>
            <pc:sldMk cId="3081627658" sldId="1767"/>
            <ac:spMk id="18" creationId="{FBCB5EDF-7601-D4EF-1D9E-BA39CC221404}"/>
          </ac:spMkLst>
        </pc:spChg>
        <pc:spChg chg="add mod">
          <ac:chgData name="Daniel Khashabi" userId="62390808-c838-45e6-be59-d6fd0d208bc8" providerId="ADAL" clId="{DBE0F76A-AFEE-AC44-BA32-16BF03539868}" dt="2023-02-16T16:47:27.246" v="9118" actId="1037"/>
          <ac:spMkLst>
            <pc:docMk/>
            <pc:sldMk cId="3081627658" sldId="1767"/>
            <ac:spMk id="19" creationId="{8E2B12FE-BCBF-8230-F368-EDEDC53C4A4B}"/>
          </ac:spMkLst>
        </pc:spChg>
      </pc:sldChg>
      <pc:sldChg chg="add del">
        <pc:chgData name="Daniel Khashabi" userId="62390808-c838-45e6-be59-d6fd0d208bc8" providerId="ADAL" clId="{DBE0F76A-AFEE-AC44-BA32-16BF03539868}" dt="2023-02-14T19:11:45.148" v="6323" actId="2696"/>
        <pc:sldMkLst>
          <pc:docMk/>
          <pc:sldMk cId="3506725227" sldId="1767"/>
        </pc:sldMkLst>
      </pc:sldChg>
      <pc:sldChg chg="add del">
        <pc:chgData name="Daniel Khashabi" userId="62390808-c838-45e6-be59-d6fd0d208bc8" providerId="ADAL" clId="{DBE0F76A-AFEE-AC44-BA32-16BF03539868}" dt="2023-02-16T03:40:58.149" v="6378" actId="2696"/>
        <pc:sldMkLst>
          <pc:docMk/>
          <pc:sldMk cId="1609562478" sldId="1768"/>
        </pc:sldMkLst>
      </pc:sldChg>
      <pc:sldChg chg="modSp add modAnim">
        <pc:chgData name="Daniel Khashabi" userId="62390808-c838-45e6-be59-d6fd0d208bc8" providerId="ADAL" clId="{DBE0F76A-AFEE-AC44-BA32-16BF03539868}" dt="2023-02-16T16:12:17.115" v="8715"/>
        <pc:sldMkLst>
          <pc:docMk/>
          <pc:sldMk cId="3043139959" sldId="1768"/>
        </pc:sldMkLst>
        <pc:spChg chg="mod">
          <ac:chgData name="Daniel Khashabi" userId="62390808-c838-45e6-be59-d6fd0d208bc8" providerId="ADAL" clId="{DBE0F76A-AFEE-AC44-BA32-16BF03539868}" dt="2023-02-16T13:49:58.158" v="7760"/>
          <ac:spMkLst>
            <pc:docMk/>
            <pc:sldMk cId="3043139959" sldId="1768"/>
            <ac:spMk id="6" creationId="{4D3A35F7-7E69-C50D-CE3F-E739D617560A}"/>
          </ac:spMkLst>
        </pc:spChg>
        <pc:spChg chg="mod">
          <ac:chgData name="Daniel Khashabi" userId="62390808-c838-45e6-be59-d6fd0d208bc8" providerId="ADAL" clId="{DBE0F76A-AFEE-AC44-BA32-16BF03539868}" dt="2023-02-16T13:49:58.158" v="7760"/>
          <ac:spMkLst>
            <pc:docMk/>
            <pc:sldMk cId="3043139959" sldId="1768"/>
            <ac:spMk id="7" creationId="{4F658C4E-3C61-BB8A-CA76-734E1C710CE6}"/>
          </ac:spMkLst>
        </pc:spChg>
        <pc:spChg chg="mod">
          <ac:chgData name="Daniel Khashabi" userId="62390808-c838-45e6-be59-d6fd0d208bc8" providerId="ADAL" clId="{DBE0F76A-AFEE-AC44-BA32-16BF03539868}" dt="2023-02-16T13:49:58.158" v="7760"/>
          <ac:spMkLst>
            <pc:docMk/>
            <pc:sldMk cId="3043139959" sldId="1768"/>
            <ac:spMk id="11" creationId="{D11C3744-0152-4F6F-7F8F-DEEECF3A5BFF}"/>
          </ac:spMkLst>
        </pc:spChg>
        <pc:spChg chg="mod">
          <ac:chgData name="Daniel Khashabi" userId="62390808-c838-45e6-be59-d6fd0d208bc8" providerId="ADAL" clId="{DBE0F76A-AFEE-AC44-BA32-16BF03539868}" dt="2023-02-16T13:49:58.158" v="7760"/>
          <ac:spMkLst>
            <pc:docMk/>
            <pc:sldMk cId="3043139959" sldId="1768"/>
            <ac:spMk id="14" creationId="{EA8E3C62-D771-8E5C-1110-48C91DCB0991}"/>
          </ac:spMkLst>
        </pc:spChg>
        <pc:spChg chg="mod">
          <ac:chgData name="Daniel Khashabi" userId="62390808-c838-45e6-be59-d6fd0d208bc8" providerId="ADAL" clId="{DBE0F76A-AFEE-AC44-BA32-16BF03539868}" dt="2023-02-16T13:49:58.158" v="7760"/>
          <ac:spMkLst>
            <pc:docMk/>
            <pc:sldMk cId="3043139959" sldId="1768"/>
            <ac:spMk id="15" creationId="{3F74206B-B3C3-2E06-9971-C9CB5220798A}"/>
          </ac:spMkLst>
        </pc:spChg>
        <pc:spChg chg="mod">
          <ac:chgData name="Daniel Khashabi" userId="62390808-c838-45e6-be59-d6fd0d208bc8" providerId="ADAL" clId="{DBE0F76A-AFEE-AC44-BA32-16BF03539868}" dt="2023-02-16T13:49:58.158" v="7760"/>
          <ac:spMkLst>
            <pc:docMk/>
            <pc:sldMk cId="3043139959" sldId="1768"/>
            <ac:spMk id="17" creationId="{1FE00D5D-86D0-A85D-C3AB-D7EE7DCF4065}"/>
          </ac:spMkLst>
        </pc:spChg>
      </pc:sldChg>
      <pc:sldChg chg="add del">
        <pc:chgData name="Daniel Khashabi" userId="62390808-c838-45e6-be59-d6fd0d208bc8" providerId="ADAL" clId="{DBE0F76A-AFEE-AC44-BA32-16BF03539868}" dt="2023-02-14T19:11:45.148" v="6323" actId="2696"/>
        <pc:sldMkLst>
          <pc:docMk/>
          <pc:sldMk cId="3095417033" sldId="1768"/>
        </pc:sldMkLst>
      </pc:sldChg>
      <pc:sldChg chg="modSp add mod modAnim">
        <pc:chgData name="Daniel Khashabi" userId="62390808-c838-45e6-be59-d6fd0d208bc8" providerId="ADAL" clId="{DBE0F76A-AFEE-AC44-BA32-16BF03539868}" dt="2023-02-16T03:56:04.396" v="6636"/>
        <pc:sldMkLst>
          <pc:docMk/>
          <pc:sldMk cId="1660907283" sldId="1769"/>
        </pc:sldMkLst>
        <pc:spChg chg="mod">
          <ac:chgData name="Daniel Khashabi" userId="62390808-c838-45e6-be59-d6fd0d208bc8" providerId="ADAL" clId="{DBE0F76A-AFEE-AC44-BA32-16BF03539868}" dt="2023-02-16T03:51:25.840" v="6599" actId="207"/>
          <ac:spMkLst>
            <pc:docMk/>
            <pc:sldMk cId="1660907283" sldId="1769"/>
            <ac:spMk id="3" creationId="{FEDEE297-F6B4-225A-4C21-45470578F49A}"/>
          </ac:spMkLst>
        </pc:spChg>
      </pc:sldChg>
      <pc:sldChg chg="add del">
        <pc:chgData name="Daniel Khashabi" userId="62390808-c838-45e6-be59-d6fd0d208bc8" providerId="ADAL" clId="{DBE0F76A-AFEE-AC44-BA32-16BF03539868}" dt="2023-02-16T03:40:58.149" v="6378" actId="2696"/>
        <pc:sldMkLst>
          <pc:docMk/>
          <pc:sldMk cId="3043911374" sldId="1769"/>
        </pc:sldMkLst>
      </pc:sldChg>
      <pc:sldChg chg="add del">
        <pc:chgData name="Daniel Khashabi" userId="62390808-c838-45e6-be59-d6fd0d208bc8" providerId="ADAL" clId="{DBE0F76A-AFEE-AC44-BA32-16BF03539868}" dt="2023-02-14T19:11:45.148" v="6323" actId="2696"/>
        <pc:sldMkLst>
          <pc:docMk/>
          <pc:sldMk cId="3505091061" sldId="1769"/>
        </pc:sldMkLst>
      </pc:sldChg>
      <pc:sldChg chg="add">
        <pc:chgData name="Daniel Khashabi" userId="62390808-c838-45e6-be59-d6fd0d208bc8" providerId="ADAL" clId="{DBE0F76A-AFEE-AC44-BA32-16BF03539868}" dt="2023-02-16T03:41:16.628" v="6379"/>
        <pc:sldMkLst>
          <pc:docMk/>
          <pc:sldMk cId="1815623226" sldId="1770"/>
        </pc:sldMkLst>
      </pc:sldChg>
      <pc:sldChg chg="modSp add del mod">
        <pc:chgData name="Daniel Khashabi" userId="62390808-c838-45e6-be59-d6fd0d208bc8" providerId="ADAL" clId="{DBE0F76A-AFEE-AC44-BA32-16BF03539868}" dt="2023-02-16T03:40:58.149" v="6378" actId="2696"/>
        <pc:sldMkLst>
          <pc:docMk/>
          <pc:sldMk cId="3918570469" sldId="1770"/>
        </pc:sldMkLst>
        <pc:spChg chg="mod">
          <ac:chgData name="Daniel Khashabi" userId="62390808-c838-45e6-be59-d6fd0d208bc8" providerId="ADAL" clId="{DBE0F76A-AFEE-AC44-BA32-16BF03539868}" dt="2023-02-14T19:13:23.424" v="6377" actId="403"/>
          <ac:spMkLst>
            <pc:docMk/>
            <pc:sldMk cId="3918570469" sldId="1770"/>
            <ac:spMk id="2" creationId="{EAA4E5AE-1C3E-2796-63F2-9096359501A8}"/>
          </ac:spMkLst>
        </pc:spChg>
      </pc:sldChg>
      <pc:sldChg chg="addSp delSp modSp add mod modAnim modNotes">
        <pc:chgData name="Daniel Khashabi" userId="62390808-c838-45e6-be59-d6fd0d208bc8" providerId="ADAL" clId="{DBE0F76A-AFEE-AC44-BA32-16BF03539868}" dt="2023-02-16T13:49:58.158" v="7760"/>
        <pc:sldMkLst>
          <pc:docMk/>
          <pc:sldMk cId="2443687076" sldId="1771"/>
        </pc:sldMkLst>
        <pc:spChg chg="mod">
          <ac:chgData name="Daniel Khashabi" userId="62390808-c838-45e6-be59-d6fd0d208bc8" providerId="ADAL" clId="{DBE0F76A-AFEE-AC44-BA32-16BF03539868}" dt="2023-02-16T04:14:59.768" v="7058" actId="113"/>
          <ac:spMkLst>
            <pc:docMk/>
            <pc:sldMk cId="2443687076" sldId="1771"/>
            <ac:spMk id="3" creationId="{00000000-0000-0000-0000-000000000000}"/>
          </ac:spMkLst>
        </pc:spChg>
        <pc:spChg chg="mod">
          <ac:chgData name="Daniel Khashabi" userId="62390808-c838-45e6-be59-d6fd0d208bc8" providerId="ADAL" clId="{DBE0F76A-AFEE-AC44-BA32-16BF03539868}" dt="2023-02-16T13:49:58.158" v="7760"/>
          <ac:spMkLst>
            <pc:docMk/>
            <pc:sldMk cId="2443687076" sldId="1771"/>
            <ac:spMk id="4" creationId="{00000000-0000-0000-0000-000000000000}"/>
          </ac:spMkLst>
        </pc:spChg>
        <pc:spChg chg="add mod">
          <ac:chgData name="Daniel Khashabi" userId="62390808-c838-45e6-be59-d6fd0d208bc8" providerId="ADAL" clId="{DBE0F76A-AFEE-AC44-BA32-16BF03539868}" dt="2023-02-16T13:49:58.158" v="7760"/>
          <ac:spMkLst>
            <pc:docMk/>
            <pc:sldMk cId="2443687076" sldId="1771"/>
            <ac:spMk id="6" creationId="{AC18A498-AC95-B7BD-7839-C02652A51BD5}"/>
          </ac:spMkLst>
        </pc:spChg>
        <pc:spChg chg="add mod">
          <ac:chgData name="Daniel Khashabi" userId="62390808-c838-45e6-be59-d6fd0d208bc8" providerId="ADAL" clId="{DBE0F76A-AFEE-AC44-BA32-16BF03539868}" dt="2023-02-16T13:49:58.158" v="7760"/>
          <ac:spMkLst>
            <pc:docMk/>
            <pc:sldMk cId="2443687076" sldId="1771"/>
            <ac:spMk id="7" creationId="{C076B4D8-F7BC-3E5B-FAC9-FB67627E1B39}"/>
          </ac:spMkLst>
        </pc:spChg>
        <pc:spChg chg="add mod">
          <ac:chgData name="Daniel Khashabi" userId="62390808-c838-45e6-be59-d6fd0d208bc8" providerId="ADAL" clId="{DBE0F76A-AFEE-AC44-BA32-16BF03539868}" dt="2023-02-16T13:49:58.158" v="7760"/>
          <ac:spMkLst>
            <pc:docMk/>
            <pc:sldMk cId="2443687076" sldId="1771"/>
            <ac:spMk id="8" creationId="{1D82B95A-3442-84B5-E27A-997DD73BFEF2}"/>
          </ac:spMkLst>
        </pc:spChg>
        <pc:spChg chg="mod">
          <ac:chgData name="Daniel Khashabi" userId="62390808-c838-45e6-be59-d6fd0d208bc8" providerId="ADAL" clId="{DBE0F76A-AFEE-AC44-BA32-16BF03539868}" dt="2023-02-16T13:49:58.158" v="7760"/>
          <ac:spMkLst>
            <pc:docMk/>
            <pc:sldMk cId="2443687076" sldId="1771"/>
            <ac:spMk id="19" creationId="{2C2E2BAB-4149-DD24-F7A0-596BEFA66048}"/>
          </ac:spMkLst>
        </pc:spChg>
        <pc:picChg chg="del mod">
          <ac:chgData name="Daniel Khashabi" userId="62390808-c838-45e6-be59-d6fd0d208bc8" providerId="ADAL" clId="{DBE0F76A-AFEE-AC44-BA32-16BF03539868}" dt="2023-02-16T04:18:55.259" v="7144" actId="478"/>
          <ac:picMkLst>
            <pc:docMk/>
            <pc:sldMk cId="2443687076" sldId="1771"/>
            <ac:picMk id="5" creationId="{9645302F-D028-F499-1D18-524F2156DFA4}"/>
          </ac:picMkLst>
        </pc:picChg>
        <pc:picChg chg="mod">
          <ac:chgData name="Daniel Khashabi" userId="62390808-c838-45e6-be59-d6fd0d208bc8" providerId="ADAL" clId="{DBE0F76A-AFEE-AC44-BA32-16BF03539868}" dt="2023-02-16T04:01:36.465" v="6740" actId="1076"/>
          <ac:picMkLst>
            <pc:docMk/>
            <pc:sldMk cId="2443687076" sldId="1771"/>
            <ac:picMk id="10" creationId="{99A69B12-1CDF-4E92-3EB6-90D17A8E8F77}"/>
          </ac:picMkLst>
        </pc:picChg>
      </pc:sldChg>
      <pc:sldChg chg="modSp new del mod">
        <pc:chgData name="Daniel Khashabi" userId="62390808-c838-45e6-be59-d6fd0d208bc8" providerId="ADAL" clId="{DBE0F76A-AFEE-AC44-BA32-16BF03539868}" dt="2023-02-16T16:59:37.583" v="9233" actId="2696"/>
        <pc:sldMkLst>
          <pc:docMk/>
          <pc:sldMk cId="1803064238" sldId="1772"/>
        </pc:sldMkLst>
        <pc:spChg chg="mod">
          <ac:chgData name="Daniel Khashabi" userId="62390808-c838-45e6-be59-d6fd0d208bc8" providerId="ADAL" clId="{DBE0F76A-AFEE-AC44-BA32-16BF03539868}" dt="2023-02-16T04:36:26.420" v="7503" actId="20577"/>
          <ac:spMkLst>
            <pc:docMk/>
            <pc:sldMk cId="1803064238" sldId="1772"/>
            <ac:spMk id="2" creationId="{F81EE663-9163-A33B-FE15-95ECC0A36CB6}"/>
          </ac:spMkLst>
        </pc:spChg>
        <pc:spChg chg="mod">
          <ac:chgData name="Daniel Khashabi" userId="62390808-c838-45e6-be59-d6fd0d208bc8" providerId="ADAL" clId="{DBE0F76A-AFEE-AC44-BA32-16BF03539868}" dt="2023-02-16T16:59:10.122" v="9229" actId="21"/>
          <ac:spMkLst>
            <pc:docMk/>
            <pc:sldMk cId="1803064238" sldId="1772"/>
            <ac:spMk id="3" creationId="{431FC078-9EA9-A1B7-A276-372EBE2B7361}"/>
          </ac:spMkLst>
        </pc:spChg>
      </pc:sldChg>
      <pc:sldChg chg="addSp delSp modSp new mod">
        <pc:chgData name="Daniel Khashabi" userId="62390808-c838-45e6-be59-d6fd0d208bc8" providerId="ADAL" clId="{DBE0F76A-AFEE-AC44-BA32-16BF03539868}" dt="2023-02-16T13:49:58.158" v="7760"/>
        <pc:sldMkLst>
          <pc:docMk/>
          <pc:sldMk cId="4171961553" sldId="1773"/>
        </pc:sldMkLst>
        <pc:spChg chg="mod">
          <ac:chgData name="Daniel Khashabi" userId="62390808-c838-45e6-be59-d6fd0d208bc8" providerId="ADAL" clId="{DBE0F76A-AFEE-AC44-BA32-16BF03539868}" dt="2023-02-16T04:43:30.677" v="7540" actId="20577"/>
          <ac:spMkLst>
            <pc:docMk/>
            <pc:sldMk cId="4171961553" sldId="1773"/>
            <ac:spMk id="2" creationId="{8F4D2E06-2E19-1419-5CA2-2757953CB0F0}"/>
          </ac:spMkLst>
        </pc:spChg>
        <pc:spChg chg="del">
          <ac:chgData name="Daniel Khashabi" userId="62390808-c838-45e6-be59-d6fd0d208bc8" providerId="ADAL" clId="{DBE0F76A-AFEE-AC44-BA32-16BF03539868}" dt="2023-02-16T04:43:05.184" v="7509"/>
          <ac:spMkLst>
            <pc:docMk/>
            <pc:sldMk cId="4171961553" sldId="1773"/>
            <ac:spMk id="3" creationId="{EDDFA8BC-731C-BC96-8852-7474F840CCF2}"/>
          </ac:spMkLst>
        </pc:spChg>
        <pc:spChg chg="add mod">
          <ac:chgData name="Daniel Khashabi" userId="62390808-c838-45e6-be59-d6fd0d208bc8" providerId="ADAL" clId="{DBE0F76A-AFEE-AC44-BA32-16BF03539868}" dt="2023-02-16T13:49:58.158" v="7760"/>
          <ac:spMkLst>
            <pc:docMk/>
            <pc:sldMk cId="4171961553" sldId="1773"/>
            <ac:spMk id="6" creationId="{68182871-AEDC-4E9E-9D60-0655B6D4BFEF}"/>
          </ac:spMkLst>
        </pc:spChg>
        <pc:picChg chg="add mod modCrop">
          <ac:chgData name="Daniel Khashabi" userId="62390808-c838-45e6-be59-d6fd0d208bc8" providerId="ADAL" clId="{DBE0F76A-AFEE-AC44-BA32-16BF03539868}" dt="2023-02-16T13:48:33.502" v="7758" actId="1076"/>
          <ac:picMkLst>
            <pc:docMk/>
            <pc:sldMk cId="4171961553" sldId="1773"/>
            <ac:picMk id="5" creationId="{29FE2068-1212-8046-7F0A-8363C25DDA9B}"/>
          </ac:picMkLst>
        </pc:picChg>
      </pc:sldChg>
      <pc:sldChg chg="addSp delSp modSp new mod">
        <pc:chgData name="Daniel Khashabi" userId="62390808-c838-45e6-be59-d6fd0d208bc8" providerId="ADAL" clId="{DBE0F76A-AFEE-AC44-BA32-16BF03539868}" dt="2023-02-16T13:49:58.158" v="7760"/>
        <pc:sldMkLst>
          <pc:docMk/>
          <pc:sldMk cId="3485308668" sldId="1774"/>
        </pc:sldMkLst>
        <pc:spChg chg="mod">
          <ac:chgData name="Daniel Khashabi" userId="62390808-c838-45e6-be59-d6fd0d208bc8" providerId="ADAL" clId="{DBE0F76A-AFEE-AC44-BA32-16BF03539868}" dt="2023-02-16T13:48:12.997" v="7740" actId="20577"/>
          <ac:spMkLst>
            <pc:docMk/>
            <pc:sldMk cId="3485308668" sldId="1774"/>
            <ac:spMk id="2" creationId="{666AE40C-2FFD-A0E2-9CBD-9D0BB18A9FFD}"/>
          </ac:spMkLst>
        </pc:spChg>
        <pc:spChg chg="del">
          <ac:chgData name="Daniel Khashabi" userId="62390808-c838-45e6-be59-d6fd0d208bc8" providerId="ADAL" clId="{DBE0F76A-AFEE-AC44-BA32-16BF03539868}" dt="2023-02-16T04:46:55.881" v="7591"/>
          <ac:spMkLst>
            <pc:docMk/>
            <pc:sldMk cId="3485308668" sldId="1774"/>
            <ac:spMk id="3" creationId="{F29127CD-DC1F-6292-266D-D42828E52991}"/>
          </ac:spMkLst>
        </pc:spChg>
        <pc:spChg chg="add mod">
          <ac:chgData name="Daniel Khashabi" userId="62390808-c838-45e6-be59-d6fd0d208bc8" providerId="ADAL" clId="{DBE0F76A-AFEE-AC44-BA32-16BF03539868}" dt="2023-02-16T04:48:09.819" v="7621" actId="20577"/>
          <ac:spMkLst>
            <pc:docMk/>
            <pc:sldMk cId="3485308668" sldId="1774"/>
            <ac:spMk id="7" creationId="{1F2DB55E-BD56-FDBC-4E11-105C6D1707FF}"/>
          </ac:spMkLst>
        </pc:spChg>
        <pc:spChg chg="add mod">
          <ac:chgData name="Daniel Khashabi" userId="62390808-c838-45e6-be59-d6fd0d208bc8" providerId="ADAL" clId="{DBE0F76A-AFEE-AC44-BA32-16BF03539868}" dt="2023-02-16T13:49:58.158" v="7760"/>
          <ac:spMkLst>
            <pc:docMk/>
            <pc:sldMk cId="3485308668" sldId="1774"/>
            <ac:spMk id="9" creationId="{3119F3EA-59FD-B0B5-9452-DFDBD63E3341}"/>
          </ac:spMkLst>
        </pc:spChg>
        <pc:picChg chg="add del mod modCrop">
          <ac:chgData name="Daniel Khashabi" userId="62390808-c838-45e6-be59-d6fd0d208bc8" providerId="ADAL" clId="{DBE0F76A-AFEE-AC44-BA32-16BF03539868}" dt="2023-02-16T04:47:18.546" v="7603" actId="21"/>
          <ac:picMkLst>
            <pc:docMk/>
            <pc:sldMk cId="3485308668" sldId="1774"/>
            <ac:picMk id="5" creationId="{D5EF8B31-400B-E743-B32E-B8FA0A04B360}"/>
          </ac:picMkLst>
        </pc:picChg>
        <pc:picChg chg="add mod">
          <ac:chgData name="Daniel Khashabi" userId="62390808-c838-45e6-be59-d6fd0d208bc8" providerId="ADAL" clId="{DBE0F76A-AFEE-AC44-BA32-16BF03539868}" dt="2023-02-16T13:48:22.049" v="7756" actId="1035"/>
          <ac:picMkLst>
            <pc:docMk/>
            <pc:sldMk cId="3485308668" sldId="1774"/>
            <ac:picMk id="8" creationId="{FF982E5B-89A7-0E99-EA79-33AA40A6686C}"/>
          </ac:picMkLst>
        </pc:picChg>
      </pc:sldChg>
      <pc:sldChg chg="modSp new mod">
        <pc:chgData name="Daniel Khashabi" userId="62390808-c838-45e6-be59-d6fd0d208bc8" providerId="ADAL" clId="{DBE0F76A-AFEE-AC44-BA32-16BF03539868}" dt="2023-02-16T15:52:07.847" v="8385" actId="20577"/>
        <pc:sldMkLst>
          <pc:docMk/>
          <pc:sldMk cId="2735404503" sldId="1775"/>
        </pc:sldMkLst>
        <pc:spChg chg="mod">
          <ac:chgData name="Daniel Khashabi" userId="62390808-c838-45e6-be59-d6fd0d208bc8" providerId="ADAL" clId="{DBE0F76A-AFEE-AC44-BA32-16BF03539868}" dt="2023-02-16T04:57:23.501" v="7701" actId="20577"/>
          <ac:spMkLst>
            <pc:docMk/>
            <pc:sldMk cId="2735404503" sldId="1775"/>
            <ac:spMk id="2" creationId="{83D8911F-52B4-78DE-26E4-CCCE104EC664}"/>
          </ac:spMkLst>
        </pc:spChg>
        <pc:spChg chg="mod">
          <ac:chgData name="Daniel Khashabi" userId="62390808-c838-45e6-be59-d6fd0d208bc8" providerId="ADAL" clId="{DBE0F76A-AFEE-AC44-BA32-16BF03539868}" dt="2023-02-16T15:52:07.847" v="8385" actId="20577"/>
          <ac:spMkLst>
            <pc:docMk/>
            <pc:sldMk cId="2735404503" sldId="1775"/>
            <ac:spMk id="3" creationId="{BBAC4652-E0E5-C4D1-0713-D96E4714B961}"/>
          </ac:spMkLst>
        </pc:spChg>
      </pc:sldChg>
      <pc:sldChg chg="add">
        <pc:chgData name="Daniel Khashabi" userId="62390808-c838-45e6-be59-d6fd0d208bc8" providerId="ADAL" clId="{DBE0F76A-AFEE-AC44-BA32-16BF03539868}" dt="2023-02-16T13:56:46.745" v="7882"/>
        <pc:sldMkLst>
          <pc:docMk/>
          <pc:sldMk cId="486526202" sldId="1776"/>
        </pc:sldMkLst>
      </pc:sldChg>
      <pc:sldChg chg="addSp delSp modSp add mod">
        <pc:chgData name="Daniel Khashabi" userId="62390808-c838-45e6-be59-d6fd0d208bc8" providerId="ADAL" clId="{DBE0F76A-AFEE-AC44-BA32-16BF03539868}" dt="2023-02-16T16:05:44.394" v="8582" actId="1037"/>
        <pc:sldMkLst>
          <pc:docMk/>
          <pc:sldMk cId="752153009" sldId="1777"/>
        </pc:sldMkLst>
        <pc:spChg chg="mod">
          <ac:chgData name="Daniel Khashabi" userId="62390808-c838-45e6-be59-d6fd0d208bc8" providerId="ADAL" clId="{DBE0F76A-AFEE-AC44-BA32-16BF03539868}" dt="2023-02-16T16:05:23.866" v="8561" actId="20577"/>
          <ac:spMkLst>
            <pc:docMk/>
            <pc:sldMk cId="752153009" sldId="1777"/>
            <ac:spMk id="2" creationId="{28E4FBD9-492E-DF0E-E20D-E9FD54FC0E93}"/>
          </ac:spMkLst>
        </pc:spChg>
        <pc:spChg chg="del mod">
          <ac:chgData name="Daniel Khashabi" userId="62390808-c838-45e6-be59-d6fd0d208bc8" providerId="ADAL" clId="{DBE0F76A-AFEE-AC44-BA32-16BF03539868}" dt="2023-02-16T16:05:35.630" v="8562"/>
          <ac:spMkLst>
            <pc:docMk/>
            <pc:sldMk cId="752153009" sldId="1777"/>
            <ac:spMk id="3" creationId="{4D7E340E-B494-558F-0127-E71300887FF6}"/>
          </ac:spMkLst>
        </pc:spChg>
        <pc:picChg chg="add mod">
          <ac:chgData name="Daniel Khashabi" userId="62390808-c838-45e6-be59-d6fd0d208bc8" providerId="ADAL" clId="{DBE0F76A-AFEE-AC44-BA32-16BF03539868}" dt="2023-02-16T16:05:44.394" v="8582" actId="1037"/>
          <ac:picMkLst>
            <pc:docMk/>
            <pc:sldMk cId="752153009" sldId="1777"/>
            <ac:picMk id="7" creationId="{64D4F37A-7ABB-3C6A-3FF7-7429F2A606F1}"/>
          </ac:picMkLst>
        </pc:picChg>
        <pc:picChg chg="del">
          <ac:chgData name="Daniel Khashabi" userId="62390808-c838-45e6-be59-d6fd0d208bc8" providerId="ADAL" clId="{DBE0F76A-AFEE-AC44-BA32-16BF03539868}" dt="2023-02-16T16:05:13.906" v="8550" actId="478"/>
          <ac:picMkLst>
            <pc:docMk/>
            <pc:sldMk cId="752153009" sldId="1777"/>
            <ac:picMk id="2050" creationId="{70DB9352-C3B4-3470-E92B-BAFEE2E22C3F}"/>
          </ac:picMkLst>
        </pc:picChg>
      </pc:sldChg>
      <pc:sldChg chg="addSp delSp modSp add mod">
        <pc:chgData name="Daniel Khashabi" userId="62390808-c838-45e6-be59-d6fd0d208bc8" providerId="ADAL" clId="{DBE0F76A-AFEE-AC44-BA32-16BF03539868}" dt="2023-02-16T16:16:35.264" v="8792" actId="1076"/>
        <pc:sldMkLst>
          <pc:docMk/>
          <pc:sldMk cId="388253894" sldId="1778"/>
        </pc:sldMkLst>
        <pc:spChg chg="del">
          <ac:chgData name="Daniel Khashabi" userId="62390808-c838-45e6-be59-d6fd0d208bc8" providerId="ADAL" clId="{DBE0F76A-AFEE-AC44-BA32-16BF03539868}" dt="2023-02-16T16:14:59.778" v="8771" actId="478"/>
          <ac:spMkLst>
            <pc:docMk/>
            <pc:sldMk cId="388253894" sldId="1778"/>
            <ac:spMk id="2" creationId="{8F4D2E06-2E19-1419-5CA2-2757953CB0F0}"/>
          </ac:spMkLst>
        </pc:spChg>
        <pc:spChg chg="add mod">
          <ac:chgData name="Daniel Khashabi" userId="62390808-c838-45e6-be59-d6fd0d208bc8" providerId="ADAL" clId="{DBE0F76A-AFEE-AC44-BA32-16BF03539868}" dt="2023-02-16T16:13:17.511" v="8748" actId="478"/>
          <ac:spMkLst>
            <pc:docMk/>
            <pc:sldMk cId="388253894" sldId="1778"/>
            <ac:spMk id="8" creationId="{DC14DF27-A81C-C83E-C55A-120E19E167A4}"/>
          </ac:spMkLst>
        </pc:spChg>
        <pc:spChg chg="add mod">
          <ac:chgData name="Daniel Khashabi" userId="62390808-c838-45e6-be59-d6fd0d208bc8" providerId="ADAL" clId="{DBE0F76A-AFEE-AC44-BA32-16BF03539868}" dt="2023-02-16T16:14:21.534" v="8770" actId="207"/>
          <ac:spMkLst>
            <pc:docMk/>
            <pc:sldMk cId="388253894" sldId="1778"/>
            <ac:spMk id="10" creationId="{A07BFD4E-20D8-519B-74B2-A84A93EA5376}"/>
          </ac:spMkLst>
        </pc:spChg>
        <pc:spChg chg="add mod">
          <ac:chgData name="Daniel Khashabi" userId="62390808-c838-45e6-be59-d6fd0d208bc8" providerId="ADAL" clId="{DBE0F76A-AFEE-AC44-BA32-16BF03539868}" dt="2023-02-16T16:14:59.821" v="8772" actId="27636"/>
          <ac:spMkLst>
            <pc:docMk/>
            <pc:sldMk cId="388253894" sldId="1778"/>
            <ac:spMk id="12" creationId="{C74EEB06-395F-21EC-F89F-AD9F6E2A168E}"/>
          </ac:spMkLst>
        </pc:spChg>
        <pc:picChg chg="add del mod">
          <ac:chgData name="Daniel Khashabi" userId="62390808-c838-45e6-be59-d6fd0d208bc8" providerId="ADAL" clId="{DBE0F76A-AFEE-AC44-BA32-16BF03539868}" dt="2023-02-16T16:13:24.730" v="8752" actId="21"/>
          <ac:picMkLst>
            <pc:docMk/>
            <pc:sldMk cId="388253894" sldId="1778"/>
            <ac:picMk id="4" creationId="{3289C41D-919D-A78C-A923-75A106E9C119}"/>
          </ac:picMkLst>
        </pc:picChg>
        <pc:picChg chg="del mod">
          <ac:chgData name="Daniel Khashabi" userId="62390808-c838-45e6-be59-d6fd0d208bc8" providerId="ADAL" clId="{DBE0F76A-AFEE-AC44-BA32-16BF03539868}" dt="2023-02-16T16:13:17.511" v="8748" actId="478"/>
          <ac:picMkLst>
            <pc:docMk/>
            <pc:sldMk cId="388253894" sldId="1778"/>
            <ac:picMk id="5" creationId="{29FE2068-1212-8046-7F0A-8363C25DDA9B}"/>
          </ac:picMkLst>
        </pc:picChg>
        <pc:picChg chg="add mod">
          <ac:chgData name="Daniel Khashabi" userId="62390808-c838-45e6-be59-d6fd0d208bc8" providerId="ADAL" clId="{DBE0F76A-AFEE-AC44-BA32-16BF03539868}" dt="2023-02-16T16:16:07.936" v="8785" actId="1076"/>
          <ac:picMkLst>
            <pc:docMk/>
            <pc:sldMk cId="388253894" sldId="1778"/>
            <ac:picMk id="9" creationId="{77D219B5-0FA8-9621-688A-2DD9FA8F6546}"/>
          </ac:picMkLst>
        </pc:picChg>
        <pc:picChg chg="add mod">
          <ac:chgData name="Daniel Khashabi" userId="62390808-c838-45e6-be59-d6fd0d208bc8" providerId="ADAL" clId="{DBE0F76A-AFEE-AC44-BA32-16BF03539868}" dt="2023-02-16T16:16:35.264" v="8792" actId="1076"/>
          <ac:picMkLst>
            <pc:docMk/>
            <pc:sldMk cId="388253894" sldId="1778"/>
            <ac:picMk id="2050" creationId="{58C04418-E7A4-EB7B-23B2-F643FA4CB3A3}"/>
          </ac:picMkLst>
        </pc:picChg>
        <pc:picChg chg="add mod">
          <ac:chgData name="Daniel Khashabi" userId="62390808-c838-45e6-be59-d6fd0d208bc8" providerId="ADAL" clId="{DBE0F76A-AFEE-AC44-BA32-16BF03539868}" dt="2023-02-16T16:16:20.906" v="8791" actId="1076"/>
          <ac:picMkLst>
            <pc:docMk/>
            <pc:sldMk cId="388253894" sldId="1778"/>
            <ac:picMk id="2052" creationId="{7736E1E0-EFD9-1138-3A14-0656FE5D5F6B}"/>
          </ac:picMkLst>
        </pc:picChg>
      </pc:sldChg>
      <pc:sldChg chg="addSp delSp modSp add mod">
        <pc:chgData name="Daniel Khashabi" userId="62390808-c838-45e6-be59-d6fd0d208bc8" providerId="ADAL" clId="{DBE0F76A-AFEE-AC44-BA32-16BF03539868}" dt="2023-02-16T16:35:44.385" v="8856" actId="207"/>
        <pc:sldMkLst>
          <pc:docMk/>
          <pc:sldMk cId="1971587359" sldId="1779"/>
        </pc:sldMkLst>
        <pc:spChg chg="mod">
          <ac:chgData name="Daniel Khashabi" userId="62390808-c838-45e6-be59-d6fd0d208bc8" providerId="ADAL" clId="{DBE0F76A-AFEE-AC44-BA32-16BF03539868}" dt="2023-02-16T16:35:07.979" v="8836" actId="20577"/>
          <ac:spMkLst>
            <pc:docMk/>
            <pc:sldMk cId="1971587359" sldId="1779"/>
            <ac:spMk id="2" creationId="{28E4FBD9-492E-DF0E-E20D-E9FD54FC0E93}"/>
          </ac:spMkLst>
        </pc:spChg>
        <pc:spChg chg="add mod">
          <ac:chgData name="Daniel Khashabi" userId="62390808-c838-45e6-be59-d6fd0d208bc8" providerId="ADAL" clId="{DBE0F76A-AFEE-AC44-BA32-16BF03539868}" dt="2023-02-16T16:35:44.385" v="8856" actId="207"/>
          <ac:spMkLst>
            <pc:docMk/>
            <pc:sldMk cId="1971587359" sldId="1779"/>
            <ac:spMk id="6" creationId="{20058299-572A-41C4-780B-326157DDC4BC}"/>
          </ac:spMkLst>
        </pc:spChg>
        <pc:picChg chg="del mod modCrop">
          <ac:chgData name="Daniel Khashabi" userId="62390808-c838-45e6-be59-d6fd0d208bc8" providerId="ADAL" clId="{DBE0F76A-AFEE-AC44-BA32-16BF03539868}" dt="2023-02-16T16:35:23.018" v="8838" actId="21"/>
          <ac:picMkLst>
            <pc:docMk/>
            <pc:sldMk cId="1971587359" sldId="1779"/>
            <ac:picMk id="7" creationId="{64D4F37A-7ABB-3C6A-3FF7-7429F2A606F1}"/>
          </ac:picMkLst>
        </pc:picChg>
        <pc:picChg chg="add mod">
          <ac:chgData name="Daniel Khashabi" userId="62390808-c838-45e6-be59-d6fd0d208bc8" providerId="ADAL" clId="{DBE0F76A-AFEE-AC44-BA32-16BF03539868}" dt="2023-02-16T16:35:28.154" v="8851"/>
          <ac:picMkLst>
            <pc:docMk/>
            <pc:sldMk cId="1971587359" sldId="1779"/>
            <ac:picMk id="8" creationId="{9EB5A4D0-C555-A25D-4C39-70EDDC1A7701}"/>
          </ac:picMkLst>
        </pc:picChg>
      </pc:sldChg>
      <pc:sldChg chg="addSp delSp modSp add mod">
        <pc:chgData name="Daniel Khashabi" userId="62390808-c838-45e6-be59-d6fd0d208bc8" providerId="ADAL" clId="{DBE0F76A-AFEE-AC44-BA32-16BF03539868}" dt="2023-02-16T16:37:37.367" v="8990" actId="208"/>
        <pc:sldMkLst>
          <pc:docMk/>
          <pc:sldMk cId="218444682" sldId="1780"/>
        </pc:sldMkLst>
        <pc:spChg chg="mod">
          <ac:chgData name="Daniel Khashabi" userId="62390808-c838-45e6-be59-d6fd0d208bc8" providerId="ADAL" clId="{DBE0F76A-AFEE-AC44-BA32-16BF03539868}" dt="2023-02-16T16:36:10.222" v="8871" actId="20577"/>
          <ac:spMkLst>
            <pc:docMk/>
            <pc:sldMk cId="218444682" sldId="1780"/>
            <ac:spMk id="2" creationId="{28E4FBD9-492E-DF0E-E20D-E9FD54FC0E93}"/>
          </ac:spMkLst>
        </pc:spChg>
        <pc:spChg chg="mod">
          <ac:chgData name="Daniel Khashabi" userId="62390808-c838-45e6-be59-d6fd0d208bc8" providerId="ADAL" clId="{DBE0F76A-AFEE-AC44-BA32-16BF03539868}" dt="2023-02-16T16:37:10.796" v="8974" actId="20577"/>
          <ac:spMkLst>
            <pc:docMk/>
            <pc:sldMk cId="218444682" sldId="1780"/>
            <ac:spMk id="6" creationId="{20058299-572A-41C4-780B-326157DDC4BC}"/>
          </ac:spMkLst>
        </pc:spChg>
        <pc:spChg chg="add mod">
          <ac:chgData name="Daniel Khashabi" userId="62390808-c838-45e6-be59-d6fd0d208bc8" providerId="ADAL" clId="{DBE0F76A-AFEE-AC44-BA32-16BF03539868}" dt="2023-02-16T16:37:37.367" v="8990" actId="208"/>
          <ac:spMkLst>
            <pc:docMk/>
            <pc:sldMk cId="218444682" sldId="1780"/>
            <ac:spMk id="10" creationId="{B3E52092-2A56-40D6-32CC-9710FCF35120}"/>
          </ac:spMkLst>
        </pc:spChg>
        <pc:picChg chg="del">
          <ac:chgData name="Daniel Khashabi" userId="62390808-c838-45e6-be59-d6fd0d208bc8" providerId="ADAL" clId="{DBE0F76A-AFEE-AC44-BA32-16BF03539868}" dt="2023-02-16T16:37:15.802" v="8977" actId="21"/>
          <ac:picMkLst>
            <pc:docMk/>
            <pc:sldMk cId="218444682" sldId="1780"/>
            <ac:picMk id="4" creationId="{B22326EF-3CAF-74CC-57DF-B8F4F1C9D2F5}"/>
          </ac:picMkLst>
        </pc:picChg>
        <pc:picChg chg="add mod">
          <ac:chgData name="Daniel Khashabi" userId="62390808-c838-45e6-be59-d6fd0d208bc8" providerId="ADAL" clId="{DBE0F76A-AFEE-AC44-BA32-16BF03539868}" dt="2023-02-16T16:37:24.370" v="8987" actId="1038"/>
          <ac:picMkLst>
            <pc:docMk/>
            <pc:sldMk cId="218444682" sldId="1780"/>
            <ac:picMk id="7" creationId="{BB008553-0D7B-64FF-FB75-D9C48F229D68}"/>
          </ac:picMkLst>
        </pc:picChg>
        <pc:picChg chg="del">
          <ac:chgData name="Daniel Khashabi" userId="62390808-c838-45e6-be59-d6fd0d208bc8" providerId="ADAL" clId="{DBE0F76A-AFEE-AC44-BA32-16BF03539868}" dt="2023-02-16T16:36:11.742" v="8872" actId="478"/>
          <ac:picMkLst>
            <pc:docMk/>
            <pc:sldMk cId="218444682" sldId="1780"/>
            <ac:picMk id="8" creationId="{9EB5A4D0-C555-A25D-4C39-70EDDC1A7701}"/>
          </ac:picMkLst>
        </pc:picChg>
        <pc:picChg chg="add mod">
          <ac:chgData name="Daniel Khashabi" userId="62390808-c838-45e6-be59-d6fd0d208bc8" providerId="ADAL" clId="{DBE0F76A-AFEE-AC44-BA32-16BF03539868}" dt="2023-02-16T16:37:16.117" v="8978"/>
          <ac:picMkLst>
            <pc:docMk/>
            <pc:sldMk cId="218444682" sldId="1780"/>
            <ac:picMk id="9" creationId="{551B44C0-417E-01AA-6346-320D6AABF78F}"/>
          </ac:picMkLst>
        </pc:picChg>
      </pc:sldChg>
      <pc:sldChg chg="modSp new del mod">
        <pc:chgData name="Daniel Khashabi" userId="62390808-c838-45e6-be59-d6fd0d208bc8" providerId="ADAL" clId="{DBE0F76A-AFEE-AC44-BA32-16BF03539868}" dt="2023-02-16T16:58:23.393" v="9221" actId="2696"/>
        <pc:sldMkLst>
          <pc:docMk/>
          <pc:sldMk cId="1585696662" sldId="1781"/>
        </pc:sldMkLst>
        <pc:spChg chg="mod">
          <ac:chgData name="Daniel Khashabi" userId="62390808-c838-45e6-be59-d6fd0d208bc8" providerId="ADAL" clId="{DBE0F76A-AFEE-AC44-BA32-16BF03539868}" dt="2023-02-16T16:58:18.739" v="9219" actId="20577"/>
          <ac:spMkLst>
            <pc:docMk/>
            <pc:sldMk cId="1585696662" sldId="1781"/>
            <ac:spMk id="2" creationId="{16B7D4EB-2175-9666-FD74-215DEB068F6B}"/>
          </ac:spMkLst>
        </pc:spChg>
      </pc:sldChg>
      <pc:sldChg chg="modSp add del mod">
        <pc:chgData name="Daniel Khashabi" userId="62390808-c838-45e6-be59-d6fd0d208bc8" providerId="ADAL" clId="{DBE0F76A-AFEE-AC44-BA32-16BF03539868}" dt="2023-02-16T16:59:46.628" v="9235" actId="2696"/>
        <pc:sldMkLst>
          <pc:docMk/>
          <pc:sldMk cId="59882198" sldId="1782"/>
        </pc:sldMkLst>
        <pc:spChg chg="mod">
          <ac:chgData name="Daniel Khashabi" userId="62390808-c838-45e6-be59-d6fd0d208bc8" providerId="ADAL" clId="{DBE0F76A-AFEE-AC44-BA32-16BF03539868}" dt="2023-02-16T16:59:45.866" v="9234" actId="21"/>
          <ac:spMkLst>
            <pc:docMk/>
            <pc:sldMk cId="59882198" sldId="1782"/>
            <ac:spMk id="3" creationId="{7AF4BFFA-87CD-DFE7-A4BA-A3B772E78507}"/>
          </ac:spMkLst>
        </pc:spChg>
      </pc:sldChg>
      <pc:sldMasterChg chg="modSp delSldLayout modSldLayout">
        <pc:chgData name="Daniel Khashabi" userId="62390808-c838-45e6-be59-d6fd0d208bc8" providerId="ADAL" clId="{DBE0F76A-AFEE-AC44-BA32-16BF03539868}" dt="2023-02-16T16:02:31.906" v="8547" actId="2696"/>
        <pc:sldMasterMkLst>
          <pc:docMk/>
          <pc:sldMasterMk cId="0" sldId="2147483684"/>
        </pc:sldMasterMkLst>
        <pc:spChg chg="mod">
          <ac:chgData name="Daniel Khashabi" userId="62390808-c838-45e6-be59-d6fd0d208bc8" providerId="ADAL" clId="{DBE0F76A-AFEE-AC44-BA32-16BF03539868}" dt="2023-02-16T13:49:58.158" v="7760"/>
          <ac:spMkLst>
            <pc:docMk/>
            <pc:sldMasterMk cId="0" sldId="2147483684"/>
            <ac:spMk id="8" creationId="{00000000-0000-0000-0000-000000000000}"/>
          </ac:spMkLst>
        </pc:spChg>
        <pc:sldLayoutChg chg="modSp">
          <pc:chgData name="Daniel Khashabi" userId="62390808-c838-45e6-be59-d6fd0d208bc8" providerId="ADAL" clId="{DBE0F76A-AFEE-AC44-BA32-16BF03539868}" dt="2023-02-16T13:49:58.158" v="7760"/>
          <pc:sldLayoutMkLst>
            <pc:docMk/>
            <pc:sldMasterMk cId="0" sldId="2147483684"/>
            <pc:sldLayoutMk cId="0" sldId="2147483651"/>
          </pc:sldLayoutMkLst>
          <pc:spChg chg="mod">
            <ac:chgData name="Daniel Khashabi" userId="62390808-c838-45e6-be59-d6fd0d208bc8" providerId="ADAL" clId="{DBE0F76A-AFEE-AC44-BA32-16BF03539868}" dt="2023-02-16T13:49:58.158" v="7760"/>
            <ac:spMkLst>
              <pc:docMk/>
              <pc:sldMasterMk cId="0" sldId="2147483684"/>
              <pc:sldLayoutMk cId="0" sldId="2147483651"/>
              <ac:spMk id="26"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52"/>
          </pc:sldLayoutMkLst>
          <pc:spChg chg="mod">
            <ac:chgData name="Daniel Khashabi" userId="62390808-c838-45e6-be59-d6fd0d208bc8" providerId="ADAL" clId="{DBE0F76A-AFEE-AC44-BA32-16BF03539868}" dt="2023-02-16T13:49:58.158" v="7760"/>
            <ac:spMkLst>
              <pc:docMk/>
              <pc:sldMasterMk cId="0" sldId="2147483684"/>
              <pc:sldLayoutMk cId="0" sldId="2147483652"/>
              <ac:spMk id="30"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53"/>
          </pc:sldLayoutMkLst>
          <pc:spChg chg="mod">
            <ac:chgData name="Daniel Khashabi" userId="62390808-c838-45e6-be59-d6fd0d208bc8" providerId="ADAL" clId="{DBE0F76A-AFEE-AC44-BA32-16BF03539868}" dt="2023-02-16T13:49:58.158" v="7760"/>
            <ac:spMkLst>
              <pc:docMk/>
              <pc:sldMasterMk cId="0" sldId="2147483684"/>
              <pc:sldLayoutMk cId="0" sldId="2147483653"/>
              <ac:spMk id="35"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55"/>
          </pc:sldLayoutMkLst>
          <pc:spChg chg="mod">
            <ac:chgData name="Daniel Khashabi" userId="62390808-c838-45e6-be59-d6fd0d208bc8" providerId="ADAL" clId="{DBE0F76A-AFEE-AC44-BA32-16BF03539868}" dt="2023-02-16T13:49:58.158" v="7760"/>
            <ac:spMkLst>
              <pc:docMk/>
              <pc:sldMasterMk cId="0" sldId="2147483684"/>
              <pc:sldLayoutMk cId="0" sldId="2147483655"/>
              <ac:spMk id="41" creationId="{00000000-0000-0000-0000-000000000000}"/>
            </ac:spMkLst>
          </pc:spChg>
          <pc:spChg chg="mod">
            <ac:chgData name="Daniel Khashabi" userId="62390808-c838-45e6-be59-d6fd0d208bc8" providerId="ADAL" clId="{DBE0F76A-AFEE-AC44-BA32-16BF03539868}" dt="2023-02-16T13:49:58.158" v="7760"/>
            <ac:spMkLst>
              <pc:docMk/>
              <pc:sldMasterMk cId="0" sldId="2147483684"/>
              <pc:sldLayoutMk cId="0" sldId="2147483655"/>
              <ac:spMk id="45"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56"/>
          </pc:sldLayoutMkLst>
          <pc:spChg chg="mod">
            <ac:chgData name="Daniel Khashabi" userId="62390808-c838-45e6-be59-d6fd0d208bc8" providerId="ADAL" clId="{DBE0F76A-AFEE-AC44-BA32-16BF03539868}" dt="2023-02-16T13:49:58.158" v="7760"/>
            <ac:spMkLst>
              <pc:docMk/>
              <pc:sldMasterMk cId="0" sldId="2147483684"/>
              <pc:sldLayoutMk cId="0" sldId="2147483656"/>
              <ac:spMk id="48"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57"/>
          </pc:sldLayoutMkLst>
          <pc:spChg chg="mod">
            <ac:chgData name="Daniel Khashabi" userId="62390808-c838-45e6-be59-d6fd0d208bc8" providerId="ADAL" clId="{DBE0F76A-AFEE-AC44-BA32-16BF03539868}" dt="2023-02-16T13:49:58.158" v="7760"/>
            <ac:spMkLst>
              <pc:docMk/>
              <pc:sldMasterMk cId="0" sldId="2147483684"/>
              <pc:sldLayoutMk cId="0" sldId="2147483657"/>
              <ac:spMk id="52"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1145179345" sldId="2147483672"/>
          </pc:sldLayoutMkLst>
          <pc:spChg chg="mod">
            <ac:chgData name="Daniel Khashabi" userId="62390808-c838-45e6-be59-d6fd0d208bc8" providerId="ADAL" clId="{DBE0F76A-AFEE-AC44-BA32-16BF03539868}" dt="2023-02-16T13:49:58.158" v="7760"/>
            <ac:spMkLst>
              <pc:docMk/>
              <pc:sldMasterMk cId="0" sldId="2147483684"/>
              <pc:sldLayoutMk cId="1145179345" sldId="2147483672"/>
              <ac:spMk id="4" creationId="{960B3578-F61A-3D71-7DF9-7749DF4EAC02}"/>
            </ac:spMkLst>
          </pc:spChg>
          <pc:spChg chg="mod">
            <ac:chgData name="Daniel Khashabi" userId="62390808-c838-45e6-be59-d6fd0d208bc8" providerId="ADAL" clId="{DBE0F76A-AFEE-AC44-BA32-16BF03539868}" dt="2023-02-16T13:49:58.158" v="7760"/>
            <ac:spMkLst>
              <pc:docMk/>
              <pc:sldMasterMk cId="0" sldId="2147483684"/>
              <pc:sldLayoutMk cId="1145179345" sldId="2147483672"/>
              <ac:spMk id="5" creationId="{E0F369B4-94DC-374C-B891-76485760FDE2}"/>
            </ac:spMkLst>
          </pc:spChg>
          <pc:spChg chg="mod">
            <ac:chgData name="Daniel Khashabi" userId="62390808-c838-45e6-be59-d6fd0d208bc8" providerId="ADAL" clId="{DBE0F76A-AFEE-AC44-BA32-16BF03539868}" dt="2023-02-16T13:49:58.158" v="7760"/>
            <ac:spMkLst>
              <pc:docMk/>
              <pc:sldMasterMk cId="0" sldId="2147483684"/>
              <pc:sldLayoutMk cId="1145179345" sldId="2147483672"/>
              <ac:spMk id="6" creationId="{4B622DF6-B9CC-948D-B599-46DBCBE950DD}"/>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73"/>
          </pc:sldLayoutMkLst>
          <pc:spChg chg="mod">
            <ac:chgData name="Daniel Khashabi" userId="62390808-c838-45e6-be59-d6fd0d208bc8" providerId="ADAL" clId="{DBE0F76A-AFEE-AC44-BA32-16BF03539868}" dt="2023-02-16T13:49:58.158" v="7760"/>
            <ac:spMkLst>
              <pc:docMk/>
              <pc:sldMasterMk cId="0" sldId="2147483684"/>
              <pc:sldLayoutMk cId="0" sldId="2147483673"/>
              <ac:spMk id="12"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76"/>
          </pc:sldLayoutMkLst>
          <pc:spChg chg="mod">
            <ac:chgData name="Daniel Khashabi" userId="62390808-c838-45e6-be59-d6fd0d208bc8" providerId="ADAL" clId="{DBE0F76A-AFEE-AC44-BA32-16BF03539868}" dt="2023-02-16T13:49:58.158" v="7760"/>
            <ac:spMkLst>
              <pc:docMk/>
              <pc:sldMasterMk cId="0" sldId="2147483684"/>
              <pc:sldLayoutMk cId="0" sldId="2147483676"/>
              <ac:spMk id="26"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77"/>
          </pc:sldLayoutMkLst>
          <pc:spChg chg="mod">
            <ac:chgData name="Daniel Khashabi" userId="62390808-c838-45e6-be59-d6fd0d208bc8" providerId="ADAL" clId="{DBE0F76A-AFEE-AC44-BA32-16BF03539868}" dt="2023-02-16T13:49:58.158" v="7760"/>
            <ac:spMkLst>
              <pc:docMk/>
              <pc:sldMasterMk cId="0" sldId="2147483684"/>
              <pc:sldLayoutMk cId="0" sldId="2147483677"/>
              <ac:spMk id="30"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78"/>
          </pc:sldLayoutMkLst>
          <pc:spChg chg="mod">
            <ac:chgData name="Daniel Khashabi" userId="62390808-c838-45e6-be59-d6fd0d208bc8" providerId="ADAL" clId="{DBE0F76A-AFEE-AC44-BA32-16BF03539868}" dt="2023-02-16T13:49:58.158" v="7760"/>
            <ac:spMkLst>
              <pc:docMk/>
              <pc:sldMasterMk cId="0" sldId="2147483684"/>
              <pc:sldLayoutMk cId="0" sldId="2147483678"/>
              <ac:spMk id="35"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79"/>
          </pc:sldLayoutMkLst>
          <pc:spChg chg="mod">
            <ac:chgData name="Daniel Khashabi" userId="62390808-c838-45e6-be59-d6fd0d208bc8" providerId="ADAL" clId="{DBE0F76A-AFEE-AC44-BA32-16BF03539868}" dt="2023-02-16T13:49:58.158" v="7760"/>
            <ac:spMkLst>
              <pc:docMk/>
              <pc:sldMasterMk cId="0" sldId="2147483684"/>
              <pc:sldLayoutMk cId="0" sldId="2147483679"/>
              <ac:spMk id="39"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80"/>
          </pc:sldLayoutMkLst>
          <pc:spChg chg="mod">
            <ac:chgData name="Daniel Khashabi" userId="62390808-c838-45e6-be59-d6fd0d208bc8" providerId="ADAL" clId="{DBE0F76A-AFEE-AC44-BA32-16BF03539868}" dt="2023-02-16T13:49:58.158" v="7760"/>
            <ac:spMkLst>
              <pc:docMk/>
              <pc:sldMasterMk cId="0" sldId="2147483684"/>
              <pc:sldLayoutMk cId="0" sldId="2147483680"/>
              <ac:spMk id="41" creationId="{00000000-0000-0000-0000-000000000000}"/>
            </ac:spMkLst>
          </pc:spChg>
          <pc:spChg chg="mod">
            <ac:chgData name="Daniel Khashabi" userId="62390808-c838-45e6-be59-d6fd0d208bc8" providerId="ADAL" clId="{DBE0F76A-AFEE-AC44-BA32-16BF03539868}" dt="2023-02-16T13:49:58.158" v="7760"/>
            <ac:spMkLst>
              <pc:docMk/>
              <pc:sldMasterMk cId="0" sldId="2147483684"/>
              <pc:sldLayoutMk cId="0" sldId="2147483680"/>
              <ac:spMk id="45"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81"/>
          </pc:sldLayoutMkLst>
          <pc:spChg chg="mod">
            <ac:chgData name="Daniel Khashabi" userId="62390808-c838-45e6-be59-d6fd0d208bc8" providerId="ADAL" clId="{DBE0F76A-AFEE-AC44-BA32-16BF03539868}" dt="2023-02-16T13:49:58.158" v="7760"/>
            <ac:spMkLst>
              <pc:docMk/>
              <pc:sldMasterMk cId="0" sldId="2147483684"/>
              <pc:sldLayoutMk cId="0" sldId="2147483681"/>
              <ac:spMk id="48"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82"/>
          </pc:sldLayoutMkLst>
          <pc:spChg chg="mod">
            <ac:chgData name="Daniel Khashabi" userId="62390808-c838-45e6-be59-d6fd0d208bc8" providerId="ADAL" clId="{DBE0F76A-AFEE-AC44-BA32-16BF03539868}" dt="2023-02-16T13:49:58.158" v="7760"/>
            <ac:spMkLst>
              <pc:docMk/>
              <pc:sldMasterMk cId="0" sldId="2147483684"/>
              <pc:sldLayoutMk cId="0" sldId="2147483682"/>
              <ac:spMk id="52" creationId="{00000000-0000-0000-0000-000000000000}"/>
            </ac:spMkLst>
          </pc:spChg>
        </pc:sldLayoutChg>
        <pc:sldLayoutChg chg="modSp">
          <pc:chgData name="Daniel Khashabi" userId="62390808-c838-45e6-be59-d6fd0d208bc8" providerId="ADAL" clId="{DBE0F76A-AFEE-AC44-BA32-16BF03539868}" dt="2023-02-16T13:49:58.158" v="7760"/>
          <pc:sldLayoutMkLst>
            <pc:docMk/>
            <pc:sldMasterMk cId="0" sldId="2147483684"/>
            <pc:sldLayoutMk cId="0" sldId="2147483683"/>
          </pc:sldLayoutMkLst>
          <pc:spChg chg="mod">
            <ac:chgData name="Daniel Khashabi" userId="62390808-c838-45e6-be59-d6fd0d208bc8" providerId="ADAL" clId="{DBE0F76A-AFEE-AC44-BA32-16BF03539868}" dt="2023-02-16T13:49:58.158" v="7760"/>
            <ac:spMkLst>
              <pc:docMk/>
              <pc:sldMasterMk cId="0" sldId="2147483684"/>
              <pc:sldLayoutMk cId="0" sldId="2147483683"/>
              <ac:spMk id="54" creationId="{00000000-0000-0000-0000-000000000000}"/>
            </ac:spMkLst>
          </pc:spChg>
        </pc:sldLayoutChg>
        <pc:sldLayoutChg chg="del">
          <pc:chgData name="Daniel Khashabi" userId="62390808-c838-45e6-be59-d6fd0d208bc8" providerId="ADAL" clId="{DBE0F76A-AFEE-AC44-BA32-16BF03539868}" dt="2023-02-13T15:22:20.342" v="5194" actId="2696"/>
          <pc:sldLayoutMkLst>
            <pc:docMk/>
            <pc:sldMasterMk cId="0" sldId="2147483684"/>
            <pc:sldLayoutMk cId="93380852" sldId="2147483685"/>
          </pc:sldLayoutMkLst>
        </pc:sldLayoutChg>
        <pc:sldLayoutChg chg="modSp">
          <pc:chgData name="Daniel Khashabi" userId="62390808-c838-45e6-be59-d6fd0d208bc8" providerId="ADAL" clId="{DBE0F76A-AFEE-AC44-BA32-16BF03539868}" dt="2023-02-16T13:49:58.158" v="7760"/>
          <pc:sldLayoutMkLst>
            <pc:docMk/>
            <pc:sldMasterMk cId="0" sldId="2147483684"/>
            <pc:sldLayoutMk cId="2684230761" sldId="2147483685"/>
          </pc:sldLayoutMkLst>
          <pc:spChg chg="mod">
            <ac:chgData name="Daniel Khashabi" userId="62390808-c838-45e6-be59-d6fd0d208bc8" providerId="ADAL" clId="{DBE0F76A-AFEE-AC44-BA32-16BF03539868}" dt="2023-02-16T13:49:58.158" v="7760"/>
            <ac:spMkLst>
              <pc:docMk/>
              <pc:sldMasterMk cId="0" sldId="2147483684"/>
              <pc:sldLayoutMk cId="2684230761" sldId="2147483685"/>
              <ac:spMk id="4" creationId="{5D7F2BA2-B2DD-AB4F-88DA-4FD6E0D4E208}"/>
            </ac:spMkLst>
          </pc:spChg>
          <pc:spChg chg="mod">
            <ac:chgData name="Daniel Khashabi" userId="62390808-c838-45e6-be59-d6fd0d208bc8" providerId="ADAL" clId="{DBE0F76A-AFEE-AC44-BA32-16BF03539868}" dt="2023-02-16T13:49:58.158" v="7760"/>
            <ac:spMkLst>
              <pc:docMk/>
              <pc:sldMasterMk cId="0" sldId="2147483684"/>
              <pc:sldLayoutMk cId="2684230761" sldId="2147483685"/>
              <ac:spMk id="5" creationId="{2E650A4A-B3FA-334E-ABC9-426BB6328D45}"/>
            </ac:spMkLst>
          </pc:spChg>
          <pc:spChg chg="mod">
            <ac:chgData name="Daniel Khashabi" userId="62390808-c838-45e6-be59-d6fd0d208bc8" providerId="ADAL" clId="{DBE0F76A-AFEE-AC44-BA32-16BF03539868}" dt="2023-02-16T13:49:58.158" v="7760"/>
            <ac:spMkLst>
              <pc:docMk/>
              <pc:sldMasterMk cId="0" sldId="2147483684"/>
              <pc:sldLayoutMk cId="2684230761" sldId="2147483685"/>
              <ac:spMk id="6" creationId="{B0A6C19A-1795-6D42-93BB-95A0B9B25679}"/>
            </ac:spMkLst>
          </pc:spChg>
          <pc:spChg chg="mod">
            <ac:chgData name="Daniel Khashabi" userId="62390808-c838-45e6-be59-d6fd0d208bc8" providerId="ADAL" clId="{DBE0F76A-AFEE-AC44-BA32-16BF03539868}" dt="2023-02-16T13:49:58.158" v="7760"/>
            <ac:spMkLst>
              <pc:docMk/>
              <pc:sldMasterMk cId="0" sldId="2147483684"/>
              <pc:sldLayoutMk cId="2684230761" sldId="2147483685"/>
              <ac:spMk id="7" creationId="{28BC0193-669C-0A4A-902A-3B329B07DF2F}"/>
            </ac:spMkLst>
          </pc:spChg>
        </pc:sldLayoutChg>
        <pc:sldLayoutChg chg="del">
          <pc:chgData name="Daniel Khashabi" userId="62390808-c838-45e6-be59-d6fd0d208bc8" providerId="ADAL" clId="{DBE0F76A-AFEE-AC44-BA32-16BF03539868}" dt="2023-02-12T21:13:37.202" v="1649" actId="2696"/>
          <pc:sldLayoutMkLst>
            <pc:docMk/>
            <pc:sldMasterMk cId="0" sldId="2147483684"/>
            <pc:sldLayoutMk cId="1100767047" sldId="2147483686"/>
          </pc:sldLayoutMkLst>
        </pc:sldLayoutChg>
        <pc:sldLayoutChg chg="del">
          <pc:chgData name="Daniel Khashabi" userId="62390808-c838-45e6-be59-d6fd0d208bc8" providerId="ADAL" clId="{DBE0F76A-AFEE-AC44-BA32-16BF03539868}" dt="2023-02-12T21:24:08.424" v="1892" actId="2696"/>
          <pc:sldLayoutMkLst>
            <pc:docMk/>
            <pc:sldMasterMk cId="0" sldId="2147483684"/>
            <pc:sldLayoutMk cId="3542703941" sldId="2147483686"/>
          </pc:sldLayoutMkLst>
        </pc:sldLayoutChg>
        <pc:sldLayoutChg chg="del">
          <pc:chgData name="Daniel Khashabi" userId="62390808-c838-45e6-be59-d6fd0d208bc8" providerId="ADAL" clId="{DBE0F76A-AFEE-AC44-BA32-16BF03539868}" dt="2023-02-16T16:02:31.906" v="8547" actId="2696"/>
          <pc:sldLayoutMkLst>
            <pc:docMk/>
            <pc:sldMasterMk cId="0" sldId="2147483684"/>
            <pc:sldLayoutMk cId="2019508937" sldId="2147483687"/>
          </pc:sldLayoutMkLst>
        </pc:sldLayoutChg>
      </pc:sldMasterChg>
    </pc:docChg>
  </pc:docChgLst>
  <pc:docChgLst>
    <pc:chgData name="Daniel Khashabi" userId="62390808-c838-45e6-be59-d6fd0d208bc8" providerId="ADAL" clId="{B0E08840-269B-634B-8C42-5CA61245C0B2}"/>
    <pc:docChg chg="custSel addSld modSld sldOrd">
      <pc:chgData name="Daniel Khashabi" userId="62390808-c838-45e6-be59-d6fd0d208bc8" providerId="ADAL" clId="{B0E08840-269B-634B-8C42-5CA61245C0B2}" dt="2023-01-08T18:53:48.404" v="66" actId="962"/>
      <pc:docMkLst>
        <pc:docMk/>
      </pc:docMkLst>
      <pc:sldChg chg="add">
        <pc:chgData name="Daniel Khashabi" userId="62390808-c838-45e6-be59-d6fd0d208bc8" providerId="ADAL" clId="{B0E08840-269B-634B-8C42-5CA61245C0B2}" dt="2023-01-04T20:53:44.812" v="0"/>
        <pc:sldMkLst>
          <pc:docMk/>
          <pc:sldMk cId="766326056" sldId="273"/>
        </pc:sldMkLst>
      </pc:sldChg>
      <pc:sldChg chg="add">
        <pc:chgData name="Daniel Khashabi" userId="62390808-c838-45e6-be59-d6fd0d208bc8" providerId="ADAL" clId="{B0E08840-269B-634B-8C42-5CA61245C0B2}" dt="2023-01-04T20:53:44.812" v="0"/>
        <pc:sldMkLst>
          <pc:docMk/>
          <pc:sldMk cId="3280763014" sldId="440"/>
        </pc:sldMkLst>
      </pc:sldChg>
      <pc:sldChg chg="add">
        <pc:chgData name="Daniel Khashabi" userId="62390808-c838-45e6-be59-d6fd0d208bc8" providerId="ADAL" clId="{B0E08840-269B-634B-8C42-5CA61245C0B2}" dt="2023-01-04T20:53:44.812" v="0"/>
        <pc:sldMkLst>
          <pc:docMk/>
          <pc:sldMk cId="2520263187" sldId="441"/>
        </pc:sldMkLst>
      </pc:sldChg>
      <pc:sldChg chg="add">
        <pc:chgData name="Daniel Khashabi" userId="62390808-c838-45e6-be59-d6fd0d208bc8" providerId="ADAL" clId="{B0E08840-269B-634B-8C42-5CA61245C0B2}" dt="2023-01-04T20:53:44.812" v="0"/>
        <pc:sldMkLst>
          <pc:docMk/>
          <pc:sldMk cId="3832128322" sldId="442"/>
        </pc:sldMkLst>
      </pc:sldChg>
      <pc:sldChg chg="add">
        <pc:chgData name="Daniel Khashabi" userId="62390808-c838-45e6-be59-d6fd0d208bc8" providerId="ADAL" clId="{B0E08840-269B-634B-8C42-5CA61245C0B2}" dt="2023-01-04T20:53:44.812" v="0"/>
        <pc:sldMkLst>
          <pc:docMk/>
          <pc:sldMk cId="2057243121" sldId="443"/>
        </pc:sldMkLst>
      </pc:sldChg>
      <pc:sldChg chg="add">
        <pc:chgData name="Daniel Khashabi" userId="62390808-c838-45e6-be59-d6fd0d208bc8" providerId="ADAL" clId="{B0E08840-269B-634B-8C42-5CA61245C0B2}" dt="2023-01-04T20:53:44.812" v="0"/>
        <pc:sldMkLst>
          <pc:docMk/>
          <pc:sldMk cId="2596352471" sldId="444"/>
        </pc:sldMkLst>
      </pc:sldChg>
      <pc:sldChg chg="add">
        <pc:chgData name="Daniel Khashabi" userId="62390808-c838-45e6-be59-d6fd0d208bc8" providerId="ADAL" clId="{B0E08840-269B-634B-8C42-5CA61245C0B2}" dt="2023-01-04T20:53:44.812" v="0"/>
        <pc:sldMkLst>
          <pc:docMk/>
          <pc:sldMk cId="0" sldId="445"/>
        </pc:sldMkLst>
      </pc:sldChg>
      <pc:sldChg chg="add">
        <pc:chgData name="Daniel Khashabi" userId="62390808-c838-45e6-be59-d6fd0d208bc8" providerId="ADAL" clId="{B0E08840-269B-634B-8C42-5CA61245C0B2}" dt="2023-01-04T20:53:44.812" v="0"/>
        <pc:sldMkLst>
          <pc:docMk/>
          <pc:sldMk cId="3460146470" sldId="446"/>
        </pc:sldMkLst>
      </pc:sldChg>
      <pc:sldChg chg="add">
        <pc:chgData name="Daniel Khashabi" userId="62390808-c838-45e6-be59-d6fd0d208bc8" providerId="ADAL" clId="{B0E08840-269B-634B-8C42-5CA61245C0B2}" dt="2023-01-04T20:53:44.812" v="0"/>
        <pc:sldMkLst>
          <pc:docMk/>
          <pc:sldMk cId="1008472714" sldId="447"/>
        </pc:sldMkLst>
      </pc:sldChg>
      <pc:sldChg chg="add">
        <pc:chgData name="Daniel Khashabi" userId="62390808-c838-45e6-be59-d6fd0d208bc8" providerId="ADAL" clId="{B0E08840-269B-634B-8C42-5CA61245C0B2}" dt="2023-01-04T20:53:44.812" v="0"/>
        <pc:sldMkLst>
          <pc:docMk/>
          <pc:sldMk cId="2411793247" sldId="448"/>
        </pc:sldMkLst>
      </pc:sldChg>
      <pc:sldChg chg="add">
        <pc:chgData name="Daniel Khashabi" userId="62390808-c838-45e6-be59-d6fd0d208bc8" providerId="ADAL" clId="{B0E08840-269B-634B-8C42-5CA61245C0B2}" dt="2023-01-04T20:53:44.812" v="0"/>
        <pc:sldMkLst>
          <pc:docMk/>
          <pc:sldMk cId="1743635715" sldId="449"/>
        </pc:sldMkLst>
      </pc:sldChg>
      <pc:sldChg chg="add">
        <pc:chgData name="Daniel Khashabi" userId="62390808-c838-45e6-be59-d6fd0d208bc8" providerId="ADAL" clId="{B0E08840-269B-634B-8C42-5CA61245C0B2}" dt="2023-01-04T20:53:44.812" v="0"/>
        <pc:sldMkLst>
          <pc:docMk/>
          <pc:sldMk cId="3563285232" sldId="450"/>
        </pc:sldMkLst>
      </pc:sldChg>
      <pc:sldChg chg="add">
        <pc:chgData name="Daniel Khashabi" userId="62390808-c838-45e6-be59-d6fd0d208bc8" providerId="ADAL" clId="{B0E08840-269B-634B-8C42-5CA61245C0B2}" dt="2023-01-04T20:53:44.812" v="0"/>
        <pc:sldMkLst>
          <pc:docMk/>
          <pc:sldMk cId="3518321421" sldId="451"/>
        </pc:sldMkLst>
      </pc:sldChg>
      <pc:sldChg chg="addSp delSp modSp new mod">
        <pc:chgData name="Daniel Khashabi" userId="62390808-c838-45e6-be59-d6fd0d208bc8" providerId="ADAL" clId="{B0E08840-269B-634B-8C42-5CA61245C0B2}" dt="2023-01-04T22:08:20.453" v="7" actId="962"/>
        <pc:sldMkLst>
          <pc:docMk/>
          <pc:sldMk cId="960015317" sldId="1253"/>
        </pc:sldMkLst>
        <pc:spChg chg="mod">
          <ac:chgData name="Daniel Khashabi" userId="62390808-c838-45e6-be59-d6fd0d208bc8" providerId="ADAL" clId="{B0E08840-269B-634B-8C42-5CA61245C0B2}" dt="2023-01-04T22:08:18.189" v="4" actId="27636"/>
          <ac:spMkLst>
            <pc:docMk/>
            <pc:sldMk cId="960015317" sldId="1253"/>
            <ac:spMk id="2" creationId="{60ACDEA0-7669-82C1-4C18-AEE0E3E6EB03}"/>
          </ac:spMkLst>
        </pc:spChg>
        <pc:spChg chg="del">
          <ac:chgData name="Daniel Khashabi" userId="62390808-c838-45e6-be59-d6fd0d208bc8" providerId="ADAL" clId="{B0E08840-269B-634B-8C42-5CA61245C0B2}" dt="2023-01-04T22:08:17.997" v="3"/>
          <ac:spMkLst>
            <pc:docMk/>
            <pc:sldMk cId="960015317" sldId="1253"/>
            <ac:spMk id="3" creationId="{287D6E2D-CC90-F7C7-98A2-DD34F500770E}"/>
          </ac:spMkLst>
        </pc:spChg>
        <pc:picChg chg="add mod">
          <ac:chgData name="Daniel Khashabi" userId="62390808-c838-45e6-be59-d6fd0d208bc8" providerId="ADAL" clId="{B0E08840-269B-634B-8C42-5CA61245C0B2}" dt="2023-01-04T22:08:20.453" v="7" actId="962"/>
          <ac:picMkLst>
            <pc:docMk/>
            <pc:sldMk cId="960015317" sldId="1253"/>
            <ac:picMk id="5" creationId="{83A27725-436F-0998-9B8D-447B8348957D}"/>
          </ac:picMkLst>
        </pc:picChg>
      </pc:sldChg>
      <pc:sldChg chg="addSp delSp modSp new mod">
        <pc:chgData name="Daniel Khashabi" userId="62390808-c838-45e6-be59-d6fd0d208bc8" providerId="ADAL" clId="{B0E08840-269B-634B-8C42-5CA61245C0B2}" dt="2023-01-04T22:08:31.242" v="10" actId="962"/>
        <pc:sldMkLst>
          <pc:docMk/>
          <pc:sldMk cId="610203413" sldId="1254"/>
        </pc:sldMkLst>
        <pc:spChg chg="mod">
          <ac:chgData name="Daniel Khashabi" userId="62390808-c838-45e6-be59-d6fd0d208bc8" providerId="ADAL" clId="{B0E08840-269B-634B-8C42-5CA61245C0B2}" dt="2023-01-04T22:08:18.209" v="5" actId="27636"/>
          <ac:spMkLst>
            <pc:docMk/>
            <pc:sldMk cId="610203413" sldId="1254"/>
            <ac:spMk id="2" creationId="{BC2B2961-6095-34AD-811A-040A0EB40F31}"/>
          </ac:spMkLst>
        </pc:spChg>
        <pc:spChg chg="del">
          <ac:chgData name="Daniel Khashabi" userId="62390808-c838-45e6-be59-d6fd0d208bc8" providerId="ADAL" clId="{B0E08840-269B-634B-8C42-5CA61245C0B2}" dt="2023-01-04T22:08:28.915" v="8"/>
          <ac:spMkLst>
            <pc:docMk/>
            <pc:sldMk cId="610203413" sldId="1254"/>
            <ac:spMk id="3" creationId="{B52FC5C3-AA49-6384-AB63-F3274ABDB084}"/>
          </ac:spMkLst>
        </pc:spChg>
        <pc:picChg chg="add mod">
          <ac:chgData name="Daniel Khashabi" userId="62390808-c838-45e6-be59-d6fd0d208bc8" providerId="ADAL" clId="{B0E08840-269B-634B-8C42-5CA61245C0B2}" dt="2023-01-04T22:08:31.242" v="10" actId="962"/>
          <ac:picMkLst>
            <pc:docMk/>
            <pc:sldMk cId="610203413" sldId="1254"/>
            <ac:picMk id="5" creationId="{0DE5298D-23A3-B28E-0F70-75EDF9F58DB5}"/>
          </ac:picMkLst>
        </pc:picChg>
      </pc:sldChg>
      <pc:sldChg chg="addSp delSp modSp new mod">
        <pc:chgData name="Daniel Khashabi" userId="62390808-c838-45e6-be59-d6fd0d208bc8" providerId="ADAL" clId="{B0E08840-269B-634B-8C42-5CA61245C0B2}" dt="2023-01-04T22:08:42.240" v="15" actId="962"/>
        <pc:sldMkLst>
          <pc:docMk/>
          <pc:sldMk cId="3489599838" sldId="1255"/>
        </pc:sldMkLst>
        <pc:spChg chg="mod">
          <ac:chgData name="Daniel Khashabi" userId="62390808-c838-45e6-be59-d6fd0d208bc8" providerId="ADAL" clId="{B0E08840-269B-634B-8C42-5CA61245C0B2}" dt="2023-01-04T22:08:40.930" v="13" actId="27636"/>
          <ac:spMkLst>
            <pc:docMk/>
            <pc:sldMk cId="3489599838" sldId="1255"/>
            <ac:spMk id="2" creationId="{35BA16E7-42B4-02B1-2FB8-F5C97519AF9B}"/>
          </ac:spMkLst>
        </pc:spChg>
        <pc:spChg chg="del">
          <ac:chgData name="Daniel Khashabi" userId="62390808-c838-45e6-be59-d6fd0d208bc8" providerId="ADAL" clId="{B0E08840-269B-634B-8C42-5CA61245C0B2}" dt="2023-01-04T22:08:40.783" v="12"/>
          <ac:spMkLst>
            <pc:docMk/>
            <pc:sldMk cId="3489599838" sldId="1255"/>
            <ac:spMk id="3" creationId="{BB70FF00-2831-1CCA-9B0B-FA67CEB113E6}"/>
          </ac:spMkLst>
        </pc:spChg>
        <pc:picChg chg="add mod">
          <ac:chgData name="Daniel Khashabi" userId="62390808-c838-45e6-be59-d6fd0d208bc8" providerId="ADAL" clId="{B0E08840-269B-634B-8C42-5CA61245C0B2}" dt="2023-01-04T22:08:42.240" v="15" actId="962"/>
          <ac:picMkLst>
            <pc:docMk/>
            <pc:sldMk cId="3489599838" sldId="1255"/>
            <ac:picMk id="5" creationId="{B47AB3DD-22A6-F39D-4666-3D6CB9ECE64B}"/>
          </ac:picMkLst>
        </pc:picChg>
      </pc:sldChg>
      <pc:sldChg chg="addSp delSp modSp new mod">
        <pc:chgData name="Daniel Khashabi" userId="62390808-c838-45e6-be59-d6fd0d208bc8" providerId="ADAL" clId="{B0E08840-269B-634B-8C42-5CA61245C0B2}" dt="2023-01-04T22:09:13.818" v="26" actId="962"/>
        <pc:sldMkLst>
          <pc:docMk/>
          <pc:sldMk cId="1243578909" sldId="1256"/>
        </pc:sldMkLst>
        <pc:spChg chg="mod">
          <ac:chgData name="Daniel Khashabi" userId="62390808-c838-45e6-be59-d6fd0d208bc8" providerId="ADAL" clId="{B0E08840-269B-634B-8C42-5CA61245C0B2}" dt="2023-01-04T22:08:58.255" v="20" actId="27636"/>
          <ac:spMkLst>
            <pc:docMk/>
            <pc:sldMk cId="1243578909" sldId="1256"/>
            <ac:spMk id="2" creationId="{D6025456-E9BB-C7B6-2DB1-0CAEA864D08B}"/>
          </ac:spMkLst>
        </pc:spChg>
        <pc:spChg chg="del">
          <ac:chgData name="Daniel Khashabi" userId="62390808-c838-45e6-be59-d6fd0d208bc8" providerId="ADAL" clId="{B0E08840-269B-634B-8C42-5CA61245C0B2}" dt="2023-01-04T22:09:11.161" v="24"/>
          <ac:spMkLst>
            <pc:docMk/>
            <pc:sldMk cId="1243578909" sldId="1256"/>
            <ac:spMk id="3" creationId="{F252BBFF-6AA2-CB2B-DD8F-A13124CAFA1D}"/>
          </ac:spMkLst>
        </pc:spChg>
        <pc:picChg chg="add mod">
          <ac:chgData name="Daniel Khashabi" userId="62390808-c838-45e6-be59-d6fd0d208bc8" providerId="ADAL" clId="{B0E08840-269B-634B-8C42-5CA61245C0B2}" dt="2023-01-04T22:09:13.818" v="26" actId="962"/>
          <ac:picMkLst>
            <pc:docMk/>
            <pc:sldMk cId="1243578909" sldId="1256"/>
            <ac:picMk id="5" creationId="{C08599D9-8F23-E5A1-7ABF-2337003621B2}"/>
          </ac:picMkLst>
        </pc:picChg>
      </pc:sldChg>
      <pc:sldChg chg="addSp delSp modSp new mod ord">
        <pc:chgData name="Daniel Khashabi" userId="62390808-c838-45e6-be59-d6fd0d208bc8" providerId="ADAL" clId="{B0E08840-269B-634B-8C42-5CA61245C0B2}" dt="2023-01-04T22:09:00.579" v="23" actId="20578"/>
        <pc:sldMkLst>
          <pc:docMk/>
          <pc:sldMk cId="2422249359" sldId="1257"/>
        </pc:sldMkLst>
        <pc:spChg chg="mod">
          <ac:chgData name="Daniel Khashabi" userId="62390808-c838-45e6-be59-d6fd0d208bc8" providerId="ADAL" clId="{B0E08840-269B-634B-8C42-5CA61245C0B2}" dt="2023-01-04T22:08:57.692" v="19" actId="27636"/>
          <ac:spMkLst>
            <pc:docMk/>
            <pc:sldMk cId="2422249359" sldId="1257"/>
            <ac:spMk id="2" creationId="{6F44D635-2B66-ED96-AAD9-170873DA3FA8}"/>
          </ac:spMkLst>
        </pc:spChg>
        <pc:spChg chg="del">
          <ac:chgData name="Daniel Khashabi" userId="62390808-c838-45e6-be59-d6fd0d208bc8" providerId="ADAL" clId="{B0E08840-269B-634B-8C42-5CA61245C0B2}" dt="2023-01-04T22:08:57.551" v="18"/>
          <ac:spMkLst>
            <pc:docMk/>
            <pc:sldMk cId="2422249359" sldId="1257"/>
            <ac:spMk id="3" creationId="{D953968F-840E-B990-1428-4A741CDD0D67}"/>
          </ac:spMkLst>
        </pc:spChg>
        <pc:picChg chg="add mod">
          <ac:chgData name="Daniel Khashabi" userId="62390808-c838-45e6-be59-d6fd0d208bc8" providerId="ADAL" clId="{B0E08840-269B-634B-8C42-5CA61245C0B2}" dt="2023-01-04T22:08:58.961" v="22" actId="962"/>
          <ac:picMkLst>
            <pc:docMk/>
            <pc:sldMk cId="2422249359" sldId="1257"/>
            <ac:picMk id="5" creationId="{F2B37624-E2A7-6738-9D38-614EED0EBE67}"/>
          </ac:picMkLst>
        </pc:picChg>
      </pc:sldChg>
      <pc:sldChg chg="addSp delSp modSp new mod">
        <pc:chgData name="Daniel Khashabi" userId="62390808-c838-45e6-be59-d6fd0d208bc8" providerId="ADAL" clId="{B0E08840-269B-634B-8C42-5CA61245C0B2}" dt="2023-01-04T22:09:22.903" v="31" actId="962"/>
        <pc:sldMkLst>
          <pc:docMk/>
          <pc:sldMk cId="683142745" sldId="1258"/>
        </pc:sldMkLst>
        <pc:spChg chg="mod">
          <ac:chgData name="Daniel Khashabi" userId="62390808-c838-45e6-be59-d6fd0d208bc8" providerId="ADAL" clId="{B0E08840-269B-634B-8C42-5CA61245C0B2}" dt="2023-01-04T22:09:21.611" v="29" actId="27636"/>
          <ac:spMkLst>
            <pc:docMk/>
            <pc:sldMk cId="683142745" sldId="1258"/>
            <ac:spMk id="2" creationId="{FE4A03F2-BD57-3C41-3B4F-AF9D1AA00EBF}"/>
          </ac:spMkLst>
        </pc:spChg>
        <pc:spChg chg="del">
          <ac:chgData name="Daniel Khashabi" userId="62390808-c838-45e6-be59-d6fd0d208bc8" providerId="ADAL" clId="{B0E08840-269B-634B-8C42-5CA61245C0B2}" dt="2023-01-04T22:09:21.448" v="28"/>
          <ac:spMkLst>
            <pc:docMk/>
            <pc:sldMk cId="683142745" sldId="1258"/>
            <ac:spMk id="3" creationId="{A37E1E0C-1476-DB33-2A20-D241D6C8A200}"/>
          </ac:spMkLst>
        </pc:spChg>
        <pc:picChg chg="add mod">
          <ac:chgData name="Daniel Khashabi" userId="62390808-c838-45e6-be59-d6fd0d208bc8" providerId="ADAL" clId="{B0E08840-269B-634B-8C42-5CA61245C0B2}" dt="2023-01-04T22:09:22.903" v="31" actId="962"/>
          <ac:picMkLst>
            <pc:docMk/>
            <pc:sldMk cId="683142745" sldId="1258"/>
            <ac:picMk id="5" creationId="{581211FA-8025-E2E5-74AB-78A08511CDAA}"/>
          </ac:picMkLst>
        </pc:picChg>
      </pc:sldChg>
      <pc:sldChg chg="addSp delSp modSp new mod">
        <pc:chgData name="Daniel Khashabi" userId="62390808-c838-45e6-be59-d6fd0d208bc8" providerId="ADAL" clId="{B0E08840-269B-634B-8C42-5CA61245C0B2}" dt="2023-01-08T18:52:37.131" v="36" actId="962"/>
        <pc:sldMkLst>
          <pc:docMk/>
          <pc:sldMk cId="677350093" sldId="1259"/>
        </pc:sldMkLst>
        <pc:spChg chg="mod">
          <ac:chgData name="Daniel Khashabi" userId="62390808-c838-45e6-be59-d6fd0d208bc8" providerId="ADAL" clId="{B0E08840-269B-634B-8C42-5CA61245C0B2}" dt="2023-01-08T18:52:36.115" v="34" actId="27636"/>
          <ac:spMkLst>
            <pc:docMk/>
            <pc:sldMk cId="677350093" sldId="1259"/>
            <ac:spMk id="2" creationId="{6858D490-DC52-3E43-6CDC-B05A0462047A}"/>
          </ac:spMkLst>
        </pc:spChg>
        <pc:spChg chg="del">
          <ac:chgData name="Daniel Khashabi" userId="62390808-c838-45e6-be59-d6fd0d208bc8" providerId="ADAL" clId="{B0E08840-269B-634B-8C42-5CA61245C0B2}" dt="2023-01-08T18:52:35.796" v="33"/>
          <ac:spMkLst>
            <pc:docMk/>
            <pc:sldMk cId="677350093" sldId="1259"/>
            <ac:spMk id="3" creationId="{6FB07017-9739-DF08-0076-5EFA947DF4BD}"/>
          </ac:spMkLst>
        </pc:spChg>
        <pc:picChg chg="add mod">
          <ac:chgData name="Daniel Khashabi" userId="62390808-c838-45e6-be59-d6fd0d208bc8" providerId="ADAL" clId="{B0E08840-269B-634B-8C42-5CA61245C0B2}" dt="2023-01-08T18:52:37.131" v="36" actId="962"/>
          <ac:picMkLst>
            <pc:docMk/>
            <pc:sldMk cId="677350093" sldId="1259"/>
            <ac:picMk id="5" creationId="{D3B057E5-E323-6A15-481E-65396F72A164}"/>
          </ac:picMkLst>
        </pc:picChg>
      </pc:sldChg>
      <pc:sldChg chg="addSp delSp modSp new mod">
        <pc:chgData name="Daniel Khashabi" userId="62390808-c838-45e6-be59-d6fd0d208bc8" providerId="ADAL" clId="{B0E08840-269B-634B-8C42-5CA61245C0B2}" dt="2023-01-08T18:52:49.050" v="41" actId="962"/>
        <pc:sldMkLst>
          <pc:docMk/>
          <pc:sldMk cId="2333220246" sldId="1260"/>
        </pc:sldMkLst>
        <pc:spChg chg="mod">
          <ac:chgData name="Daniel Khashabi" userId="62390808-c838-45e6-be59-d6fd0d208bc8" providerId="ADAL" clId="{B0E08840-269B-634B-8C42-5CA61245C0B2}" dt="2023-01-08T18:52:48.508" v="39" actId="27636"/>
          <ac:spMkLst>
            <pc:docMk/>
            <pc:sldMk cId="2333220246" sldId="1260"/>
            <ac:spMk id="2" creationId="{A0191039-F129-99B1-82A2-F8F2C36A5A3B}"/>
          </ac:spMkLst>
        </pc:spChg>
        <pc:spChg chg="del">
          <ac:chgData name="Daniel Khashabi" userId="62390808-c838-45e6-be59-d6fd0d208bc8" providerId="ADAL" clId="{B0E08840-269B-634B-8C42-5CA61245C0B2}" dt="2023-01-08T18:52:48.357" v="38"/>
          <ac:spMkLst>
            <pc:docMk/>
            <pc:sldMk cId="2333220246" sldId="1260"/>
            <ac:spMk id="3" creationId="{82C586F5-E468-A00A-1E73-4519E81677B4}"/>
          </ac:spMkLst>
        </pc:spChg>
        <pc:picChg chg="add mod">
          <ac:chgData name="Daniel Khashabi" userId="62390808-c838-45e6-be59-d6fd0d208bc8" providerId="ADAL" clId="{B0E08840-269B-634B-8C42-5CA61245C0B2}" dt="2023-01-08T18:52:49.050" v="41" actId="962"/>
          <ac:picMkLst>
            <pc:docMk/>
            <pc:sldMk cId="2333220246" sldId="1260"/>
            <ac:picMk id="5" creationId="{4FFE291E-08DC-7CFC-FD7D-005E122BBC25}"/>
          </ac:picMkLst>
        </pc:picChg>
      </pc:sldChg>
      <pc:sldChg chg="addSp delSp modSp new mod">
        <pc:chgData name="Daniel Khashabi" userId="62390808-c838-45e6-be59-d6fd0d208bc8" providerId="ADAL" clId="{B0E08840-269B-634B-8C42-5CA61245C0B2}" dt="2023-01-08T18:53:00.043" v="47" actId="27614"/>
        <pc:sldMkLst>
          <pc:docMk/>
          <pc:sldMk cId="3002710714" sldId="1261"/>
        </pc:sldMkLst>
        <pc:spChg chg="mod">
          <ac:chgData name="Daniel Khashabi" userId="62390808-c838-45e6-be59-d6fd0d208bc8" providerId="ADAL" clId="{B0E08840-269B-634B-8C42-5CA61245C0B2}" dt="2023-01-08T18:52:59.604" v="45" actId="27636"/>
          <ac:spMkLst>
            <pc:docMk/>
            <pc:sldMk cId="3002710714" sldId="1261"/>
            <ac:spMk id="2" creationId="{D0E4B810-4701-F92A-4E8D-9927084E4216}"/>
          </ac:spMkLst>
        </pc:spChg>
        <pc:spChg chg="del">
          <ac:chgData name="Daniel Khashabi" userId="62390808-c838-45e6-be59-d6fd0d208bc8" providerId="ADAL" clId="{B0E08840-269B-634B-8C42-5CA61245C0B2}" dt="2023-01-08T18:52:59.407" v="44"/>
          <ac:spMkLst>
            <pc:docMk/>
            <pc:sldMk cId="3002710714" sldId="1261"/>
            <ac:spMk id="3" creationId="{952E0A1B-1C25-D93F-B0CC-A4F010B91C64}"/>
          </ac:spMkLst>
        </pc:spChg>
        <pc:picChg chg="add mod">
          <ac:chgData name="Daniel Khashabi" userId="62390808-c838-45e6-be59-d6fd0d208bc8" providerId="ADAL" clId="{B0E08840-269B-634B-8C42-5CA61245C0B2}" dt="2023-01-08T18:53:00.043" v="47" actId="27614"/>
          <ac:picMkLst>
            <pc:docMk/>
            <pc:sldMk cId="3002710714" sldId="1261"/>
            <ac:picMk id="5" creationId="{4F65E521-1F8B-8F66-013E-51EB02BD913D}"/>
          </ac:picMkLst>
        </pc:picChg>
      </pc:sldChg>
      <pc:sldChg chg="addSp delSp modSp new mod">
        <pc:chgData name="Daniel Khashabi" userId="62390808-c838-45e6-be59-d6fd0d208bc8" providerId="ADAL" clId="{B0E08840-269B-634B-8C42-5CA61245C0B2}" dt="2023-01-08T18:53:17.256" v="58" actId="962"/>
        <pc:sldMkLst>
          <pc:docMk/>
          <pc:sldMk cId="2855892251" sldId="1262"/>
        </pc:sldMkLst>
        <pc:spChg chg="mod">
          <ac:chgData name="Daniel Khashabi" userId="62390808-c838-45e6-be59-d6fd0d208bc8" providerId="ADAL" clId="{B0E08840-269B-634B-8C42-5CA61245C0B2}" dt="2023-01-08T18:52:59.674" v="46" actId="27636"/>
          <ac:spMkLst>
            <pc:docMk/>
            <pc:sldMk cId="2855892251" sldId="1262"/>
            <ac:spMk id="2" creationId="{4B3A3B6A-BC5F-BB51-2955-D3072241C7FF}"/>
          </ac:spMkLst>
        </pc:spChg>
        <pc:spChg chg="del">
          <ac:chgData name="Daniel Khashabi" userId="62390808-c838-45e6-be59-d6fd0d208bc8" providerId="ADAL" clId="{B0E08840-269B-634B-8C42-5CA61245C0B2}" dt="2023-01-08T18:53:16.126" v="52"/>
          <ac:spMkLst>
            <pc:docMk/>
            <pc:sldMk cId="2855892251" sldId="1262"/>
            <ac:spMk id="3" creationId="{68C025BD-886E-27AA-B538-57EC702A5DAA}"/>
          </ac:spMkLst>
        </pc:spChg>
        <pc:picChg chg="add mod">
          <ac:chgData name="Daniel Khashabi" userId="62390808-c838-45e6-be59-d6fd0d208bc8" providerId="ADAL" clId="{B0E08840-269B-634B-8C42-5CA61245C0B2}" dt="2023-01-08T18:53:17.256" v="58" actId="962"/>
          <ac:picMkLst>
            <pc:docMk/>
            <pc:sldMk cId="2855892251" sldId="1262"/>
            <ac:picMk id="5" creationId="{BD0B9BAE-728B-62B9-DDA6-6C6227AB2CF7}"/>
          </ac:picMkLst>
        </pc:picChg>
      </pc:sldChg>
      <pc:sldChg chg="addSp delSp modSp new mod">
        <pc:chgData name="Daniel Khashabi" userId="62390808-c838-45e6-be59-d6fd0d208bc8" providerId="ADAL" clId="{B0E08840-269B-634B-8C42-5CA61245C0B2}" dt="2023-01-08T18:53:40.992" v="63" actId="962"/>
        <pc:sldMkLst>
          <pc:docMk/>
          <pc:sldMk cId="625155832" sldId="1263"/>
        </pc:sldMkLst>
        <pc:spChg chg="mod">
          <ac:chgData name="Daniel Khashabi" userId="62390808-c838-45e6-be59-d6fd0d208bc8" providerId="ADAL" clId="{B0E08840-269B-634B-8C42-5CA61245C0B2}" dt="2023-01-08T18:53:31.099" v="60" actId="20577"/>
          <ac:spMkLst>
            <pc:docMk/>
            <pc:sldMk cId="625155832" sldId="1263"/>
            <ac:spMk id="2" creationId="{DBCFCB6A-6E2E-63CC-5819-9F11DCF8F9C1}"/>
          </ac:spMkLst>
        </pc:spChg>
        <pc:spChg chg="del">
          <ac:chgData name="Daniel Khashabi" userId="62390808-c838-45e6-be59-d6fd0d208bc8" providerId="ADAL" clId="{B0E08840-269B-634B-8C42-5CA61245C0B2}" dt="2023-01-08T18:53:39.881" v="61"/>
          <ac:spMkLst>
            <pc:docMk/>
            <pc:sldMk cId="625155832" sldId="1263"/>
            <ac:spMk id="3" creationId="{23D49249-AC1E-6F81-30B7-06842D461A53}"/>
          </ac:spMkLst>
        </pc:spChg>
        <pc:picChg chg="add mod">
          <ac:chgData name="Daniel Khashabi" userId="62390808-c838-45e6-be59-d6fd0d208bc8" providerId="ADAL" clId="{B0E08840-269B-634B-8C42-5CA61245C0B2}" dt="2023-01-08T18:53:40.992" v="63" actId="962"/>
          <ac:picMkLst>
            <pc:docMk/>
            <pc:sldMk cId="625155832" sldId="1263"/>
            <ac:picMk id="5" creationId="{32BBD035-8F93-9B67-6D06-8906225458E2}"/>
          </ac:picMkLst>
        </pc:picChg>
      </pc:sldChg>
      <pc:sldChg chg="addSp delSp modSp new mod">
        <pc:chgData name="Daniel Khashabi" userId="62390808-c838-45e6-be59-d6fd0d208bc8" providerId="ADAL" clId="{B0E08840-269B-634B-8C42-5CA61245C0B2}" dt="2023-01-08T18:53:48.404" v="66" actId="962"/>
        <pc:sldMkLst>
          <pc:docMk/>
          <pc:sldMk cId="836342470" sldId="1264"/>
        </pc:sldMkLst>
        <pc:spChg chg="mod">
          <ac:chgData name="Daniel Khashabi" userId="62390808-c838-45e6-be59-d6fd0d208bc8" providerId="ADAL" clId="{B0E08840-269B-634B-8C42-5CA61245C0B2}" dt="2023-01-08T18:53:16.370" v="54" actId="27636"/>
          <ac:spMkLst>
            <pc:docMk/>
            <pc:sldMk cId="836342470" sldId="1264"/>
            <ac:spMk id="2" creationId="{EBC569E6-9449-3994-D1FB-741E79C13A5D}"/>
          </ac:spMkLst>
        </pc:spChg>
        <pc:spChg chg="del">
          <ac:chgData name="Daniel Khashabi" userId="62390808-c838-45e6-be59-d6fd0d208bc8" providerId="ADAL" clId="{B0E08840-269B-634B-8C42-5CA61245C0B2}" dt="2023-01-08T18:53:47.172" v="64"/>
          <ac:spMkLst>
            <pc:docMk/>
            <pc:sldMk cId="836342470" sldId="1264"/>
            <ac:spMk id="3" creationId="{1F867728-6550-59D3-6063-6E56F72BFC5A}"/>
          </ac:spMkLst>
        </pc:spChg>
        <pc:picChg chg="add mod">
          <ac:chgData name="Daniel Khashabi" userId="62390808-c838-45e6-be59-d6fd0d208bc8" providerId="ADAL" clId="{B0E08840-269B-634B-8C42-5CA61245C0B2}" dt="2023-01-08T18:53:48.404" v="66" actId="962"/>
          <ac:picMkLst>
            <pc:docMk/>
            <pc:sldMk cId="836342470" sldId="1264"/>
            <ac:picMk id="5" creationId="{87A5C8F2-7493-9380-5685-4144F4F615F7}"/>
          </ac:picMkLst>
        </pc:picChg>
      </pc:sldChg>
      <pc:sldChg chg="modSp new mod">
        <pc:chgData name="Daniel Khashabi" userId="62390808-c838-45e6-be59-d6fd0d208bc8" providerId="ADAL" clId="{B0E08840-269B-634B-8C42-5CA61245C0B2}" dt="2023-01-08T18:53:16.374" v="55" actId="27636"/>
        <pc:sldMkLst>
          <pc:docMk/>
          <pc:sldMk cId="584874884" sldId="1265"/>
        </pc:sldMkLst>
        <pc:spChg chg="mod">
          <ac:chgData name="Daniel Khashabi" userId="62390808-c838-45e6-be59-d6fd0d208bc8" providerId="ADAL" clId="{B0E08840-269B-634B-8C42-5CA61245C0B2}" dt="2023-01-08T18:53:16.374" v="55" actId="27636"/>
          <ac:spMkLst>
            <pc:docMk/>
            <pc:sldMk cId="584874884" sldId="1265"/>
            <ac:spMk id="2" creationId="{3997E257-3C0D-F971-FDA1-2F0ED06B156C}"/>
          </ac:spMkLst>
        </pc:spChg>
      </pc:sldChg>
      <pc:sldChg chg="modSp new mod">
        <pc:chgData name="Daniel Khashabi" userId="62390808-c838-45e6-be59-d6fd0d208bc8" providerId="ADAL" clId="{B0E08840-269B-634B-8C42-5CA61245C0B2}" dt="2023-01-08T18:53:16.414" v="56" actId="27636"/>
        <pc:sldMkLst>
          <pc:docMk/>
          <pc:sldMk cId="4125485965" sldId="1266"/>
        </pc:sldMkLst>
        <pc:spChg chg="mod">
          <ac:chgData name="Daniel Khashabi" userId="62390808-c838-45e6-be59-d6fd0d208bc8" providerId="ADAL" clId="{B0E08840-269B-634B-8C42-5CA61245C0B2}" dt="2023-01-08T18:53:16.414" v="56" actId="27636"/>
          <ac:spMkLst>
            <pc:docMk/>
            <pc:sldMk cId="4125485965" sldId="1266"/>
            <ac:spMk id="2" creationId="{DA6F683C-13D4-3FE7-58D9-8E9335FC2E7D}"/>
          </ac:spMkLst>
        </pc:spChg>
      </pc:sldChg>
    </pc:docChg>
  </pc:docChgLst>
  <pc:docChgLst>
    <pc:chgData name="Daniel Khashabi" userId="S::dkhasha1@jh.edu::62390808-c838-45e6-be59-d6fd0d208bc8" providerId="AD" clId="Web-{21C65873-243B-CA17-0B5B-C9369E8D1EAB}"/>
    <pc:docChg chg="">
      <pc:chgData name="Daniel Khashabi" userId="S::dkhasha1@jh.edu::62390808-c838-45e6-be59-d6fd0d208bc8" providerId="AD" clId="Web-{21C65873-243B-CA17-0B5B-C9369E8D1EAB}" dt="2023-09-06T18:27:14.745" v="0"/>
      <pc:docMkLst>
        <pc:docMk/>
      </pc:docMkLst>
      <pc:sldChg chg="addCm">
        <pc:chgData name="Daniel Khashabi" userId="S::dkhasha1@jh.edu::62390808-c838-45e6-be59-d6fd0d208bc8" providerId="AD" clId="Web-{21C65873-243B-CA17-0B5B-C9369E8D1EAB}" dt="2023-09-06T18:27:14.745" v="0"/>
        <pc:sldMkLst>
          <pc:docMk/>
          <pc:sldMk cId="1495846290" sldId="358"/>
        </pc:sldMkLst>
        <pc:extLst>
          <p:ext xmlns:p="http://schemas.openxmlformats.org/presentationml/2006/main" uri="{D6D511B9-2390-475A-947B-AFAB55BFBCF1}">
            <pc226:cmChg xmlns:pc226="http://schemas.microsoft.com/office/powerpoint/2022/06/main/command" chg="add">
              <pc226:chgData name="Daniel Khashabi" userId="S::dkhasha1@jh.edu::62390808-c838-45e6-be59-d6fd0d208bc8" providerId="AD" clId="Web-{21C65873-243B-CA17-0B5B-C9369E8D1EAB}" dt="2023-09-06T18:27:14.745" v="0"/>
              <pc2:cmMkLst xmlns:pc2="http://schemas.microsoft.com/office/powerpoint/2019/9/main/command">
                <pc:docMk/>
                <pc:sldMk cId="1495846290" sldId="358"/>
                <pc2:cmMk id="{5C39D433-936A-4AD4-9927-2454B95E633A}"/>
              </pc2:cmMkLst>
            </pc226:cmChg>
          </p:ext>
        </pc:extLst>
      </pc:sldChg>
    </pc:docChg>
  </pc:docChgLst>
  <pc:docChgLst>
    <pc:chgData name="Daniel Khashabi" userId="S::dkhasha1@jh.edu::62390808-c838-45e6-be59-d6fd0d208bc8" providerId="AD" clId="Web-{4B2D5D18-02A8-A442-318F-F3C2B5CEE039}"/>
    <pc:docChg chg="modSld">
      <pc:chgData name="Daniel Khashabi" userId="S::dkhasha1@jh.edu::62390808-c838-45e6-be59-d6fd0d208bc8" providerId="AD" clId="Web-{4B2D5D18-02A8-A442-318F-F3C2B5CEE039}" dt="2024-01-08T19:42:30.001" v="0" actId="20577"/>
      <pc:docMkLst>
        <pc:docMk/>
      </pc:docMkLst>
      <pc:sldChg chg="modSp">
        <pc:chgData name="Daniel Khashabi" userId="S::dkhasha1@jh.edu::62390808-c838-45e6-be59-d6fd0d208bc8" providerId="AD" clId="Web-{4B2D5D18-02A8-A442-318F-F3C2B5CEE039}" dt="2024-01-08T19:42:30.001" v="0" actId="20577"/>
        <pc:sldMkLst>
          <pc:docMk/>
          <pc:sldMk cId="3260301037" sldId="312"/>
        </pc:sldMkLst>
        <pc:spChg chg="mod">
          <ac:chgData name="Daniel Khashabi" userId="S::dkhasha1@jh.edu::62390808-c838-45e6-be59-d6fd0d208bc8" providerId="AD" clId="Web-{4B2D5D18-02A8-A442-318F-F3C2B5CEE039}" dt="2024-01-08T19:42:30.001" v="0" actId="20577"/>
          <ac:spMkLst>
            <pc:docMk/>
            <pc:sldMk cId="3260301037" sldId="312"/>
            <ac:spMk id="3" creationId="{2BAE67F7-BFC3-5C68-93F5-C23BA66F363E}"/>
          </ac:spMkLst>
        </pc:spChg>
      </pc:sldChg>
    </pc:docChg>
  </pc:docChgLst>
  <pc:docChgLst>
    <pc:chgData name="Daniel Khashabi" userId="S::dkhasha1@jh.edu::62390808-c838-45e6-be59-d6fd0d208bc8" providerId="AD" clId="Web-{AA6BA598-3841-CE3A-3A70-A3B5974E1059}"/>
    <pc:docChg chg="modSld">
      <pc:chgData name="Daniel Khashabi" userId="S::dkhasha1@jh.edu::62390808-c838-45e6-be59-d6fd0d208bc8" providerId="AD" clId="Web-{AA6BA598-3841-CE3A-3A70-A3B5974E1059}" dt="2023-02-06T17:05:55.851" v="7" actId="20577"/>
      <pc:docMkLst>
        <pc:docMk/>
      </pc:docMkLst>
      <pc:sldChg chg="modSp">
        <pc:chgData name="Daniel Khashabi" userId="S::dkhasha1@jh.edu::62390808-c838-45e6-be59-d6fd0d208bc8" providerId="AD" clId="Web-{AA6BA598-3841-CE3A-3A70-A3B5974E1059}" dt="2023-02-06T17:05:55.851" v="7" actId="20577"/>
        <pc:sldMkLst>
          <pc:docMk/>
          <pc:sldMk cId="2827995480" sldId="1634"/>
        </pc:sldMkLst>
        <pc:spChg chg="mod">
          <ac:chgData name="Daniel Khashabi" userId="S::dkhasha1@jh.edu::62390808-c838-45e6-be59-d6fd0d208bc8" providerId="AD" clId="Web-{AA6BA598-3841-CE3A-3A70-A3B5974E1059}" dt="2023-02-06T17:05:55.851" v="7" actId="20577"/>
          <ac:spMkLst>
            <pc:docMk/>
            <pc:sldMk cId="2827995480" sldId="1634"/>
            <ac:spMk id="3" creationId="{26EE3139-C761-2213-3F75-8C9850335662}"/>
          </ac:spMkLst>
        </pc:spChg>
      </pc:sldChg>
    </pc:docChg>
  </pc:docChgLst>
  <pc:docChgLst>
    <pc:chgData name="Daniel Khashabi" userId="62390808-c838-45e6-be59-d6fd0d208bc8" providerId="ADAL" clId="{6D3625CB-CDB6-B644-AE75-48B23A19784F}"/>
    <pc:docChg chg="undo custSel addSld delSld modSld sldOrd">
      <pc:chgData name="Daniel Khashabi" userId="62390808-c838-45e6-be59-d6fd0d208bc8" providerId="ADAL" clId="{6D3625CB-CDB6-B644-AE75-48B23A19784F}" dt="2024-02-20T13:47:42.236" v="1337" actId="20577"/>
      <pc:docMkLst>
        <pc:docMk/>
      </pc:docMkLst>
      <pc:sldChg chg="del">
        <pc:chgData name="Daniel Khashabi" userId="62390808-c838-45e6-be59-d6fd0d208bc8" providerId="ADAL" clId="{6D3625CB-CDB6-B644-AE75-48B23A19784F}" dt="2024-02-15T13:16:53.905" v="321" actId="2696"/>
        <pc:sldMkLst>
          <pc:docMk/>
          <pc:sldMk cId="2600918361" sldId="304"/>
        </pc:sldMkLst>
      </pc:sldChg>
      <pc:sldChg chg="add">
        <pc:chgData name="Daniel Khashabi" userId="62390808-c838-45e6-be59-d6fd0d208bc8" providerId="ADAL" clId="{6D3625CB-CDB6-B644-AE75-48B23A19784F}" dt="2024-02-15T13:16:58.545" v="322"/>
        <pc:sldMkLst>
          <pc:docMk/>
          <pc:sldMk cId="3749393868" sldId="304"/>
        </pc:sldMkLst>
      </pc:sldChg>
      <pc:sldChg chg="del">
        <pc:chgData name="Daniel Khashabi" userId="62390808-c838-45e6-be59-d6fd0d208bc8" providerId="ADAL" clId="{6D3625CB-CDB6-B644-AE75-48B23A19784F}" dt="2024-02-15T13:16:53.905" v="321" actId="2696"/>
        <pc:sldMkLst>
          <pc:docMk/>
          <pc:sldMk cId="916665768" sldId="305"/>
        </pc:sldMkLst>
      </pc:sldChg>
      <pc:sldChg chg="add">
        <pc:chgData name="Daniel Khashabi" userId="62390808-c838-45e6-be59-d6fd0d208bc8" providerId="ADAL" clId="{6D3625CB-CDB6-B644-AE75-48B23A19784F}" dt="2024-02-15T13:16:58.545" v="322"/>
        <pc:sldMkLst>
          <pc:docMk/>
          <pc:sldMk cId="3374660647" sldId="305"/>
        </pc:sldMkLst>
      </pc:sldChg>
      <pc:sldChg chg="del">
        <pc:chgData name="Daniel Khashabi" userId="62390808-c838-45e6-be59-d6fd0d208bc8" providerId="ADAL" clId="{6D3625CB-CDB6-B644-AE75-48B23A19784F}" dt="2024-02-15T13:16:53.905" v="321" actId="2696"/>
        <pc:sldMkLst>
          <pc:docMk/>
          <pc:sldMk cId="525426348" sldId="306"/>
        </pc:sldMkLst>
      </pc:sldChg>
      <pc:sldChg chg="add">
        <pc:chgData name="Daniel Khashabi" userId="62390808-c838-45e6-be59-d6fd0d208bc8" providerId="ADAL" clId="{6D3625CB-CDB6-B644-AE75-48B23A19784F}" dt="2024-02-15T13:16:58.545" v="322"/>
        <pc:sldMkLst>
          <pc:docMk/>
          <pc:sldMk cId="4204520656" sldId="306"/>
        </pc:sldMkLst>
      </pc:sldChg>
      <pc:sldChg chg="del">
        <pc:chgData name="Daniel Khashabi" userId="62390808-c838-45e6-be59-d6fd0d208bc8" providerId="ADAL" clId="{6D3625CB-CDB6-B644-AE75-48B23A19784F}" dt="2024-02-15T13:16:53.905" v="321" actId="2696"/>
        <pc:sldMkLst>
          <pc:docMk/>
          <pc:sldMk cId="1361481793" sldId="307"/>
        </pc:sldMkLst>
      </pc:sldChg>
      <pc:sldChg chg="add">
        <pc:chgData name="Daniel Khashabi" userId="62390808-c838-45e6-be59-d6fd0d208bc8" providerId="ADAL" clId="{6D3625CB-CDB6-B644-AE75-48B23A19784F}" dt="2024-02-15T13:16:58.545" v="322"/>
        <pc:sldMkLst>
          <pc:docMk/>
          <pc:sldMk cId="3654259461" sldId="307"/>
        </pc:sldMkLst>
      </pc:sldChg>
      <pc:sldChg chg="del">
        <pc:chgData name="Daniel Khashabi" userId="62390808-c838-45e6-be59-d6fd0d208bc8" providerId="ADAL" clId="{6D3625CB-CDB6-B644-AE75-48B23A19784F}" dt="2024-02-15T13:16:53.905" v="321" actId="2696"/>
        <pc:sldMkLst>
          <pc:docMk/>
          <pc:sldMk cId="206012705" sldId="308"/>
        </pc:sldMkLst>
      </pc:sldChg>
      <pc:sldChg chg="add">
        <pc:chgData name="Daniel Khashabi" userId="62390808-c838-45e6-be59-d6fd0d208bc8" providerId="ADAL" clId="{6D3625CB-CDB6-B644-AE75-48B23A19784F}" dt="2024-02-15T13:16:58.545" v="322"/>
        <pc:sldMkLst>
          <pc:docMk/>
          <pc:sldMk cId="2499835691" sldId="308"/>
        </pc:sldMkLst>
      </pc:sldChg>
      <pc:sldChg chg="del">
        <pc:chgData name="Daniel Khashabi" userId="62390808-c838-45e6-be59-d6fd0d208bc8" providerId="ADAL" clId="{6D3625CB-CDB6-B644-AE75-48B23A19784F}" dt="2024-02-15T13:16:53.905" v="321" actId="2696"/>
        <pc:sldMkLst>
          <pc:docMk/>
          <pc:sldMk cId="2946723336" sldId="309"/>
        </pc:sldMkLst>
      </pc:sldChg>
      <pc:sldChg chg="add">
        <pc:chgData name="Daniel Khashabi" userId="62390808-c838-45e6-be59-d6fd0d208bc8" providerId="ADAL" clId="{6D3625CB-CDB6-B644-AE75-48B23A19784F}" dt="2024-02-15T13:16:58.545" v="322"/>
        <pc:sldMkLst>
          <pc:docMk/>
          <pc:sldMk cId="3071578791" sldId="309"/>
        </pc:sldMkLst>
      </pc:sldChg>
      <pc:sldChg chg="add">
        <pc:chgData name="Daniel Khashabi" userId="62390808-c838-45e6-be59-d6fd0d208bc8" providerId="ADAL" clId="{6D3625CB-CDB6-B644-AE75-48B23A19784F}" dt="2024-02-15T13:16:58.545" v="322"/>
        <pc:sldMkLst>
          <pc:docMk/>
          <pc:sldMk cId="3842591766" sldId="310"/>
        </pc:sldMkLst>
      </pc:sldChg>
      <pc:sldChg chg="del">
        <pc:chgData name="Daniel Khashabi" userId="62390808-c838-45e6-be59-d6fd0d208bc8" providerId="ADAL" clId="{6D3625CB-CDB6-B644-AE75-48B23A19784F}" dt="2024-02-15T13:16:53.905" v="321" actId="2696"/>
        <pc:sldMkLst>
          <pc:docMk/>
          <pc:sldMk cId="4159703185" sldId="310"/>
        </pc:sldMkLst>
      </pc:sldChg>
      <pc:sldChg chg="del">
        <pc:chgData name="Daniel Khashabi" userId="62390808-c838-45e6-be59-d6fd0d208bc8" providerId="ADAL" clId="{6D3625CB-CDB6-B644-AE75-48B23A19784F}" dt="2024-02-15T13:16:53.905" v="321" actId="2696"/>
        <pc:sldMkLst>
          <pc:docMk/>
          <pc:sldMk cId="51071250" sldId="311"/>
        </pc:sldMkLst>
      </pc:sldChg>
      <pc:sldChg chg="add">
        <pc:chgData name="Daniel Khashabi" userId="62390808-c838-45e6-be59-d6fd0d208bc8" providerId="ADAL" clId="{6D3625CB-CDB6-B644-AE75-48B23A19784F}" dt="2024-02-15T13:16:58.545" v="322"/>
        <pc:sldMkLst>
          <pc:docMk/>
          <pc:sldMk cId="1263699333" sldId="311"/>
        </pc:sldMkLst>
      </pc:sldChg>
      <pc:sldChg chg="del">
        <pc:chgData name="Daniel Khashabi" userId="62390808-c838-45e6-be59-d6fd0d208bc8" providerId="ADAL" clId="{6D3625CB-CDB6-B644-AE75-48B23A19784F}" dt="2024-02-15T13:16:53.905" v="321" actId="2696"/>
        <pc:sldMkLst>
          <pc:docMk/>
          <pc:sldMk cId="1790160992" sldId="317"/>
        </pc:sldMkLst>
      </pc:sldChg>
      <pc:sldChg chg="add">
        <pc:chgData name="Daniel Khashabi" userId="62390808-c838-45e6-be59-d6fd0d208bc8" providerId="ADAL" clId="{6D3625CB-CDB6-B644-AE75-48B23A19784F}" dt="2024-02-15T13:16:58.545" v="322"/>
        <pc:sldMkLst>
          <pc:docMk/>
          <pc:sldMk cId="3561696772" sldId="317"/>
        </pc:sldMkLst>
      </pc:sldChg>
      <pc:sldChg chg="delSp mod">
        <pc:chgData name="Daniel Khashabi" userId="62390808-c838-45e6-be59-d6fd0d208bc8" providerId="ADAL" clId="{6D3625CB-CDB6-B644-AE75-48B23A19784F}" dt="2024-02-15T13:18:27.043" v="485" actId="478"/>
        <pc:sldMkLst>
          <pc:docMk/>
          <pc:sldMk cId="309053171" sldId="347"/>
        </pc:sldMkLst>
        <pc:spChg chg="del">
          <ac:chgData name="Daniel Khashabi" userId="62390808-c838-45e6-be59-d6fd0d208bc8" providerId="ADAL" clId="{6D3625CB-CDB6-B644-AE75-48B23A19784F}" dt="2024-02-15T13:18:27.043" v="485" actId="478"/>
          <ac:spMkLst>
            <pc:docMk/>
            <pc:sldMk cId="309053171" sldId="347"/>
            <ac:spMk id="2" creationId="{E59A4C97-C005-FFEF-DC0D-82C9D22B1EB1}"/>
          </ac:spMkLst>
        </pc:spChg>
      </pc:sldChg>
      <pc:sldChg chg="delSp mod">
        <pc:chgData name="Daniel Khashabi" userId="62390808-c838-45e6-be59-d6fd0d208bc8" providerId="ADAL" clId="{6D3625CB-CDB6-B644-AE75-48B23A19784F}" dt="2024-02-15T13:18:16.352" v="484" actId="478"/>
        <pc:sldMkLst>
          <pc:docMk/>
          <pc:sldMk cId="986875128" sldId="349"/>
        </pc:sldMkLst>
        <pc:spChg chg="del">
          <ac:chgData name="Daniel Khashabi" userId="62390808-c838-45e6-be59-d6fd0d208bc8" providerId="ADAL" clId="{6D3625CB-CDB6-B644-AE75-48B23A19784F}" dt="2024-02-15T13:18:16.352" v="484" actId="478"/>
          <ac:spMkLst>
            <pc:docMk/>
            <pc:sldMk cId="986875128" sldId="349"/>
            <ac:spMk id="2" creationId="{44ADC5C7-AE75-AF30-76BF-808921205823}"/>
          </ac:spMkLst>
        </pc:spChg>
      </pc:sldChg>
      <pc:sldChg chg="modCm">
        <pc:chgData name="Daniel Khashabi" userId="62390808-c838-45e6-be59-d6fd0d208bc8" providerId="ADAL" clId="{6D3625CB-CDB6-B644-AE75-48B23A19784F}" dt="2024-02-15T13:18:04.931" v="483"/>
        <pc:sldMkLst>
          <pc:docMk/>
          <pc:sldMk cId="1990673996" sldId="354"/>
        </pc:sldMkLst>
        <pc:extLst>
          <p:ext xmlns:p="http://schemas.openxmlformats.org/presentationml/2006/main" uri="{D6D511B9-2390-475A-947B-AFAB55BFBCF1}">
            <pc226:cmChg xmlns:pc226="http://schemas.microsoft.com/office/powerpoint/2022/06/main/command" chg="mod">
              <pc226:chgData name="Daniel Khashabi" userId="62390808-c838-45e6-be59-d6fd0d208bc8" providerId="ADAL" clId="{6D3625CB-CDB6-B644-AE75-48B23A19784F}" dt="2024-02-15T13:18:04.931" v="483"/>
              <pc2:cmMkLst xmlns:pc2="http://schemas.microsoft.com/office/powerpoint/2019/9/main/command">
                <pc:docMk/>
                <pc:sldMk cId="1990673996" sldId="354"/>
                <pc2:cmMk id="{EB4C38DB-4120-4D45-896C-3831DEE0D602}"/>
              </pc2:cmMkLst>
            </pc226:cmChg>
          </p:ext>
        </pc:extLst>
      </pc:sldChg>
      <pc:sldChg chg="delSp mod">
        <pc:chgData name="Daniel Khashabi" userId="62390808-c838-45e6-be59-d6fd0d208bc8" providerId="ADAL" clId="{6D3625CB-CDB6-B644-AE75-48B23A19784F}" dt="2024-02-15T13:18:32.993" v="486" actId="478"/>
        <pc:sldMkLst>
          <pc:docMk/>
          <pc:sldMk cId="2738566970" sldId="356"/>
        </pc:sldMkLst>
        <pc:spChg chg="del">
          <ac:chgData name="Daniel Khashabi" userId="62390808-c838-45e6-be59-d6fd0d208bc8" providerId="ADAL" clId="{6D3625CB-CDB6-B644-AE75-48B23A19784F}" dt="2024-02-15T13:18:32.993" v="486" actId="478"/>
          <ac:spMkLst>
            <pc:docMk/>
            <pc:sldMk cId="2738566970" sldId="356"/>
            <ac:spMk id="2" creationId="{B1F35F55-CAED-DE22-DD49-5BC95F22471F}"/>
          </ac:spMkLst>
        </pc:spChg>
      </pc:sldChg>
      <pc:sldChg chg="addSp modSp">
        <pc:chgData name="Daniel Khashabi" userId="62390808-c838-45e6-be59-d6fd0d208bc8" providerId="ADAL" clId="{6D3625CB-CDB6-B644-AE75-48B23A19784F}" dt="2024-02-15T13:19:06.276" v="487"/>
        <pc:sldMkLst>
          <pc:docMk/>
          <pc:sldMk cId="1495846290" sldId="358"/>
        </pc:sldMkLst>
        <pc:spChg chg="add mod">
          <ac:chgData name="Daniel Khashabi" userId="62390808-c838-45e6-be59-d6fd0d208bc8" providerId="ADAL" clId="{6D3625CB-CDB6-B644-AE75-48B23A19784F}" dt="2024-02-15T13:19:06.276" v="487"/>
          <ac:spMkLst>
            <pc:docMk/>
            <pc:sldMk cId="1495846290" sldId="358"/>
            <ac:spMk id="6" creationId="{65E3E0C0-862C-AB11-5E09-6DA778F5FBF4}"/>
          </ac:spMkLst>
        </pc:spChg>
        <pc:spChg chg="add mod">
          <ac:chgData name="Daniel Khashabi" userId="62390808-c838-45e6-be59-d6fd0d208bc8" providerId="ADAL" clId="{6D3625CB-CDB6-B644-AE75-48B23A19784F}" dt="2024-02-15T13:19:06.276" v="487"/>
          <ac:spMkLst>
            <pc:docMk/>
            <pc:sldMk cId="1495846290" sldId="358"/>
            <ac:spMk id="8" creationId="{206471C2-1CA7-3FFD-120C-7E51B84A8F07}"/>
          </ac:spMkLst>
        </pc:spChg>
      </pc:sldChg>
      <pc:sldChg chg="add mod modShow">
        <pc:chgData name="Daniel Khashabi" userId="62390808-c838-45e6-be59-d6fd0d208bc8" providerId="ADAL" clId="{6D3625CB-CDB6-B644-AE75-48B23A19784F}" dt="2024-02-15T13:22:20.016" v="534" actId="729"/>
        <pc:sldMkLst>
          <pc:docMk/>
          <pc:sldMk cId="419172344" sldId="367"/>
        </pc:sldMkLst>
      </pc:sldChg>
      <pc:sldChg chg="addSp delSp modSp del mod">
        <pc:chgData name="Daniel Khashabi" userId="62390808-c838-45e6-be59-d6fd0d208bc8" providerId="ADAL" clId="{6D3625CB-CDB6-B644-AE75-48B23A19784F}" dt="2024-02-15T13:21:31.650" v="530" actId="2696"/>
        <pc:sldMkLst>
          <pc:docMk/>
          <pc:sldMk cId="3891188144" sldId="367"/>
        </pc:sldMkLst>
        <pc:spChg chg="del">
          <ac:chgData name="Daniel Khashabi" userId="62390808-c838-45e6-be59-d6fd0d208bc8" providerId="ADAL" clId="{6D3625CB-CDB6-B644-AE75-48B23A19784F}" dt="2024-02-15T13:21:14.476" v="527" actId="478"/>
          <ac:spMkLst>
            <pc:docMk/>
            <pc:sldMk cId="3891188144" sldId="367"/>
            <ac:spMk id="2" creationId="{7C39985D-081A-50A5-17A2-CADB08076423}"/>
          </ac:spMkLst>
        </pc:spChg>
        <pc:spChg chg="add del mod">
          <ac:chgData name="Daniel Khashabi" userId="62390808-c838-45e6-be59-d6fd0d208bc8" providerId="ADAL" clId="{6D3625CB-CDB6-B644-AE75-48B23A19784F}" dt="2024-02-15T13:21:15.486" v="528" actId="478"/>
          <ac:spMkLst>
            <pc:docMk/>
            <pc:sldMk cId="3891188144" sldId="367"/>
            <ac:spMk id="4" creationId="{5FE565E5-2C2A-056F-A5DB-231A9CB3173C}"/>
          </ac:spMkLst>
        </pc:spChg>
        <pc:spChg chg="add mod">
          <ac:chgData name="Daniel Khashabi" userId="62390808-c838-45e6-be59-d6fd0d208bc8" providerId="ADAL" clId="{6D3625CB-CDB6-B644-AE75-48B23A19784F}" dt="2024-02-15T13:21:15.951" v="529"/>
          <ac:spMkLst>
            <pc:docMk/>
            <pc:sldMk cId="3891188144" sldId="367"/>
            <ac:spMk id="5" creationId="{8CE1CFEC-5032-1C3C-78A7-92EE5919D729}"/>
          </ac:spMkLst>
        </pc:spChg>
      </pc:sldChg>
      <pc:sldChg chg="add mod modShow">
        <pc:chgData name="Daniel Khashabi" userId="62390808-c838-45e6-be59-d6fd0d208bc8" providerId="ADAL" clId="{6D3625CB-CDB6-B644-AE75-48B23A19784F}" dt="2024-02-15T13:22:20.016" v="534" actId="729"/>
        <pc:sldMkLst>
          <pc:docMk/>
          <pc:sldMk cId="892716548" sldId="368"/>
        </pc:sldMkLst>
      </pc:sldChg>
      <pc:sldChg chg="modSp del mod">
        <pc:chgData name="Daniel Khashabi" userId="62390808-c838-45e6-be59-d6fd0d208bc8" providerId="ADAL" clId="{6D3625CB-CDB6-B644-AE75-48B23A19784F}" dt="2024-02-15T13:21:31.650" v="530" actId="2696"/>
        <pc:sldMkLst>
          <pc:docMk/>
          <pc:sldMk cId="936322850" sldId="368"/>
        </pc:sldMkLst>
        <pc:spChg chg="mod">
          <ac:chgData name="Daniel Khashabi" userId="62390808-c838-45e6-be59-d6fd0d208bc8" providerId="ADAL" clId="{6D3625CB-CDB6-B644-AE75-48B23A19784F}" dt="2024-02-15T13:20:50.581" v="516" actId="948"/>
          <ac:spMkLst>
            <pc:docMk/>
            <pc:sldMk cId="936322850" sldId="368"/>
            <ac:spMk id="2" creationId="{81CF3768-D2D0-D7BD-879F-E8BB61214A78}"/>
          </ac:spMkLst>
        </pc:spChg>
      </pc:sldChg>
      <pc:sldChg chg="addSp delSp modSp del mod">
        <pc:chgData name="Daniel Khashabi" userId="62390808-c838-45e6-be59-d6fd0d208bc8" providerId="ADAL" clId="{6D3625CB-CDB6-B644-AE75-48B23A19784F}" dt="2024-02-15T13:21:31.650" v="530" actId="2696"/>
        <pc:sldMkLst>
          <pc:docMk/>
          <pc:sldMk cId="1375496691" sldId="369"/>
        </pc:sldMkLst>
        <pc:spChg chg="add del">
          <ac:chgData name="Daniel Khashabi" userId="62390808-c838-45e6-be59-d6fd0d208bc8" providerId="ADAL" clId="{6D3625CB-CDB6-B644-AE75-48B23A19784F}" dt="2024-02-15T13:20:54.873" v="517" actId="478"/>
          <ac:spMkLst>
            <pc:docMk/>
            <pc:sldMk cId="1375496691" sldId="369"/>
            <ac:spMk id="2" creationId="{7C0F9652-E792-4ED0-1172-270D0B660674}"/>
          </ac:spMkLst>
        </pc:spChg>
        <pc:spChg chg="add del mod">
          <ac:chgData name="Daniel Khashabi" userId="62390808-c838-45e6-be59-d6fd0d208bc8" providerId="ADAL" clId="{6D3625CB-CDB6-B644-AE75-48B23A19784F}" dt="2024-02-15T13:20:34.301" v="512" actId="478"/>
          <ac:spMkLst>
            <pc:docMk/>
            <pc:sldMk cId="1375496691" sldId="369"/>
            <ac:spMk id="4" creationId="{5E9F14F4-E3CA-0350-CDB3-544507168ED1}"/>
          </ac:spMkLst>
        </pc:spChg>
        <pc:spChg chg="add mod">
          <ac:chgData name="Daniel Khashabi" userId="62390808-c838-45e6-be59-d6fd0d208bc8" providerId="ADAL" clId="{6D3625CB-CDB6-B644-AE75-48B23A19784F}" dt="2024-02-15T13:20:31.189" v="510"/>
          <ac:spMkLst>
            <pc:docMk/>
            <pc:sldMk cId="1375496691" sldId="369"/>
            <ac:spMk id="5" creationId="{2C67AE1C-D3CE-309A-B857-7B8DD4DAA7C5}"/>
          </ac:spMkLst>
        </pc:spChg>
        <pc:spChg chg="add del mod">
          <ac:chgData name="Daniel Khashabi" userId="62390808-c838-45e6-be59-d6fd0d208bc8" providerId="ADAL" clId="{6D3625CB-CDB6-B644-AE75-48B23A19784F}" dt="2024-02-15T13:20:55.830" v="518" actId="478"/>
          <ac:spMkLst>
            <pc:docMk/>
            <pc:sldMk cId="1375496691" sldId="369"/>
            <ac:spMk id="7" creationId="{92713CFC-C98A-AFF0-706F-489E725E3B37}"/>
          </ac:spMkLst>
        </pc:spChg>
        <pc:spChg chg="add mod">
          <ac:chgData name="Daniel Khashabi" userId="62390808-c838-45e6-be59-d6fd0d208bc8" providerId="ADAL" clId="{6D3625CB-CDB6-B644-AE75-48B23A19784F}" dt="2024-02-15T13:20:56.174" v="519"/>
          <ac:spMkLst>
            <pc:docMk/>
            <pc:sldMk cId="1375496691" sldId="369"/>
            <ac:spMk id="8" creationId="{8D3C952E-4D5C-AAF8-114C-C2C6A08B67B1}"/>
          </ac:spMkLst>
        </pc:spChg>
      </pc:sldChg>
      <pc:sldChg chg="add mod modShow">
        <pc:chgData name="Daniel Khashabi" userId="62390808-c838-45e6-be59-d6fd0d208bc8" providerId="ADAL" clId="{6D3625CB-CDB6-B644-AE75-48B23A19784F}" dt="2024-02-15T13:22:20.016" v="534" actId="729"/>
        <pc:sldMkLst>
          <pc:docMk/>
          <pc:sldMk cId="2931831666" sldId="369"/>
        </pc:sldMkLst>
      </pc:sldChg>
      <pc:sldChg chg="add mod modShow">
        <pc:chgData name="Daniel Khashabi" userId="62390808-c838-45e6-be59-d6fd0d208bc8" providerId="ADAL" clId="{6D3625CB-CDB6-B644-AE75-48B23A19784F}" dt="2024-02-15T13:22:20.016" v="534" actId="729"/>
        <pc:sldMkLst>
          <pc:docMk/>
          <pc:sldMk cId="986883836" sldId="370"/>
        </pc:sldMkLst>
      </pc:sldChg>
      <pc:sldChg chg="addSp delSp modSp del mod">
        <pc:chgData name="Daniel Khashabi" userId="62390808-c838-45e6-be59-d6fd0d208bc8" providerId="ADAL" clId="{6D3625CB-CDB6-B644-AE75-48B23A19784F}" dt="2024-02-15T13:21:31.650" v="530" actId="2696"/>
        <pc:sldMkLst>
          <pc:docMk/>
          <pc:sldMk cId="1150103863" sldId="370"/>
        </pc:sldMkLst>
        <pc:spChg chg="del">
          <ac:chgData name="Daniel Khashabi" userId="62390808-c838-45e6-be59-d6fd0d208bc8" providerId="ADAL" clId="{6D3625CB-CDB6-B644-AE75-48B23A19784F}" dt="2024-02-15T13:20:57.988" v="520" actId="478"/>
          <ac:spMkLst>
            <pc:docMk/>
            <pc:sldMk cId="1150103863" sldId="370"/>
            <ac:spMk id="2" creationId="{A9AFBBB2-6E49-9E4B-C718-A2C51BC20875}"/>
          </ac:spMkLst>
        </pc:spChg>
        <pc:spChg chg="add del mod">
          <ac:chgData name="Daniel Khashabi" userId="62390808-c838-45e6-be59-d6fd0d208bc8" providerId="ADAL" clId="{6D3625CB-CDB6-B644-AE75-48B23A19784F}" dt="2024-02-15T13:20:58.875" v="521" actId="478"/>
          <ac:spMkLst>
            <pc:docMk/>
            <pc:sldMk cId="1150103863" sldId="370"/>
            <ac:spMk id="4" creationId="{DDF311EE-86AA-BFA7-5747-CDFC08918087}"/>
          </ac:spMkLst>
        </pc:spChg>
        <pc:spChg chg="add mod">
          <ac:chgData name="Daniel Khashabi" userId="62390808-c838-45e6-be59-d6fd0d208bc8" providerId="ADAL" clId="{6D3625CB-CDB6-B644-AE75-48B23A19784F}" dt="2024-02-15T13:20:59.157" v="522"/>
          <ac:spMkLst>
            <pc:docMk/>
            <pc:sldMk cId="1150103863" sldId="370"/>
            <ac:spMk id="5" creationId="{C505025E-C68C-B2C8-745D-D8CC808C9F47}"/>
          </ac:spMkLst>
        </pc:spChg>
      </pc:sldChg>
      <pc:sldChg chg="add mod modShow">
        <pc:chgData name="Daniel Khashabi" userId="62390808-c838-45e6-be59-d6fd0d208bc8" providerId="ADAL" clId="{6D3625CB-CDB6-B644-AE75-48B23A19784F}" dt="2024-02-15T13:22:20.016" v="534" actId="729"/>
        <pc:sldMkLst>
          <pc:docMk/>
          <pc:sldMk cId="1017586152" sldId="371"/>
        </pc:sldMkLst>
      </pc:sldChg>
      <pc:sldChg chg="addSp delSp modSp del mod">
        <pc:chgData name="Daniel Khashabi" userId="62390808-c838-45e6-be59-d6fd0d208bc8" providerId="ADAL" clId="{6D3625CB-CDB6-B644-AE75-48B23A19784F}" dt="2024-02-15T13:21:31.650" v="530" actId="2696"/>
        <pc:sldMkLst>
          <pc:docMk/>
          <pc:sldMk cId="3078972981" sldId="371"/>
        </pc:sldMkLst>
        <pc:spChg chg="mod">
          <ac:chgData name="Daniel Khashabi" userId="62390808-c838-45e6-be59-d6fd0d208bc8" providerId="ADAL" clId="{6D3625CB-CDB6-B644-AE75-48B23A19784F}" dt="2024-02-15T13:21:10.222" v="526" actId="255"/>
          <ac:spMkLst>
            <pc:docMk/>
            <pc:sldMk cId="3078972981" sldId="371"/>
            <ac:spMk id="2" creationId="{3DD82834-B11A-A6F3-E6AC-CB441C022E89}"/>
          </ac:spMkLst>
        </pc:spChg>
        <pc:spChg chg="del">
          <ac:chgData name="Daniel Khashabi" userId="62390808-c838-45e6-be59-d6fd0d208bc8" providerId="ADAL" clId="{6D3625CB-CDB6-B644-AE75-48B23A19784F}" dt="2024-02-15T13:21:01.971" v="523" actId="478"/>
          <ac:spMkLst>
            <pc:docMk/>
            <pc:sldMk cId="3078972981" sldId="371"/>
            <ac:spMk id="3" creationId="{DDCC7C15-D734-2858-3A76-25971A1371F2}"/>
          </ac:spMkLst>
        </pc:spChg>
        <pc:spChg chg="add del mod">
          <ac:chgData name="Daniel Khashabi" userId="62390808-c838-45e6-be59-d6fd0d208bc8" providerId="ADAL" clId="{6D3625CB-CDB6-B644-AE75-48B23A19784F}" dt="2024-02-15T13:21:03.452" v="524" actId="478"/>
          <ac:spMkLst>
            <pc:docMk/>
            <pc:sldMk cId="3078972981" sldId="371"/>
            <ac:spMk id="5" creationId="{20CD1849-6037-BA0A-CCD7-47CD73113554}"/>
          </ac:spMkLst>
        </pc:spChg>
        <pc:spChg chg="add mod">
          <ac:chgData name="Daniel Khashabi" userId="62390808-c838-45e6-be59-d6fd0d208bc8" providerId="ADAL" clId="{6D3625CB-CDB6-B644-AE75-48B23A19784F}" dt="2024-02-15T13:21:03.725" v="525"/>
          <ac:spMkLst>
            <pc:docMk/>
            <pc:sldMk cId="3078972981" sldId="371"/>
            <ac:spMk id="6" creationId="{42F1B300-DF95-810D-A2C4-301478820336}"/>
          </ac:spMkLst>
        </pc:spChg>
      </pc:sldChg>
      <pc:sldChg chg="add">
        <pc:chgData name="Daniel Khashabi" userId="62390808-c838-45e6-be59-d6fd0d208bc8" providerId="ADAL" clId="{6D3625CB-CDB6-B644-AE75-48B23A19784F}" dt="2024-02-15T13:21:50.458" v="533"/>
        <pc:sldMkLst>
          <pc:docMk/>
          <pc:sldMk cId="1627808425" sldId="372"/>
        </pc:sldMkLst>
      </pc:sldChg>
      <pc:sldChg chg="del">
        <pc:chgData name="Daniel Khashabi" userId="62390808-c838-45e6-be59-d6fd0d208bc8" providerId="ADAL" clId="{6D3625CB-CDB6-B644-AE75-48B23A19784F}" dt="2024-02-15T13:21:31.650" v="530" actId="2696"/>
        <pc:sldMkLst>
          <pc:docMk/>
          <pc:sldMk cId="2514677981" sldId="372"/>
        </pc:sldMkLst>
      </pc:sldChg>
      <pc:sldChg chg="add mod modShow">
        <pc:chgData name="Daniel Khashabi" userId="62390808-c838-45e6-be59-d6fd0d208bc8" providerId="ADAL" clId="{6D3625CB-CDB6-B644-AE75-48B23A19784F}" dt="2024-02-15T13:22:20.016" v="534" actId="729"/>
        <pc:sldMkLst>
          <pc:docMk/>
          <pc:sldMk cId="1561051885" sldId="376"/>
        </pc:sldMkLst>
      </pc:sldChg>
      <pc:sldChg chg="del">
        <pc:chgData name="Daniel Khashabi" userId="62390808-c838-45e6-be59-d6fd0d208bc8" providerId="ADAL" clId="{6D3625CB-CDB6-B644-AE75-48B23A19784F}" dt="2024-02-15T13:21:31.650" v="530" actId="2696"/>
        <pc:sldMkLst>
          <pc:docMk/>
          <pc:sldMk cId="1570897842" sldId="376"/>
        </pc:sldMkLst>
      </pc:sldChg>
      <pc:sldChg chg="del">
        <pc:chgData name="Daniel Khashabi" userId="62390808-c838-45e6-be59-d6fd0d208bc8" providerId="ADAL" clId="{6D3625CB-CDB6-B644-AE75-48B23A19784F}" dt="2024-02-15T13:16:53.905" v="321" actId="2696"/>
        <pc:sldMkLst>
          <pc:docMk/>
          <pc:sldMk cId="2125949340" sldId="1263"/>
        </pc:sldMkLst>
      </pc:sldChg>
      <pc:sldChg chg="add">
        <pc:chgData name="Daniel Khashabi" userId="62390808-c838-45e6-be59-d6fd0d208bc8" providerId="ADAL" clId="{6D3625CB-CDB6-B644-AE75-48B23A19784F}" dt="2024-02-15T13:16:58.545" v="322"/>
        <pc:sldMkLst>
          <pc:docMk/>
          <pc:sldMk cId="3048212989" sldId="1263"/>
        </pc:sldMkLst>
      </pc:sldChg>
      <pc:sldChg chg="modSp mod modAnim">
        <pc:chgData name="Daniel Khashabi" userId="62390808-c838-45e6-be59-d6fd0d208bc8" providerId="ADAL" clId="{6D3625CB-CDB6-B644-AE75-48B23A19784F}" dt="2024-02-15T13:23:11.712" v="557" actId="20577"/>
        <pc:sldMkLst>
          <pc:docMk/>
          <pc:sldMk cId="1702199255" sldId="1591"/>
        </pc:sldMkLst>
        <pc:spChg chg="mod">
          <ac:chgData name="Daniel Khashabi" userId="62390808-c838-45e6-be59-d6fd0d208bc8" providerId="ADAL" clId="{6D3625CB-CDB6-B644-AE75-48B23A19784F}" dt="2024-02-15T13:22:47.974" v="545" actId="20577"/>
          <ac:spMkLst>
            <pc:docMk/>
            <pc:sldMk cId="1702199255" sldId="1591"/>
            <ac:spMk id="2" creationId="{953ED47A-3027-1985-0980-096D263C53C4}"/>
          </ac:spMkLst>
        </pc:spChg>
        <pc:spChg chg="mod">
          <ac:chgData name="Daniel Khashabi" userId="62390808-c838-45e6-be59-d6fd0d208bc8" providerId="ADAL" clId="{6D3625CB-CDB6-B644-AE75-48B23A19784F}" dt="2024-02-15T13:23:11.712" v="557" actId="20577"/>
          <ac:spMkLst>
            <pc:docMk/>
            <pc:sldMk cId="1702199255" sldId="1591"/>
            <ac:spMk id="142" creationId="{185BFF6F-8170-E1BD-248F-5B262D395E4E}"/>
          </ac:spMkLst>
        </pc:spChg>
      </pc:sldChg>
      <pc:sldChg chg="add">
        <pc:chgData name="Daniel Khashabi" userId="62390808-c838-45e6-be59-d6fd0d208bc8" providerId="ADAL" clId="{6D3625CB-CDB6-B644-AE75-48B23A19784F}" dt="2024-02-15T13:21:50.458" v="533"/>
        <pc:sldMkLst>
          <pc:docMk/>
          <pc:sldMk cId="1554715379" sldId="1592"/>
        </pc:sldMkLst>
      </pc:sldChg>
      <pc:sldChg chg="del">
        <pc:chgData name="Daniel Khashabi" userId="62390808-c838-45e6-be59-d6fd0d208bc8" providerId="ADAL" clId="{6D3625CB-CDB6-B644-AE75-48B23A19784F}" dt="2024-02-15T13:21:31.650" v="530" actId="2696"/>
        <pc:sldMkLst>
          <pc:docMk/>
          <pc:sldMk cId="2994308362" sldId="1592"/>
        </pc:sldMkLst>
      </pc:sldChg>
      <pc:sldChg chg="del">
        <pc:chgData name="Daniel Khashabi" userId="62390808-c838-45e6-be59-d6fd0d208bc8" providerId="ADAL" clId="{6D3625CB-CDB6-B644-AE75-48B23A19784F}" dt="2024-02-15T13:21:31.650" v="530" actId="2696"/>
        <pc:sldMkLst>
          <pc:docMk/>
          <pc:sldMk cId="3916839582" sldId="1593"/>
        </pc:sldMkLst>
      </pc:sldChg>
      <pc:sldChg chg="add">
        <pc:chgData name="Daniel Khashabi" userId="62390808-c838-45e6-be59-d6fd0d208bc8" providerId="ADAL" clId="{6D3625CB-CDB6-B644-AE75-48B23A19784F}" dt="2024-02-15T13:21:50.458" v="533"/>
        <pc:sldMkLst>
          <pc:docMk/>
          <pc:sldMk cId="4202116029" sldId="1593"/>
        </pc:sldMkLst>
      </pc:sldChg>
      <pc:sldChg chg="add">
        <pc:chgData name="Daniel Khashabi" userId="62390808-c838-45e6-be59-d6fd0d208bc8" providerId="ADAL" clId="{6D3625CB-CDB6-B644-AE75-48B23A19784F}" dt="2024-02-15T13:21:50.458" v="533"/>
        <pc:sldMkLst>
          <pc:docMk/>
          <pc:sldMk cId="3318019931" sldId="1626"/>
        </pc:sldMkLst>
      </pc:sldChg>
      <pc:sldChg chg="del">
        <pc:chgData name="Daniel Khashabi" userId="62390808-c838-45e6-be59-d6fd0d208bc8" providerId="ADAL" clId="{6D3625CB-CDB6-B644-AE75-48B23A19784F}" dt="2024-02-15T13:21:31.650" v="530" actId="2696"/>
        <pc:sldMkLst>
          <pc:docMk/>
          <pc:sldMk cId="3348766372" sldId="1626"/>
        </pc:sldMkLst>
      </pc:sldChg>
      <pc:sldChg chg="modSp mod">
        <pc:chgData name="Daniel Khashabi" userId="62390808-c838-45e6-be59-d6fd0d208bc8" providerId="ADAL" clId="{6D3625CB-CDB6-B644-AE75-48B23A19784F}" dt="2024-02-15T13:24:27.758" v="587" actId="20577"/>
        <pc:sldMkLst>
          <pc:docMk/>
          <pc:sldMk cId="394656261" sldId="1631"/>
        </pc:sldMkLst>
        <pc:spChg chg="mod">
          <ac:chgData name="Daniel Khashabi" userId="62390808-c838-45e6-be59-d6fd0d208bc8" providerId="ADAL" clId="{6D3625CB-CDB6-B644-AE75-48B23A19784F}" dt="2024-02-15T13:24:27.758" v="587" actId="20577"/>
          <ac:spMkLst>
            <pc:docMk/>
            <pc:sldMk cId="394656261" sldId="1631"/>
            <ac:spMk id="142" creationId="{185BFF6F-8170-E1BD-248F-5B262D395E4E}"/>
          </ac:spMkLst>
        </pc:spChg>
      </pc:sldChg>
      <pc:sldChg chg="modSp mod">
        <pc:chgData name="Daniel Khashabi" userId="62390808-c838-45e6-be59-d6fd0d208bc8" providerId="ADAL" clId="{6D3625CB-CDB6-B644-AE75-48B23A19784F}" dt="2024-02-15T13:28:46.960" v="623" actId="14100"/>
        <pc:sldMkLst>
          <pc:docMk/>
          <pc:sldMk cId="1776163325" sldId="1714"/>
        </pc:sldMkLst>
        <pc:spChg chg="mod">
          <ac:chgData name="Daniel Khashabi" userId="62390808-c838-45e6-be59-d6fd0d208bc8" providerId="ADAL" clId="{6D3625CB-CDB6-B644-AE75-48B23A19784F}" dt="2024-02-15T13:28:46.960" v="623" actId="14100"/>
          <ac:spMkLst>
            <pc:docMk/>
            <pc:sldMk cId="1776163325" sldId="1714"/>
            <ac:spMk id="2" creationId="{A5D98BEF-0EBD-7500-DB49-B80110410204}"/>
          </ac:spMkLst>
        </pc:spChg>
      </pc:sldChg>
      <pc:sldChg chg="delSp modSp mod">
        <pc:chgData name="Daniel Khashabi" userId="62390808-c838-45e6-be59-d6fd0d208bc8" providerId="ADAL" clId="{6D3625CB-CDB6-B644-AE75-48B23A19784F}" dt="2024-02-15T13:29:31.766" v="627" actId="1076"/>
        <pc:sldMkLst>
          <pc:docMk/>
          <pc:sldMk cId="2469039517" sldId="1715"/>
        </pc:sldMkLst>
        <pc:spChg chg="del">
          <ac:chgData name="Daniel Khashabi" userId="62390808-c838-45e6-be59-d6fd0d208bc8" providerId="ADAL" clId="{6D3625CB-CDB6-B644-AE75-48B23A19784F}" dt="2024-02-15T13:29:23.320" v="624" actId="478"/>
          <ac:spMkLst>
            <pc:docMk/>
            <pc:sldMk cId="2469039517" sldId="1715"/>
            <ac:spMk id="2" creationId="{C1B66ADC-F2B4-85D6-5AE5-C5A5706C9E49}"/>
          </ac:spMkLst>
        </pc:spChg>
        <pc:spChg chg="mod">
          <ac:chgData name="Daniel Khashabi" userId="62390808-c838-45e6-be59-d6fd0d208bc8" providerId="ADAL" clId="{6D3625CB-CDB6-B644-AE75-48B23A19784F}" dt="2024-02-15T13:29:31.766" v="627" actId="1076"/>
          <ac:spMkLst>
            <pc:docMk/>
            <pc:sldMk cId="2469039517" sldId="1715"/>
            <ac:spMk id="10" creationId="{DDE73A86-0825-5C9E-6A8F-923797673297}"/>
          </ac:spMkLst>
        </pc:spChg>
        <pc:picChg chg="mod">
          <ac:chgData name="Daniel Khashabi" userId="62390808-c838-45e6-be59-d6fd0d208bc8" providerId="ADAL" clId="{6D3625CB-CDB6-B644-AE75-48B23A19784F}" dt="2024-02-15T13:29:31.766" v="627" actId="1076"/>
          <ac:picMkLst>
            <pc:docMk/>
            <pc:sldMk cId="2469039517" sldId="1715"/>
            <ac:picMk id="6" creationId="{A5241F67-24A8-8D87-6320-50D519B9CDE4}"/>
          </ac:picMkLst>
        </pc:picChg>
        <pc:picChg chg="mod">
          <ac:chgData name="Daniel Khashabi" userId="62390808-c838-45e6-be59-d6fd0d208bc8" providerId="ADAL" clId="{6D3625CB-CDB6-B644-AE75-48B23A19784F}" dt="2024-02-15T13:29:31.766" v="627" actId="1076"/>
          <ac:picMkLst>
            <pc:docMk/>
            <pc:sldMk cId="2469039517" sldId="1715"/>
            <ac:picMk id="8" creationId="{C453E061-EF5C-4229-E4E4-17EC1599F620}"/>
          </ac:picMkLst>
        </pc:picChg>
      </pc:sldChg>
      <pc:sldChg chg="modAnim">
        <pc:chgData name="Daniel Khashabi" userId="62390808-c838-45e6-be59-d6fd0d208bc8" providerId="ADAL" clId="{6D3625CB-CDB6-B644-AE75-48B23A19784F}" dt="2024-02-20T13:40:29.450" v="1220"/>
        <pc:sldMkLst>
          <pc:docMk/>
          <pc:sldMk cId="4133032438" sldId="1716"/>
        </pc:sldMkLst>
      </pc:sldChg>
      <pc:sldChg chg="ord">
        <pc:chgData name="Daniel Khashabi" userId="62390808-c838-45e6-be59-d6fd0d208bc8" providerId="ADAL" clId="{6D3625CB-CDB6-B644-AE75-48B23A19784F}" dt="2024-02-15T13:26:14.680" v="588" actId="20578"/>
        <pc:sldMkLst>
          <pc:docMk/>
          <pc:sldMk cId="437230199" sldId="1729"/>
        </pc:sldMkLst>
      </pc:sldChg>
      <pc:sldChg chg="addSp delSp modSp mod">
        <pc:chgData name="Daniel Khashabi" userId="62390808-c838-45e6-be59-d6fd0d208bc8" providerId="ADAL" clId="{6D3625CB-CDB6-B644-AE75-48B23A19784F}" dt="2024-02-15T13:27:27.183" v="619"/>
        <pc:sldMkLst>
          <pc:docMk/>
          <pc:sldMk cId="786452604" sldId="1766"/>
        </pc:sldMkLst>
        <pc:spChg chg="mod">
          <ac:chgData name="Daniel Khashabi" userId="62390808-c838-45e6-be59-d6fd0d208bc8" providerId="ADAL" clId="{6D3625CB-CDB6-B644-AE75-48B23A19784F}" dt="2024-02-15T13:27:23.531" v="617" actId="20577"/>
          <ac:spMkLst>
            <pc:docMk/>
            <pc:sldMk cId="786452604" sldId="1766"/>
            <ac:spMk id="2" creationId="{5F718B2A-BB13-61B1-0EB4-DB39489678BA}"/>
          </ac:spMkLst>
        </pc:spChg>
        <pc:spChg chg="add del mod">
          <ac:chgData name="Daniel Khashabi" userId="62390808-c838-45e6-be59-d6fd0d208bc8" providerId="ADAL" clId="{6D3625CB-CDB6-B644-AE75-48B23A19784F}" dt="2024-02-15T13:27:27.183" v="619"/>
          <ac:spMkLst>
            <pc:docMk/>
            <pc:sldMk cId="786452604" sldId="1766"/>
            <ac:spMk id="17" creationId="{7D5EF6E0-0654-C76B-B613-2910B5B61EE7}"/>
          </ac:spMkLst>
        </pc:spChg>
      </pc:sldChg>
      <pc:sldChg chg="modCm">
        <pc:chgData name="Daniel Khashabi" userId="62390808-c838-45e6-be59-d6fd0d208bc8" providerId="ADAL" clId="{6D3625CB-CDB6-B644-AE75-48B23A19784F}" dt="2024-02-15T13:27:31.570" v="620"/>
        <pc:sldMkLst>
          <pc:docMk/>
          <pc:sldMk cId="2450313693" sldId="1767"/>
        </pc:sldMkLst>
        <pc:extLst>
          <p:ext xmlns:p="http://schemas.openxmlformats.org/presentationml/2006/main" uri="{D6D511B9-2390-475A-947B-AFAB55BFBCF1}">
            <pc226:cmChg xmlns:pc226="http://schemas.microsoft.com/office/powerpoint/2022/06/main/command" chg="mod">
              <pc226:chgData name="Daniel Khashabi" userId="62390808-c838-45e6-be59-d6fd0d208bc8" providerId="ADAL" clId="{6D3625CB-CDB6-B644-AE75-48B23A19784F}" dt="2024-02-15T13:27:31.570" v="620"/>
              <pc2:cmMkLst xmlns:pc2="http://schemas.microsoft.com/office/powerpoint/2019/9/main/command">
                <pc:docMk/>
                <pc:sldMk cId="2450313693" sldId="1767"/>
                <pc2:cmMk id="{44191240-17FF-2949-AF57-6364AA6BC0FB}"/>
              </pc2:cmMkLst>
            </pc226:cmChg>
          </p:ext>
        </pc:extLst>
      </pc:sldChg>
      <pc:sldChg chg="modSp mod">
        <pc:chgData name="Daniel Khashabi" userId="62390808-c838-45e6-be59-d6fd0d208bc8" providerId="ADAL" clId="{6D3625CB-CDB6-B644-AE75-48B23A19784F}" dt="2024-02-15T13:27:48.581" v="622" actId="14100"/>
        <pc:sldMkLst>
          <pc:docMk/>
          <pc:sldMk cId="2276836443" sldId="1768"/>
        </pc:sldMkLst>
        <pc:spChg chg="mod">
          <ac:chgData name="Daniel Khashabi" userId="62390808-c838-45e6-be59-d6fd0d208bc8" providerId="ADAL" clId="{6D3625CB-CDB6-B644-AE75-48B23A19784F}" dt="2024-02-15T13:27:48.581" v="622" actId="14100"/>
          <ac:spMkLst>
            <pc:docMk/>
            <pc:sldMk cId="2276836443" sldId="1768"/>
            <ac:spMk id="2" creationId="{A5D98BEF-0EBD-7500-DB49-B80110410204}"/>
          </ac:spMkLst>
        </pc:spChg>
      </pc:sldChg>
      <pc:sldChg chg="modCm">
        <pc:chgData name="Daniel Khashabi" userId="62390808-c838-45e6-be59-d6fd0d208bc8" providerId="ADAL" clId="{6D3625CB-CDB6-B644-AE75-48B23A19784F}" dt="2024-02-15T13:33:59.408" v="747"/>
        <pc:sldMkLst>
          <pc:docMk/>
          <pc:sldMk cId="218444682" sldId="1780"/>
        </pc:sldMkLst>
        <pc:extLst>
          <p:ext xmlns:p="http://schemas.openxmlformats.org/presentationml/2006/main" uri="{D6D511B9-2390-475A-947B-AFAB55BFBCF1}">
            <pc226:cmChg xmlns:pc226="http://schemas.microsoft.com/office/powerpoint/2022/06/main/command" chg="mod">
              <pc226:chgData name="Daniel Khashabi" userId="62390808-c838-45e6-be59-d6fd0d208bc8" providerId="ADAL" clId="{6D3625CB-CDB6-B644-AE75-48B23A19784F}" dt="2024-02-15T13:33:59.408" v="747"/>
              <pc2:cmMkLst xmlns:pc2="http://schemas.microsoft.com/office/powerpoint/2019/9/main/command">
                <pc:docMk/>
                <pc:sldMk cId="218444682" sldId="1780"/>
                <pc2:cmMk id="{725D37FC-AF68-D341-814B-2438986AC1C7}"/>
              </pc2:cmMkLst>
            </pc226:cmChg>
          </p:ext>
        </pc:extLst>
      </pc:sldChg>
      <pc:sldChg chg="add">
        <pc:chgData name="Daniel Khashabi" userId="62390808-c838-45e6-be59-d6fd0d208bc8" providerId="ADAL" clId="{6D3625CB-CDB6-B644-AE75-48B23A19784F}" dt="2024-02-15T13:16:58.545" v="322"/>
        <pc:sldMkLst>
          <pc:docMk/>
          <pc:sldMk cId="1587911123" sldId="1798"/>
        </pc:sldMkLst>
      </pc:sldChg>
      <pc:sldChg chg="del">
        <pc:chgData name="Daniel Khashabi" userId="62390808-c838-45e6-be59-d6fd0d208bc8" providerId="ADAL" clId="{6D3625CB-CDB6-B644-AE75-48B23A19784F}" dt="2024-02-15T13:16:53.905" v="321" actId="2696"/>
        <pc:sldMkLst>
          <pc:docMk/>
          <pc:sldMk cId="3098246721" sldId="1798"/>
        </pc:sldMkLst>
      </pc:sldChg>
      <pc:sldChg chg="del">
        <pc:chgData name="Daniel Khashabi" userId="62390808-c838-45e6-be59-d6fd0d208bc8" providerId="ADAL" clId="{6D3625CB-CDB6-B644-AE75-48B23A19784F}" dt="2024-02-15T13:21:33.792" v="531" actId="2696"/>
        <pc:sldMkLst>
          <pc:docMk/>
          <pc:sldMk cId="4256218825" sldId="1799"/>
        </pc:sldMkLst>
      </pc:sldChg>
      <pc:sldChg chg="del">
        <pc:chgData name="Daniel Khashabi" userId="62390808-c838-45e6-be59-d6fd0d208bc8" providerId="ADAL" clId="{6D3625CB-CDB6-B644-AE75-48B23A19784F}" dt="2024-02-15T13:21:33.823" v="532" actId="2696"/>
        <pc:sldMkLst>
          <pc:docMk/>
          <pc:sldMk cId="68574729" sldId="1802"/>
        </pc:sldMkLst>
      </pc:sldChg>
      <pc:sldChg chg="modSp mod">
        <pc:chgData name="Daniel Khashabi" userId="62390808-c838-45e6-be59-d6fd0d208bc8" providerId="ADAL" clId="{6D3625CB-CDB6-B644-AE75-48B23A19784F}" dt="2024-02-15T13:26:28.777" v="589" actId="20577"/>
        <pc:sldMkLst>
          <pc:docMk/>
          <pc:sldMk cId="1963505415" sldId="1805"/>
        </pc:sldMkLst>
        <pc:spChg chg="mod">
          <ac:chgData name="Daniel Khashabi" userId="62390808-c838-45e6-be59-d6fd0d208bc8" providerId="ADAL" clId="{6D3625CB-CDB6-B644-AE75-48B23A19784F}" dt="2024-02-15T13:26:28.777" v="589" actId="20577"/>
          <ac:spMkLst>
            <pc:docMk/>
            <pc:sldMk cId="1963505415" sldId="1805"/>
            <ac:spMk id="8" creationId="{A61DD29E-8580-4519-64F6-252A9794495E}"/>
          </ac:spMkLst>
        </pc:spChg>
      </pc:sldChg>
      <pc:sldChg chg="del">
        <pc:chgData name="Daniel Khashabi" userId="62390808-c838-45e6-be59-d6fd0d208bc8" providerId="ADAL" clId="{6D3625CB-CDB6-B644-AE75-48B23A19784F}" dt="2024-02-15T13:16:53.905" v="321" actId="2696"/>
        <pc:sldMkLst>
          <pc:docMk/>
          <pc:sldMk cId="324150924" sldId="1807"/>
        </pc:sldMkLst>
      </pc:sldChg>
      <pc:sldChg chg="add">
        <pc:chgData name="Daniel Khashabi" userId="62390808-c838-45e6-be59-d6fd0d208bc8" providerId="ADAL" clId="{6D3625CB-CDB6-B644-AE75-48B23A19784F}" dt="2024-02-15T13:16:58.545" v="322"/>
        <pc:sldMkLst>
          <pc:docMk/>
          <pc:sldMk cId="3393326084" sldId="1807"/>
        </pc:sldMkLst>
      </pc:sldChg>
      <pc:sldChg chg="modSp mod">
        <pc:chgData name="Daniel Khashabi" userId="62390808-c838-45e6-be59-d6fd0d208bc8" providerId="ADAL" clId="{6D3625CB-CDB6-B644-AE75-48B23A19784F}" dt="2024-02-15T13:34:22.556" v="757" actId="20577"/>
        <pc:sldMkLst>
          <pc:docMk/>
          <pc:sldMk cId="1084775479" sldId="1809"/>
        </pc:sldMkLst>
        <pc:spChg chg="mod">
          <ac:chgData name="Daniel Khashabi" userId="62390808-c838-45e6-be59-d6fd0d208bc8" providerId="ADAL" clId="{6D3625CB-CDB6-B644-AE75-48B23A19784F}" dt="2024-02-15T13:34:22.556" v="757" actId="20577"/>
          <ac:spMkLst>
            <pc:docMk/>
            <pc:sldMk cId="1084775479" sldId="1809"/>
            <ac:spMk id="2" creationId="{CEC5FD2E-BB76-055E-670C-4231CD4F8010}"/>
          </ac:spMkLst>
        </pc:spChg>
      </pc:sldChg>
      <pc:sldChg chg="del">
        <pc:chgData name="Daniel Khashabi" userId="62390808-c838-45e6-be59-d6fd0d208bc8" providerId="ADAL" clId="{6D3625CB-CDB6-B644-AE75-48B23A19784F}" dt="2024-02-15T13:16:53.905" v="321" actId="2696"/>
        <pc:sldMkLst>
          <pc:docMk/>
          <pc:sldMk cId="2832561667" sldId="1815"/>
        </pc:sldMkLst>
      </pc:sldChg>
      <pc:sldChg chg="modSp add mod">
        <pc:chgData name="Daniel Khashabi" userId="62390808-c838-45e6-be59-d6fd0d208bc8" providerId="ADAL" clId="{6D3625CB-CDB6-B644-AE75-48B23A19784F}" dt="2024-02-15T13:17:57.797" v="482" actId="20577"/>
        <pc:sldMkLst>
          <pc:docMk/>
          <pc:sldMk cId="4198578349" sldId="1815"/>
        </pc:sldMkLst>
        <pc:spChg chg="mod">
          <ac:chgData name="Daniel Khashabi" userId="62390808-c838-45e6-be59-d6fd0d208bc8" providerId="ADAL" clId="{6D3625CB-CDB6-B644-AE75-48B23A19784F}" dt="2024-02-15T13:17:57.797" v="482" actId="20577"/>
          <ac:spMkLst>
            <pc:docMk/>
            <pc:sldMk cId="4198578349" sldId="1815"/>
            <ac:spMk id="3" creationId="{CD9CA6EC-688D-23E5-CBBA-1C1036A3E91E}"/>
          </ac:spMkLst>
        </pc:spChg>
      </pc:sldChg>
      <pc:sldChg chg="modSp mod">
        <pc:chgData name="Daniel Khashabi" userId="62390808-c838-45e6-be59-d6fd0d208bc8" providerId="ADAL" clId="{6D3625CB-CDB6-B644-AE75-48B23A19784F}" dt="2024-02-15T13:33:03.161" v="742" actId="20577"/>
        <pc:sldMkLst>
          <pc:docMk/>
          <pc:sldMk cId="1437253408" sldId="1820"/>
        </pc:sldMkLst>
        <pc:spChg chg="mod">
          <ac:chgData name="Daniel Khashabi" userId="62390808-c838-45e6-be59-d6fd0d208bc8" providerId="ADAL" clId="{6D3625CB-CDB6-B644-AE75-48B23A19784F}" dt="2024-02-15T13:33:03.161" v="742" actId="20577"/>
          <ac:spMkLst>
            <pc:docMk/>
            <pc:sldMk cId="1437253408" sldId="1820"/>
            <ac:spMk id="3" creationId="{801E3D0F-DABF-0DC8-C118-3B66BA985FE3}"/>
          </ac:spMkLst>
        </pc:spChg>
      </pc:sldChg>
      <pc:sldChg chg="del mod modShow">
        <pc:chgData name="Daniel Khashabi" userId="62390808-c838-45e6-be59-d6fd0d208bc8" providerId="ADAL" clId="{6D3625CB-CDB6-B644-AE75-48B23A19784F}" dt="2024-02-15T13:33:15.025" v="744" actId="2696"/>
        <pc:sldMkLst>
          <pc:docMk/>
          <pc:sldMk cId="418991188" sldId="1824"/>
        </pc:sldMkLst>
      </pc:sldChg>
      <pc:sldChg chg="add">
        <pc:chgData name="Daniel Khashabi" userId="62390808-c838-45e6-be59-d6fd0d208bc8" providerId="ADAL" clId="{6D3625CB-CDB6-B644-AE75-48B23A19784F}" dt="2024-02-15T13:33:23.200" v="745"/>
        <pc:sldMkLst>
          <pc:docMk/>
          <pc:sldMk cId="3735861852" sldId="1824"/>
        </pc:sldMkLst>
      </pc:sldChg>
      <pc:sldChg chg="mod modShow">
        <pc:chgData name="Daniel Khashabi" userId="62390808-c838-45e6-be59-d6fd0d208bc8" providerId="ADAL" clId="{6D3625CB-CDB6-B644-AE75-48B23A19784F}" dt="2024-02-15T13:27:11.614" v="590" actId="729"/>
        <pc:sldMkLst>
          <pc:docMk/>
          <pc:sldMk cId="1411896129" sldId="1825"/>
        </pc:sldMkLst>
      </pc:sldChg>
      <pc:sldChg chg="modSp new mod">
        <pc:chgData name="Daniel Khashabi" userId="62390808-c838-45e6-be59-d6fd0d208bc8" providerId="ADAL" clId="{6D3625CB-CDB6-B644-AE75-48B23A19784F}" dt="2024-02-15T13:10:41.045" v="320" actId="20577"/>
        <pc:sldMkLst>
          <pc:docMk/>
          <pc:sldMk cId="1879561068" sldId="1826"/>
        </pc:sldMkLst>
        <pc:spChg chg="mod">
          <ac:chgData name="Daniel Khashabi" userId="62390808-c838-45e6-be59-d6fd0d208bc8" providerId="ADAL" clId="{6D3625CB-CDB6-B644-AE75-48B23A19784F}" dt="2024-02-15T13:09:53.288" v="166" actId="20577"/>
          <ac:spMkLst>
            <pc:docMk/>
            <pc:sldMk cId="1879561068" sldId="1826"/>
            <ac:spMk id="2" creationId="{D0D25096-8F21-EF75-9DBD-788CCF47EB97}"/>
          </ac:spMkLst>
        </pc:spChg>
        <pc:spChg chg="mod">
          <ac:chgData name="Daniel Khashabi" userId="62390808-c838-45e6-be59-d6fd0d208bc8" providerId="ADAL" clId="{6D3625CB-CDB6-B644-AE75-48B23A19784F}" dt="2024-02-15T13:10:41.045" v="320" actId="20577"/>
          <ac:spMkLst>
            <pc:docMk/>
            <pc:sldMk cId="1879561068" sldId="1826"/>
            <ac:spMk id="3" creationId="{529397A4-B6DB-BF8C-8C4B-01E335C4DD07}"/>
          </ac:spMkLst>
        </pc:spChg>
      </pc:sldChg>
      <pc:sldChg chg="modSp add mod modAnim">
        <pc:chgData name="Daniel Khashabi" userId="62390808-c838-45e6-be59-d6fd0d208bc8" providerId="ADAL" clId="{6D3625CB-CDB6-B644-AE75-48B23A19784F}" dt="2024-02-15T13:23:50.503" v="584" actId="20577"/>
        <pc:sldMkLst>
          <pc:docMk/>
          <pc:sldMk cId="1642241607" sldId="1827"/>
        </pc:sldMkLst>
        <pc:spChg chg="mod">
          <ac:chgData name="Daniel Khashabi" userId="62390808-c838-45e6-be59-d6fd0d208bc8" providerId="ADAL" clId="{6D3625CB-CDB6-B644-AE75-48B23A19784F}" dt="2024-02-15T13:23:26.045" v="576" actId="20577"/>
          <ac:spMkLst>
            <pc:docMk/>
            <pc:sldMk cId="1642241607" sldId="1827"/>
            <ac:spMk id="2" creationId="{DC6E1690-12F7-31FB-228F-2D1BEA7BA826}"/>
          </ac:spMkLst>
        </pc:spChg>
        <pc:spChg chg="mod">
          <ac:chgData name="Daniel Khashabi" userId="62390808-c838-45e6-be59-d6fd0d208bc8" providerId="ADAL" clId="{6D3625CB-CDB6-B644-AE75-48B23A19784F}" dt="2024-02-15T13:23:50.503" v="584" actId="20577"/>
          <ac:spMkLst>
            <pc:docMk/>
            <pc:sldMk cId="1642241607" sldId="1827"/>
            <ac:spMk id="142" creationId="{6410AE35-4D38-14FF-69B4-6D9C2EDD3C5E}"/>
          </ac:spMkLst>
        </pc:spChg>
      </pc:sldChg>
      <pc:sldChg chg="addSp delSp modSp new mod ord modAnim">
        <pc:chgData name="Daniel Khashabi" userId="62390808-c838-45e6-be59-d6fd0d208bc8" providerId="ADAL" clId="{6D3625CB-CDB6-B644-AE75-48B23A19784F}" dt="2024-02-20T13:40:03.911" v="1219" actId="207"/>
        <pc:sldMkLst>
          <pc:docMk/>
          <pc:sldMk cId="1007470102" sldId="1828"/>
        </pc:sldMkLst>
        <pc:spChg chg="mod">
          <ac:chgData name="Daniel Khashabi" userId="62390808-c838-45e6-be59-d6fd0d208bc8" providerId="ADAL" clId="{6D3625CB-CDB6-B644-AE75-48B23A19784F}" dt="2024-02-20T05:45:57.112" v="813" actId="20577"/>
          <ac:spMkLst>
            <pc:docMk/>
            <pc:sldMk cId="1007470102" sldId="1828"/>
            <ac:spMk id="2" creationId="{03693D5D-41CE-BCC7-ED64-6D2AE29EBDCB}"/>
          </ac:spMkLst>
        </pc:spChg>
        <pc:spChg chg="mod">
          <ac:chgData name="Daniel Khashabi" userId="62390808-c838-45e6-be59-d6fd0d208bc8" providerId="ADAL" clId="{6D3625CB-CDB6-B644-AE75-48B23A19784F}" dt="2024-02-20T13:40:03.911" v="1219" actId="207"/>
          <ac:spMkLst>
            <pc:docMk/>
            <pc:sldMk cId="1007470102" sldId="1828"/>
            <ac:spMk id="3" creationId="{010EA9A5-06C5-B31F-3770-04B7B199B702}"/>
          </ac:spMkLst>
        </pc:spChg>
        <pc:picChg chg="add mod">
          <ac:chgData name="Daniel Khashabi" userId="62390808-c838-45e6-be59-d6fd0d208bc8" providerId="ADAL" clId="{6D3625CB-CDB6-B644-AE75-48B23A19784F}" dt="2024-02-20T13:38:28.201" v="1206" actId="1076"/>
          <ac:picMkLst>
            <pc:docMk/>
            <pc:sldMk cId="1007470102" sldId="1828"/>
            <ac:picMk id="4" creationId="{879EF4AA-9F16-AB92-E29D-D9D6D0F24AA5}"/>
          </ac:picMkLst>
        </pc:picChg>
        <pc:picChg chg="add mod">
          <ac:chgData name="Daniel Khashabi" userId="62390808-c838-45e6-be59-d6fd0d208bc8" providerId="ADAL" clId="{6D3625CB-CDB6-B644-AE75-48B23A19784F}" dt="2024-02-20T13:38:26.255" v="1205" actId="1076"/>
          <ac:picMkLst>
            <pc:docMk/>
            <pc:sldMk cId="1007470102" sldId="1828"/>
            <ac:picMk id="5" creationId="{5794D230-7C69-2888-9E16-749DC597FCE3}"/>
          </ac:picMkLst>
        </pc:picChg>
        <pc:picChg chg="add del mod">
          <ac:chgData name="Daniel Khashabi" userId="62390808-c838-45e6-be59-d6fd0d208bc8" providerId="ADAL" clId="{6D3625CB-CDB6-B644-AE75-48B23A19784F}" dt="2024-02-20T13:37:41.372" v="1175" actId="478"/>
          <ac:picMkLst>
            <pc:docMk/>
            <pc:sldMk cId="1007470102" sldId="1828"/>
            <ac:picMk id="6" creationId="{A13BD835-C632-A105-7B2B-DF969D071D42}"/>
          </ac:picMkLst>
        </pc:picChg>
        <pc:picChg chg="add del mod">
          <ac:chgData name="Daniel Khashabi" userId="62390808-c838-45e6-be59-d6fd0d208bc8" providerId="ADAL" clId="{6D3625CB-CDB6-B644-AE75-48B23A19784F}" dt="2024-02-20T13:37:46.648" v="1177" actId="478"/>
          <ac:picMkLst>
            <pc:docMk/>
            <pc:sldMk cId="1007470102" sldId="1828"/>
            <ac:picMk id="7" creationId="{BB6EFD57-914A-7EBF-2A20-F1397DF149F6}"/>
          </ac:picMkLst>
        </pc:picChg>
        <pc:picChg chg="add mod">
          <ac:chgData name="Daniel Khashabi" userId="62390808-c838-45e6-be59-d6fd0d208bc8" providerId="ADAL" clId="{6D3625CB-CDB6-B644-AE75-48B23A19784F}" dt="2024-02-20T13:38:39.161" v="1212" actId="1076"/>
          <ac:picMkLst>
            <pc:docMk/>
            <pc:sldMk cId="1007470102" sldId="1828"/>
            <ac:picMk id="8" creationId="{BC2849CA-3D22-B741-0784-C008CAC55D02}"/>
          </ac:picMkLst>
        </pc:picChg>
        <pc:picChg chg="add mod">
          <ac:chgData name="Daniel Khashabi" userId="62390808-c838-45e6-be59-d6fd0d208bc8" providerId="ADAL" clId="{6D3625CB-CDB6-B644-AE75-48B23A19784F}" dt="2024-02-20T13:38:37.360" v="1211" actId="1076"/>
          <ac:picMkLst>
            <pc:docMk/>
            <pc:sldMk cId="1007470102" sldId="1828"/>
            <ac:picMk id="9" creationId="{33EE9DBC-AF37-09E3-C5AF-B035A8E7A8EC}"/>
          </ac:picMkLst>
        </pc:picChg>
      </pc:sldChg>
      <pc:sldChg chg="addSp delSp modSp new mod ord">
        <pc:chgData name="Daniel Khashabi" userId="62390808-c838-45e6-be59-d6fd0d208bc8" providerId="ADAL" clId="{6D3625CB-CDB6-B644-AE75-48B23A19784F}" dt="2024-02-20T13:47:42.236" v="1337" actId="20577"/>
        <pc:sldMkLst>
          <pc:docMk/>
          <pc:sldMk cId="2151890693" sldId="1829"/>
        </pc:sldMkLst>
        <pc:spChg chg="mod">
          <ac:chgData name="Daniel Khashabi" userId="62390808-c838-45e6-be59-d6fd0d208bc8" providerId="ADAL" clId="{6D3625CB-CDB6-B644-AE75-48B23A19784F}" dt="2024-02-20T13:47:42.236" v="1337" actId="20577"/>
          <ac:spMkLst>
            <pc:docMk/>
            <pc:sldMk cId="2151890693" sldId="1829"/>
            <ac:spMk id="2" creationId="{BDF827EE-DA44-7764-51BA-98C69628AFB8}"/>
          </ac:spMkLst>
        </pc:spChg>
        <pc:spChg chg="add mod">
          <ac:chgData name="Daniel Khashabi" userId="62390808-c838-45e6-be59-d6fd0d208bc8" providerId="ADAL" clId="{6D3625CB-CDB6-B644-AE75-48B23A19784F}" dt="2024-02-20T13:44:44.265" v="1316" actId="1037"/>
          <ac:spMkLst>
            <pc:docMk/>
            <pc:sldMk cId="2151890693" sldId="1829"/>
            <ac:spMk id="5" creationId="{C9599683-1684-B4EB-EF9E-5A39EAB5792E}"/>
          </ac:spMkLst>
        </pc:spChg>
        <pc:picChg chg="add del mod">
          <ac:chgData name="Daniel Khashabi" userId="62390808-c838-45e6-be59-d6fd0d208bc8" providerId="ADAL" clId="{6D3625CB-CDB6-B644-AE75-48B23A19784F}" dt="2024-02-20T13:46:58.169" v="1326" actId="478"/>
          <ac:picMkLst>
            <pc:docMk/>
            <pc:sldMk cId="2151890693" sldId="1829"/>
            <ac:picMk id="7" creationId="{BBC5B931-ED36-9F10-0533-02C96D226D48}"/>
          </ac:picMkLst>
        </pc:picChg>
        <pc:picChg chg="add mod modCrop">
          <ac:chgData name="Daniel Khashabi" userId="62390808-c838-45e6-be59-d6fd0d208bc8" providerId="ADAL" clId="{6D3625CB-CDB6-B644-AE75-48B23A19784F}" dt="2024-02-20T13:47:15.639" v="1333" actId="1076"/>
          <ac:picMkLst>
            <pc:docMk/>
            <pc:sldMk cId="2151890693" sldId="1829"/>
            <ac:picMk id="9" creationId="{D9BD1A57-8A47-2486-2571-5714624301DC}"/>
          </ac:picMkLst>
        </pc:picChg>
      </pc:sldChg>
      <pc:sldChg chg="new del">
        <pc:chgData name="Daniel Khashabi" userId="62390808-c838-45e6-be59-d6fd0d208bc8" providerId="ADAL" clId="{6D3625CB-CDB6-B644-AE75-48B23A19784F}" dt="2024-02-20T13:41:52.800" v="1222" actId="680"/>
        <pc:sldMkLst>
          <pc:docMk/>
          <pc:sldMk cId="3062334213" sldId="1829"/>
        </pc:sldMkLst>
      </pc:sldChg>
    </pc:docChg>
  </pc:docChgLst>
  <pc:docChgLst>
    <pc:chgData name="Daniel Khashabi" userId="62390808-c838-45e6-be59-d6fd0d208bc8" providerId="ADAL" clId="{C9BF0959-0A5C-C747-BCBC-E39C09D2AA28}"/>
    <pc:docChg chg="custSel addSld delSld modSld">
      <pc:chgData name="Daniel Khashabi" userId="62390808-c838-45e6-be59-d6fd0d208bc8" providerId="ADAL" clId="{C9BF0959-0A5C-C747-BCBC-E39C09D2AA28}" dt="2023-02-02T03:26:35.248" v="85"/>
      <pc:docMkLst>
        <pc:docMk/>
      </pc:docMkLst>
      <pc:sldChg chg="add">
        <pc:chgData name="Daniel Khashabi" userId="62390808-c838-45e6-be59-d6fd0d208bc8" providerId="ADAL" clId="{C9BF0959-0A5C-C747-BCBC-E39C09D2AA28}" dt="2023-02-02T03:26:35.248" v="85"/>
        <pc:sldMkLst>
          <pc:docMk/>
          <pc:sldMk cId="2827995480" sldId="1634"/>
        </pc:sldMkLst>
      </pc:sldChg>
      <pc:sldChg chg="modSp new del mod">
        <pc:chgData name="Daniel Khashabi" userId="62390808-c838-45e6-be59-d6fd0d208bc8" providerId="ADAL" clId="{C9BF0959-0A5C-C747-BCBC-E39C09D2AA28}" dt="2023-02-02T03:26:32.607" v="84" actId="2696"/>
        <pc:sldMkLst>
          <pc:docMk/>
          <pc:sldMk cId="3033824545" sldId="1634"/>
        </pc:sldMkLst>
        <pc:spChg chg="mod">
          <ac:chgData name="Daniel Khashabi" userId="62390808-c838-45e6-be59-d6fd0d208bc8" providerId="ADAL" clId="{C9BF0959-0A5C-C747-BCBC-E39C09D2AA28}" dt="2023-02-02T03:26:26.863" v="83" actId="27636"/>
          <ac:spMkLst>
            <pc:docMk/>
            <pc:sldMk cId="3033824545" sldId="1634"/>
            <ac:spMk id="2" creationId="{88598570-4D05-48AD-4D7B-5C763F4CD7BC}"/>
          </ac:spMkLst>
        </pc:spChg>
        <pc:spChg chg="mod">
          <ac:chgData name="Daniel Khashabi" userId="62390808-c838-45e6-be59-d6fd0d208bc8" providerId="ADAL" clId="{C9BF0959-0A5C-C747-BCBC-E39C09D2AA28}" dt="2023-02-02T03:26:26.856" v="82" actId="20577"/>
          <ac:spMkLst>
            <pc:docMk/>
            <pc:sldMk cId="3033824545" sldId="1634"/>
            <ac:spMk id="3" creationId="{26EE3139-C761-2213-3F75-8C9850335662}"/>
          </ac:spMkLst>
        </pc:spChg>
      </pc:sldChg>
    </pc:docChg>
  </pc:docChgLst>
  <pc:docChgLst>
    <pc:chgData name="Daniel Khashabi" userId="62390808-c838-45e6-be59-d6fd0d208bc8" providerId="ADAL" clId="{8DA424F3-8BF2-CA47-B996-657B848082AA}"/>
    <pc:docChg chg="undo redo custSel addSld delSld modSld delMainMaster">
      <pc:chgData name="Daniel Khashabi" userId="62390808-c838-45e6-be59-d6fd0d208bc8" providerId="ADAL" clId="{8DA424F3-8BF2-CA47-B996-657B848082AA}" dt="2024-01-02T18:14:09.060" v="2223" actId="113"/>
      <pc:docMkLst>
        <pc:docMk/>
      </pc:docMkLst>
      <pc:sldChg chg="modSp mod">
        <pc:chgData name="Daniel Khashabi" userId="62390808-c838-45e6-be59-d6fd0d208bc8" providerId="ADAL" clId="{8DA424F3-8BF2-CA47-B996-657B848082AA}" dt="2024-01-02T18:14:09.060" v="2223" actId="113"/>
        <pc:sldMkLst>
          <pc:docMk/>
          <pc:sldMk cId="3260301037" sldId="312"/>
        </pc:sldMkLst>
        <pc:spChg chg="mod">
          <ac:chgData name="Daniel Khashabi" userId="62390808-c838-45e6-be59-d6fd0d208bc8" providerId="ADAL" clId="{8DA424F3-8BF2-CA47-B996-657B848082AA}" dt="2024-01-02T18:14:09.060" v="2223" actId="113"/>
          <ac:spMkLst>
            <pc:docMk/>
            <pc:sldMk cId="3260301037" sldId="312"/>
            <ac:spMk id="3" creationId="{2BAE67F7-BFC3-5C68-93F5-C23BA66F363E}"/>
          </ac:spMkLst>
        </pc:spChg>
      </pc:sldChg>
      <pc:sldChg chg="modSp mod">
        <pc:chgData name="Daniel Khashabi" userId="62390808-c838-45e6-be59-d6fd0d208bc8" providerId="ADAL" clId="{8DA424F3-8BF2-CA47-B996-657B848082AA}" dt="2023-12-28T00:46:18.919" v="2170" actId="20577"/>
        <pc:sldMkLst>
          <pc:docMk/>
          <pc:sldMk cId="2979411562" sldId="394"/>
        </pc:sldMkLst>
        <pc:spChg chg="mod">
          <ac:chgData name="Daniel Khashabi" userId="62390808-c838-45e6-be59-d6fd0d208bc8" providerId="ADAL" clId="{8DA424F3-8BF2-CA47-B996-657B848082AA}" dt="2023-12-28T00:46:18.919" v="2170" actId="20577"/>
          <ac:spMkLst>
            <pc:docMk/>
            <pc:sldMk cId="2979411562" sldId="394"/>
            <ac:spMk id="3" creationId="{00000000-0000-0000-0000-000000000000}"/>
          </ac:spMkLst>
        </pc:spChg>
        <pc:spChg chg="mod">
          <ac:chgData name="Daniel Khashabi" userId="62390808-c838-45e6-be59-d6fd0d208bc8" providerId="ADAL" clId="{8DA424F3-8BF2-CA47-B996-657B848082AA}" dt="2023-12-28T00:45:18.145" v="2131" actId="6549"/>
          <ac:spMkLst>
            <pc:docMk/>
            <pc:sldMk cId="2979411562" sldId="394"/>
            <ac:spMk id="4" creationId="{00000000-0000-0000-0000-000000000000}"/>
          </ac:spMkLst>
        </pc:spChg>
      </pc:sldChg>
      <pc:sldChg chg="delSp modSp mod">
        <pc:chgData name="Daniel Khashabi" userId="62390808-c838-45e6-be59-d6fd0d208bc8" providerId="ADAL" clId="{8DA424F3-8BF2-CA47-B996-657B848082AA}" dt="2023-12-27T21:44:06.879" v="650" actId="478"/>
        <pc:sldMkLst>
          <pc:docMk/>
          <pc:sldMk cId="3518321421" sldId="451"/>
        </pc:sldMkLst>
        <pc:spChg chg="del">
          <ac:chgData name="Daniel Khashabi" userId="62390808-c838-45e6-be59-d6fd0d208bc8" providerId="ADAL" clId="{8DA424F3-8BF2-CA47-B996-657B848082AA}" dt="2023-12-27T21:44:06.879" v="650" actId="478"/>
          <ac:spMkLst>
            <pc:docMk/>
            <pc:sldMk cId="3518321421" sldId="451"/>
            <ac:spMk id="4" creationId="{00000000-0000-0000-0000-000000000000}"/>
          </ac:spMkLst>
        </pc:spChg>
        <pc:picChg chg="mod">
          <ac:chgData name="Daniel Khashabi" userId="62390808-c838-45e6-be59-d6fd0d208bc8" providerId="ADAL" clId="{8DA424F3-8BF2-CA47-B996-657B848082AA}" dt="2023-12-27T21:44:04.528" v="649" actId="1076"/>
          <ac:picMkLst>
            <pc:docMk/>
            <pc:sldMk cId="3518321421" sldId="451"/>
            <ac:picMk id="5" creationId="{00000000-0000-0000-0000-000000000000}"/>
          </ac:picMkLst>
        </pc:picChg>
      </pc:sldChg>
      <pc:sldChg chg="del">
        <pc:chgData name="Daniel Khashabi" userId="62390808-c838-45e6-be59-d6fd0d208bc8" providerId="ADAL" clId="{8DA424F3-8BF2-CA47-B996-657B848082AA}" dt="2023-12-26T21:55:17.831" v="612" actId="2696"/>
        <pc:sldMkLst>
          <pc:docMk/>
          <pc:sldMk cId="1537972287" sldId="588"/>
        </pc:sldMkLst>
      </pc:sldChg>
      <pc:sldChg chg="modSp mod modAnim">
        <pc:chgData name="Daniel Khashabi" userId="62390808-c838-45e6-be59-d6fd0d208bc8" providerId="ADAL" clId="{8DA424F3-8BF2-CA47-B996-657B848082AA}" dt="2023-12-27T21:43:37.176" v="648" actId="27636"/>
        <pc:sldMkLst>
          <pc:docMk/>
          <pc:sldMk cId="1702199255" sldId="1591"/>
        </pc:sldMkLst>
        <pc:spChg chg="mod">
          <ac:chgData name="Daniel Khashabi" userId="62390808-c838-45e6-be59-d6fd0d208bc8" providerId="ADAL" clId="{8DA424F3-8BF2-CA47-B996-657B848082AA}" dt="2023-12-27T21:43:37.176" v="648" actId="27636"/>
          <ac:spMkLst>
            <pc:docMk/>
            <pc:sldMk cId="1702199255" sldId="1591"/>
            <ac:spMk id="142" creationId="{185BFF6F-8170-E1BD-248F-5B262D395E4E}"/>
          </ac:spMkLst>
        </pc:spChg>
      </pc:sldChg>
      <pc:sldChg chg="modSp mod">
        <pc:chgData name="Daniel Khashabi" userId="62390808-c838-45e6-be59-d6fd0d208bc8" providerId="ADAL" clId="{8DA424F3-8BF2-CA47-B996-657B848082AA}" dt="2023-12-27T17:06:15.069" v="630" actId="1035"/>
        <pc:sldMkLst>
          <pc:docMk/>
          <pc:sldMk cId="3742059829" sldId="1604"/>
        </pc:sldMkLst>
        <pc:spChg chg="mod">
          <ac:chgData name="Daniel Khashabi" userId="62390808-c838-45e6-be59-d6fd0d208bc8" providerId="ADAL" clId="{8DA424F3-8BF2-CA47-B996-657B848082AA}" dt="2023-12-27T17:06:15.069" v="630" actId="1035"/>
          <ac:spMkLst>
            <pc:docMk/>
            <pc:sldMk cId="3742059829" sldId="1604"/>
            <ac:spMk id="313" creationId="{F300748D-20AE-BAF0-9DBF-9FD7C592C808}"/>
          </ac:spMkLst>
        </pc:spChg>
        <pc:spChg chg="mod">
          <ac:chgData name="Daniel Khashabi" userId="62390808-c838-45e6-be59-d6fd0d208bc8" providerId="ADAL" clId="{8DA424F3-8BF2-CA47-B996-657B848082AA}" dt="2023-12-27T17:06:15.069" v="630" actId="1035"/>
          <ac:spMkLst>
            <pc:docMk/>
            <pc:sldMk cId="3742059829" sldId="1604"/>
            <ac:spMk id="314" creationId="{C8617F38-614E-3E46-502D-5524F484D2B9}"/>
          </ac:spMkLst>
        </pc:spChg>
        <pc:grpChg chg="mod">
          <ac:chgData name="Daniel Khashabi" userId="62390808-c838-45e6-be59-d6fd0d208bc8" providerId="ADAL" clId="{8DA424F3-8BF2-CA47-B996-657B848082AA}" dt="2023-12-27T17:06:15.069" v="630" actId="1035"/>
          <ac:grpSpMkLst>
            <pc:docMk/>
            <pc:sldMk cId="3742059829" sldId="1604"/>
            <ac:grpSpMk id="315" creationId="{4FAFB9BF-45A3-AA5C-6736-D3395B3BB130}"/>
          </ac:grpSpMkLst>
        </pc:grpChg>
      </pc:sldChg>
      <pc:sldChg chg="addSp delSp modSp mod">
        <pc:chgData name="Daniel Khashabi" userId="62390808-c838-45e6-be59-d6fd0d208bc8" providerId="ADAL" clId="{8DA424F3-8BF2-CA47-B996-657B848082AA}" dt="2023-12-26T21:19:17.895" v="59" actId="14100"/>
        <pc:sldMkLst>
          <pc:docMk/>
          <pc:sldMk cId="4254950748" sldId="1605"/>
        </pc:sldMkLst>
        <pc:spChg chg="mod">
          <ac:chgData name="Daniel Khashabi" userId="62390808-c838-45e6-be59-d6fd0d208bc8" providerId="ADAL" clId="{8DA424F3-8BF2-CA47-B996-657B848082AA}" dt="2023-12-26T21:19:17.895" v="59" actId="14100"/>
          <ac:spMkLst>
            <pc:docMk/>
            <pc:sldMk cId="4254950748" sldId="1605"/>
            <ac:spMk id="2" creationId="{FD4343D0-0A2D-A94C-A485-B1E9B2D8A8E7}"/>
          </ac:spMkLst>
        </pc:spChg>
        <pc:spChg chg="mod">
          <ac:chgData name="Daniel Khashabi" userId="62390808-c838-45e6-be59-d6fd0d208bc8" providerId="ADAL" clId="{8DA424F3-8BF2-CA47-B996-657B848082AA}" dt="2023-12-26T21:18:11.213" v="28" actId="20577"/>
          <ac:spMkLst>
            <pc:docMk/>
            <pc:sldMk cId="4254950748" sldId="1605"/>
            <ac:spMk id="3" creationId="{7AF4BFFA-87CD-DFE7-A4BA-A3B772E78507}"/>
          </ac:spMkLst>
        </pc:spChg>
        <pc:spChg chg="del">
          <ac:chgData name="Daniel Khashabi" userId="62390808-c838-45e6-be59-d6fd0d208bc8" providerId="ADAL" clId="{8DA424F3-8BF2-CA47-B996-657B848082AA}" dt="2023-12-26T21:18:53.755" v="40" actId="478"/>
          <ac:spMkLst>
            <pc:docMk/>
            <pc:sldMk cId="4254950748" sldId="1605"/>
            <ac:spMk id="5" creationId="{1F386875-FF65-A374-E3D7-19F5DB181982}"/>
          </ac:spMkLst>
        </pc:spChg>
        <pc:spChg chg="del">
          <ac:chgData name="Daniel Khashabi" userId="62390808-c838-45e6-be59-d6fd0d208bc8" providerId="ADAL" clId="{8DA424F3-8BF2-CA47-B996-657B848082AA}" dt="2023-12-26T21:18:37.495" v="34" actId="478"/>
          <ac:spMkLst>
            <pc:docMk/>
            <pc:sldMk cId="4254950748" sldId="1605"/>
            <ac:spMk id="6" creationId="{1EBE392D-2D8A-3137-093C-5132708D40D5}"/>
          </ac:spMkLst>
        </pc:spChg>
        <pc:spChg chg="add mod">
          <ac:chgData name="Daniel Khashabi" userId="62390808-c838-45e6-be59-d6fd0d208bc8" providerId="ADAL" clId="{8DA424F3-8BF2-CA47-B996-657B848082AA}" dt="2023-12-26T21:19:08.048" v="47" actId="1076"/>
          <ac:spMkLst>
            <pc:docMk/>
            <pc:sldMk cId="4254950748" sldId="1605"/>
            <ac:spMk id="8" creationId="{BB2E3EB5-4A20-CC93-E647-F02A6097603E}"/>
          </ac:spMkLst>
        </pc:spChg>
        <pc:spChg chg="del">
          <ac:chgData name="Daniel Khashabi" userId="62390808-c838-45e6-be59-d6fd0d208bc8" providerId="ADAL" clId="{8DA424F3-8BF2-CA47-B996-657B848082AA}" dt="2023-12-26T21:18:06.180" v="26" actId="478"/>
          <ac:spMkLst>
            <pc:docMk/>
            <pc:sldMk cId="4254950748" sldId="1605"/>
            <ac:spMk id="9" creationId="{19BA467B-5E9E-D35D-008D-80F5B5F6152A}"/>
          </ac:spMkLst>
        </pc:spChg>
        <pc:spChg chg="del">
          <ac:chgData name="Daniel Khashabi" userId="62390808-c838-45e6-be59-d6fd0d208bc8" providerId="ADAL" clId="{8DA424F3-8BF2-CA47-B996-657B848082AA}" dt="2023-12-26T21:18:07.739" v="27" actId="478"/>
          <ac:spMkLst>
            <pc:docMk/>
            <pc:sldMk cId="4254950748" sldId="1605"/>
            <ac:spMk id="11" creationId="{6E901C4C-8C87-9295-BD6C-23856495BA6F}"/>
          </ac:spMkLst>
        </pc:spChg>
        <pc:spChg chg="del">
          <ac:chgData name="Daniel Khashabi" userId="62390808-c838-45e6-be59-d6fd0d208bc8" providerId="ADAL" clId="{8DA424F3-8BF2-CA47-B996-657B848082AA}" dt="2023-12-26T21:18:06.180" v="26" actId="478"/>
          <ac:spMkLst>
            <pc:docMk/>
            <pc:sldMk cId="4254950748" sldId="1605"/>
            <ac:spMk id="12" creationId="{C1CD30FF-0019-8841-78A6-EAA5F6289A6C}"/>
          </ac:spMkLst>
        </pc:spChg>
        <pc:spChg chg="del">
          <ac:chgData name="Daniel Khashabi" userId="62390808-c838-45e6-be59-d6fd0d208bc8" providerId="ADAL" clId="{8DA424F3-8BF2-CA47-B996-657B848082AA}" dt="2023-12-26T21:18:06.180" v="26" actId="478"/>
          <ac:spMkLst>
            <pc:docMk/>
            <pc:sldMk cId="4254950748" sldId="1605"/>
            <ac:spMk id="13" creationId="{D0F30BDB-6B47-DAF4-B84D-E8B117B3640D}"/>
          </ac:spMkLst>
        </pc:spChg>
        <pc:spChg chg="del">
          <ac:chgData name="Daniel Khashabi" userId="62390808-c838-45e6-be59-d6fd0d208bc8" providerId="ADAL" clId="{8DA424F3-8BF2-CA47-B996-657B848082AA}" dt="2023-12-26T21:18:37.495" v="34" actId="478"/>
          <ac:spMkLst>
            <pc:docMk/>
            <pc:sldMk cId="4254950748" sldId="1605"/>
            <ac:spMk id="142" creationId="{DEEEA42D-C09B-ADE0-77AB-40EE7E76CA54}"/>
          </ac:spMkLst>
        </pc:spChg>
        <pc:spChg chg="del">
          <ac:chgData name="Daniel Khashabi" userId="62390808-c838-45e6-be59-d6fd0d208bc8" providerId="ADAL" clId="{8DA424F3-8BF2-CA47-B996-657B848082AA}" dt="2023-12-26T21:18:37.495" v="34" actId="478"/>
          <ac:spMkLst>
            <pc:docMk/>
            <pc:sldMk cId="4254950748" sldId="1605"/>
            <ac:spMk id="143" creationId="{C75FF376-825B-E1E3-BF13-A5C80618A438}"/>
          </ac:spMkLst>
        </pc:spChg>
        <pc:spChg chg="del">
          <ac:chgData name="Daniel Khashabi" userId="62390808-c838-45e6-be59-d6fd0d208bc8" providerId="ADAL" clId="{8DA424F3-8BF2-CA47-B996-657B848082AA}" dt="2023-12-26T21:18:37.495" v="34" actId="478"/>
          <ac:spMkLst>
            <pc:docMk/>
            <pc:sldMk cId="4254950748" sldId="1605"/>
            <ac:spMk id="144" creationId="{BA47695E-E321-70A4-53E6-8E085B738A83}"/>
          </ac:spMkLst>
        </pc:spChg>
        <pc:spChg chg="del">
          <ac:chgData name="Daniel Khashabi" userId="62390808-c838-45e6-be59-d6fd0d208bc8" providerId="ADAL" clId="{8DA424F3-8BF2-CA47-B996-657B848082AA}" dt="2023-12-26T21:18:37.495" v="34" actId="478"/>
          <ac:spMkLst>
            <pc:docMk/>
            <pc:sldMk cId="4254950748" sldId="1605"/>
            <ac:spMk id="188" creationId="{E12DBB9D-4B75-2040-D92D-9346E142253E}"/>
          </ac:spMkLst>
        </pc:spChg>
        <pc:spChg chg="del">
          <ac:chgData name="Daniel Khashabi" userId="62390808-c838-45e6-be59-d6fd0d208bc8" providerId="ADAL" clId="{8DA424F3-8BF2-CA47-B996-657B848082AA}" dt="2023-12-26T21:18:37.495" v="34" actId="478"/>
          <ac:spMkLst>
            <pc:docMk/>
            <pc:sldMk cId="4254950748" sldId="1605"/>
            <ac:spMk id="191" creationId="{E6FD5B56-DBF1-26AA-2899-69E1A1F3CC1B}"/>
          </ac:spMkLst>
        </pc:spChg>
        <pc:spChg chg="del">
          <ac:chgData name="Daniel Khashabi" userId="62390808-c838-45e6-be59-d6fd0d208bc8" providerId="ADAL" clId="{8DA424F3-8BF2-CA47-B996-657B848082AA}" dt="2023-12-26T21:18:37.495" v="34" actId="478"/>
          <ac:spMkLst>
            <pc:docMk/>
            <pc:sldMk cId="4254950748" sldId="1605"/>
            <ac:spMk id="192" creationId="{0FA432F5-F2F2-B9A4-8460-5D8AFC23F7C5}"/>
          </ac:spMkLst>
        </pc:spChg>
        <pc:spChg chg="del">
          <ac:chgData name="Daniel Khashabi" userId="62390808-c838-45e6-be59-d6fd0d208bc8" providerId="ADAL" clId="{8DA424F3-8BF2-CA47-B996-657B848082AA}" dt="2023-12-26T21:18:37.495" v="34" actId="478"/>
          <ac:spMkLst>
            <pc:docMk/>
            <pc:sldMk cId="4254950748" sldId="1605"/>
            <ac:spMk id="201" creationId="{A3408004-10E2-8761-22C1-1DD9154A992F}"/>
          </ac:spMkLst>
        </pc:spChg>
        <pc:spChg chg="del">
          <ac:chgData name="Daniel Khashabi" userId="62390808-c838-45e6-be59-d6fd0d208bc8" providerId="ADAL" clId="{8DA424F3-8BF2-CA47-B996-657B848082AA}" dt="2023-12-26T21:18:37.495" v="34" actId="478"/>
          <ac:spMkLst>
            <pc:docMk/>
            <pc:sldMk cId="4254950748" sldId="1605"/>
            <ac:spMk id="210" creationId="{8EA8A4BB-10C3-8E76-2B7C-436E9F7F19CD}"/>
          </ac:spMkLst>
        </pc:spChg>
        <pc:spChg chg="del">
          <ac:chgData name="Daniel Khashabi" userId="62390808-c838-45e6-be59-d6fd0d208bc8" providerId="ADAL" clId="{8DA424F3-8BF2-CA47-B996-657B848082AA}" dt="2023-12-26T21:18:37.495" v="34" actId="478"/>
          <ac:spMkLst>
            <pc:docMk/>
            <pc:sldMk cId="4254950748" sldId="1605"/>
            <ac:spMk id="213" creationId="{F451955C-105E-8598-531B-177C1A21B9B9}"/>
          </ac:spMkLst>
        </pc:spChg>
        <pc:spChg chg="del">
          <ac:chgData name="Daniel Khashabi" userId="62390808-c838-45e6-be59-d6fd0d208bc8" providerId="ADAL" clId="{8DA424F3-8BF2-CA47-B996-657B848082AA}" dt="2023-12-26T21:18:37.495" v="34" actId="478"/>
          <ac:spMkLst>
            <pc:docMk/>
            <pc:sldMk cId="4254950748" sldId="1605"/>
            <ac:spMk id="221" creationId="{CC4711C0-0659-CDBA-2652-19A96809DC7A}"/>
          </ac:spMkLst>
        </pc:spChg>
        <pc:spChg chg="del">
          <ac:chgData name="Daniel Khashabi" userId="62390808-c838-45e6-be59-d6fd0d208bc8" providerId="ADAL" clId="{8DA424F3-8BF2-CA47-B996-657B848082AA}" dt="2023-12-26T21:18:37.495" v="34" actId="478"/>
          <ac:spMkLst>
            <pc:docMk/>
            <pc:sldMk cId="4254950748" sldId="1605"/>
            <ac:spMk id="223" creationId="{0D8D830C-4449-58CB-AA21-090FEF62E354}"/>
          </ac:spMkLst>
        </pc:spChg>
        <pc:spChg chg="del">
          <ac:chgData name="Daniel Khashabi" userId="62390808-c838-45e6-be59-d6fd0d208bc8" providerId="ADAL" clId="{8DA424F3-8BF2-CA47-B996-657B848082AA}" dt="2023-12-26T21:18:37.495" v="34" actId="478"/>
          <ac:spMkLst>
            <pc:docMk/>
            <pc:sldMk cId="4254950748" sldId="1605"/>
            <ac:spMk id="232" creationId="{DEC6D245-8727-D98E-B453-8BA1DD594D4F}"/>
          </ac:spMkLst>
        </pc:spChg>
        <pc:spChg chg="del">
          <ac:chgData name="Daniel Khashabi" userId="62390808-c838-45e6-be59-d6fd0d208bc8" providerId="ADAL" clId="{8DA424F3-8BF2-CA47-B996-657B848082AA}" dt="2023-12-26T21:18:37.495" v="34" actId="478"/>
          <ac:spMkLst>
            <pc:docMk/>
            <pc:sldMk cId="4254950748" sldId="1605"/>
            <ac:spMk id="235" creationId="{857BE1FF-62C6-0E2A-3139-5CFD8130865D}"/>
          </ac:spMkLst>
        </pc:spChg>
        <pc:spChg chg="del">
          <ac:chgData name="Daniel Khashabi" userId="62390808-c838-45e6-be59-d6fd0d208bc8" providerId="ADAL" clId="{8DA424F3-8BF2-CA47-B996-657B848082AA}" dt="2023-12-26T21:18:37.495" v="34" actId="478"/>
          <ac:spMkLst>
            <pc:docMk/>
            <pc:sldMk cId="4254950748" sldId="1605"/>
            <ac:spMk id="257" creationId="{BDD45E59-CB62-EAB3-EFAB-C30CB281CCCA}"/>
          </ac:spMkLst>
        </pc:spChg>
        <pc:spChg chg="del">
          <ac:chgData name="Daniel Khashabi" userId="62390808-c838-45e6-be59-d6fd0d208bc8" providerId="ADAL" clId="{8DA424F3-8BF2-CA47-B996-657B848082AA}" dt="2023-12-26T21:18:37.495" v="34" actId="478"/>
          <ac:spMkLst>
            <pc:docMk/>
            <pc:sldMk cId="4254950748" sldId="1605"/>
            <ac:spMk id="260" creationId="{E37D2DF6-F806-0DF7-28DE-F2727D545D3D}"/>
          </ac:spMkLst>
        </pc:spChg>
        <pc:spChg chg="del">
          <ac:chgData name="Daniel Khashabi" userId="62390808-c838-45e6-be59-d6fd0d208bc8" providerId="ADAL" clId="{8DA424F3-8BF2-CA47-B996-657B848082AA}" dt="2023-12-26T21:18:37.495" v="34" actId="478"/>
          <ac:spMkLst>
            <pc:docMk/>
            <pc:sldMk cId="4254950748" sldId="1605"/>
            <ac:spMk id="274" creationId="{C4D986B1-6C62-AFE4-199A-403FDA84F575}"/>
          </ac:spMkLst>
        </pc:spChg>
        <pc:spChg chg="del">
          <ac:chgData name="Daniel Khashabi" userId="62390808-c838-45e6-be59-d6fd0d208bc8" providerId="ADAL" clId="{8DA424F3-8BF2-CA47-B996-657B848082AA}" dt="2023-12-26T21:18:37.495" v="34" actId="478"/>
          <ac:spMkLst>
            <pc:docMk/>
            <pc:sldMk cId="4254950748" sldId="1605"/>
            <ac:spMk id="313" creationId="{F300748D-20AE-BAF0-9DBF-9FD7C592C808}"/>
          </ac:spMkLst>
        </pc:spChg>
        <pc:spChg chg="del">
          <ac:chgData name="Daniel Khashabi" userId="62390808-c838-45e6-be59-d6fd0d208bc8" providerId="ADAL" clId="{8DA424F3-8BF2-CA47-B996-657B848082AA}" dt="2023-12-26T21:18:37.495" v="34" actId="478"/>
          <ac:spMkLst>
            <pc:docMk/>
            <pc:sldMk cId="4254950748" sldId="1605"/>
            <ac:spMk id="314" creationId="{C8617F38-614E-3E46-502D-5524F484D2B9}"/>
          </ac:spMkLst>
        </pc:spChg>
        <pc:spChg chg="del">
          <ac:chgData name="Daniel Khashabi" userId="62390808-c838-45e6-be59-d6fd0d208bc8" providerId="ADAL" clId="{8DA424F3-8BF2-CA47-B996-657B848082AA}" dt="2023-12-26T21:18:37.495" v="34" actId="478"/>
          <ac:spMkLst>
            <pc:docMk/>
            <pc:sldMk cId="4254950748" sldId="1605"/>
            <ac:spMk id="347" creationId="{4BF5C701-2F5F-9D7C-254B-6956CB6D21ED}"/>
          </ac:spMkLst>
        </pc:spChg>
        <pc:grpChg chg="del">
          <ac:chgData name="Daniel Khashabi" userId="62390808-c838-45e6-be59-d6fd0d208bc8" providerId="ADAL" clId="{8DA424F3-8BF2-CA47-B996-657B848082AA}" dt="2023-12-26T21:18:37.495" v="34" actId="478"/>
          <ac:grpSpMkLst>
            <pc:docMk/>
            <pc:sldMk cId="4254950748" sldId="1605"/>
            <ac:grpSpMk id="182" creationId="{704EA7DA-E0C5-B0D7-9738-8BBF45A8EC5D}"/>
          </ac:grpSpMkLst>
        </pc:grpChg>
        <pc:grpChg chg="del">
          <ac:chgData name="Daniel Khashabi" userId="62390808-c838-45e6-be59-d6fd0d208bc8" providerId="ADAL" clId="{8DA424F3-8BF2-CA47-B996-657B848082AA}" dt="2023-12-26T21:18:37.495" v="34" actId="478"/>
          <ac:grpSpMkLst>
            <pc:docMk/>
            <pc:sldMk cId="4254950748" sldId="1605"/>
            <ac:grpSpMk id="194" creationId="{D86A779A-B506-EE1B-5C87-7AB560C05041}"/>
          </ac:grpSpMkLst>
        </pc:grpChg>
        <pc:grpChg chg="del">
          <ac:chgData name="Daniel Khashabi" userId="62390808-c838-45e6-be59-d6fd0d208bc8" providerId="ADAL" clId="{8DA424F3-8BF2-CA47-B996-657B848082AA}" dt="2023-12-26T21:18:37.495" v="34" actId="478"/>
          <ac:grpSpMkLst>
            <pc:docMk/>
            <pc:sldMk cId="4254950748" sldId="1605"/>
            <ac:grpSpMk id="204" creationId="{117FD786-FCD7-DD29-D440-711002B59A8B}"/>
          </ac:grpSpMkLst>
        </pc:grpChg>
        <pc:grpChg chg="del">
          <ac:chgData name="Daniel Khashabi" userId="62390808-c838-45e6-be59-d6fd0d208bc8" providerId="ADAL" clId="{8DA424F3-8BF2-CA47-B996-657B848082AA}" dt="2023-12-26T21:18:37.495" v="34" actId="478"/>
          <ac:grpSpMkLst>
            <pc:docMk/>
            <pc:sldMk cId="4254950748" sldId="1605"/>
            <ac:grpSpMk id="214" creationId="{2867EE4C-5E08-AFD7-E4CE-743E70E5C451}"/>
          </ac:grpSpMkLst>
        </pc:grpChg>
        <pc:grpChg chg="del">
          <ac:chgData name="Daniel Khashabi" userId="62390808-c838-45e6-be59-d6fd0d208bc8" providerId="ADAL" clId="{8DA424F3-8BF2-CA47-B996-657B848082AA}" dt="2023-12-26T21:18:37.495" v="34" actId="478"/>
          <ac:grpSpMkLst>
            <pc:docMk/>
            <pc:sldMk cId="4254950748" sldId="1605"/>
            <ac:grpSpMk id="226" creationId="{37F3E98E-B979-8924-618F-D8A5AB86563E}"/>
          </ac:grpSpMkLst>
        </pc:grpChg>
        <pc:grpChg chg="del">
          <ac:chgData name="Daniel Khashabi" userId="62390808-c838-45e6-be59-d6fd0d208bc8" providerId="ADAL" clId="{8DA424F3-8BF2-CA47-B996-657B848082AA}" dt="2023-12-26T21:18:37.495" v="34" actId="478"/>
          <ac:grpSpMkLst>
            <pc:docMk/>
            <pc:sldMk cId="4254950748" sldId="1605"/>
            <ac:grpSpMk id="236" creationId="{EF1183F0-F023-45B1-08EB-F500F152DE58}"/>
          </ac:grpSpMkLst>
        </pc:grpChg>
        <pc:grpChg chg="del">
          <ac:chgData name="Daniel Khashabi" userId="62390808-c838-45e6-be59-d6fd0d208bc8" providerId="ADAL" clId="{8DA424F3-8BF2-CA47-B996-657B848082AA}" dt="2023-12-26T21:18:37.495" v="34" actId="478"/>
          <ac:grpSpMkLst>
            <pc:docMk/>
            <pc:sldMk cId="4254950748" sldId="1605"/>
            <ac:grpSpMk id="243" creationId="{3507A463-666A-88D9-0D82-A9641A616668}"/>
          </ac:grpSpMkLst>
        </pc:grpChg>
        <pc:grpChg chg="del">
          <ac:chgData name="Daniel Khashabi" userId="62390808-c838-45e6-be59-d6fd0d208bc8" providerId="ADAL" clId="{8DA424F3-8BF2-CA47-B996-657B848082AA}" dt="2023-12-26T21:18:37.495" v="34" actId="478"/>
          <ac:grpSpMkLst>
            <pc:docMk/>
            <pc:sldMk cId="4254950748" sldId="1605"/>
            <ac:grpSpMk id="250" creationId="{86188757-7C54-F59D-49CD-A3280F19A1AA}"/>
          </ac:grpSpMkLst>
        </pc:grpChg>
        <pc:grpChg chg="del">
          <ac:chgData name="Daniel Khashabi" userId="62390808-c838-45e6-be59-d6fd0d208bc8" providerId="ADAL" clId="{8DA424F3-8BF2-CA47-B996-657B848082AA}" dt="2023-12-26T21:18:06.180" v="26" actId="478"/>
          <ac:grpSpMkLst>
            <pc:docMk/>
            <pc:sldMk cId="4254950748" sldId="1605"/>
            <ac:grpSpMk id="262" creationId="{9C599855-1DF6-979C-9139-0ED5CF75EE9F}"/>
          </ac:grpSpMkLst>
        </pc:grpChg>
        <pc:grpChg chg="del">
          <ac:chgData name="Daniel Khashabi" userId="62390808-c838-45e6-be59-d6fd0d208bc8" providerId="ADAL" clId="{8DA424F3-8BF2-CA47-B996-657B848082AA}" dt="2023-12-26T21:18:37.495" v="34" actId="478"/>
          <ac:grpSpMkLst>
            <pc:docMk/>
            <pc:sldMk cId="4254950748" sldId="1605"/>
            <ac:grpSpMk id="315" creationId="{4FAFB9BF-45A3-AA5C-6736-D3395B3BB130}"/>
          </ac:grpSpMkLst>
        </pc:grpChg>
        <pc:grpChg chg="del">
          <ac:chgData name="Daniel Khashabi" userId="62390808-c838-45e6-be59-d6fd0d208bc8" providerId="ADAL" clId="{8DA424F3-8BF2-CA47-B996-657B848082AA}" dt="2023-12-26T21:18:37.495" v="34" actId="478"/>
          <ac:grpSpMkLst>
            <pc:docMk/>
            <pc:sldMk cId="4254950748" sldId="1605"/>
            <ac:grpSpMk id="344" creationId="{2BF17364-9AAE-C2CE-6883-8725AC65C8AC}"/>
          </ac:grpSpMkLst>
        </pc:grpChg>
        <pc:picChg chg="add mod">
          <ac:chgData name="Daniel Khashabi" userId="62390808-c838-45e6-be59-d6fd0d208bc8" providerId="ADAL" clId="{8DA424F3-8BF2-CA47-B996-657B848082AA}" dt="2023-12-26T21:19:11.856" v="57" actId="1038"/>
          <ac:picMkLst>
            <pc:docMk/>
            <pc:sldMk cId="4254950748" sldId="1605"/>
            <ac:picMk id="4" creationId="{71BE1286-716B-804E-8E30-D41E88B56AED}"/>
          </ac:picMkLst>
        </pc:picChg>
        <pc:picChg chg="del">
          <ac:chgData name="Daniel Khashabi" userId="62390808-c838-45e6-be59-d6fd0d208bc8" providerId="ADAL" clId="{8DA424F3-8BF2-CA47-B996-657B848082AA}" dt="2023-12-26T21:18:37.495" v="34" actId="478"/>
          <ac:picMkLst>
            <pc:docMk/>
            <pc:sldMk cId="4254950748" sldId="1605"/>
            <ac:picMk id="145" creationId="{47728D35-1E03-7579-DD5E-33F4288D340C}"/>
          </ac:picMkLst>
        </pc:picChg>
        <pc:picChg chg="del">
          <ac:chgData name="Daniel Khashabi" userId="62390808-c838-45e6-be59-d6fd0d208bc8" providerId="ADAL" clId="{8DA424F3-8BF2-CA47-B996-657B848082AA}" dt="2023-12-26T21:18:37.495" v="34" actId="478"/>
          <ac:picMkLst>
            <pc:docMk/>
            <pc:sldMk cId="4254950748" sldId="1605"/>
            <ac:picMk id="146" creationId="{B0E97A11-C21E-8214-8EC2-5DB447461F8E}"/>
          </ac:picMkLst>
        </pc:picChg>
        <pc:picChg chg="del">
          <ac:chgData name="Daniel Khashabi" userId="62390808-c838-45e6-be59-d6fd0d208bc8" providerId="ADAL" clId="{8DA424F3-8BF2-CA47-B996-657B848082AA}" dt="2023-12-26T21:18:37.495" v="34" actId="478"/>
          <ac:picMkLst>
            <pc:docMk/>
            <pc:sldMk cId="4254950748" sldId="1605"/>
            <ac:picMk id="147" creationId="{632913E1-7AEE-3095-0DA3-BFB416640321}"/>
          </ac:picMkLst>
        </pc:picChg>
        <pc:picChg chg="del">
          <ac:chgData name="Daniel Khashabi" userId="62390808-c838-45e6-be59-d6fd0d208bc8" providerId="ADAL" clId="{8DA424F3-8BF2-CA47-B996-657B848082AA}" dt="2023-12-26T21:18:37.495" v="34" actId="478"/>
          <ac:picMkLst>
            <pc:docMk/>
            <pc:sldMk cId="4254950748" sldId="1605"/>
            <ac:picMk id="148" creationId="{DEFCD00A-5C1A-3FD8-72AC-B08983C3B272}"/>
          </ac:picMkLst>
        </pc:picChg>
        <pc:picChg chg="del">
          <ac:chgData name="Daniel Khashabi" userId="62390808-c838-45e6-be59-d6fd0d208bc8" providerId="ADAL" clId="{8DA424F3-8BF2-CA47-B996-657B848082AA}" dt="2023-12-26T21:18:37.495" v="34" actId="478"/>
          <ac:picMkLst>
            <pc:docMk/>
            <pc:sldMk cId="4254950748" sldId="1605"/>
            <ac:picMk id="181" creationId="{77EF60F1-5C90-4522-F94E-DB72DB3E9FCB}"/>
          </ac:picMkLst>
        </pc:picChg>
        <pc:picChg chg="del">
          <ac:chgData name="Daniel Khashabi" userId="62390808-c838-45e6-be59-d6fd0d208bc8" providerId="ADAL" clId="{8DA424F3-8BF2-CA47-B996-657B848082AA}" dt="2023-12-26T21:18:37.495" v="34" actId="478"/>
          <ac:picMkLst>
            <pc:docMk/>
            <pc:sldMk cId="4254950748" sldId="1605"/>
            <ac:picMk id="189" creationId="{2E9CE985-E5CE-19F5-B0BB-CF2919B58342}"/>
          </ac:picMkLst>
        </pc:picChg>
        <pc:picChg chg="del">
          <ac:chgData name="Daniel Khashabi" userId="62390808-c838-45e6-be59-d6fd0d208bc8" providerId="ADAL" clId="{8DA424F3-8BF2-CA47-B996-657B848082AA}" dt="2023-12-26T21:18:37.495" v="34" actId="478"/>
          <ac:picMkLst>
            <pc:docMk/>
            <pc:sldMk cId="4254950748" sldId="1605"/>
            <ac:picMk id="190" creationId="{4D890C7A-BEA4-C54B-E153-E2DBDAB35F03}"/>
          </ac:picMkLst>
        </pc:picChg>
        <pc:picChg chg="del">
          <ac:chgData name="Daniel Khashabi" userId="62390808-c838-45e6-be59-d6fd0d208bc8" providerId="ADAL" clId="{8DA424F3-8BF2-CA47-B996-657B848082AA}" dt="2023-12-26T21:18:37.495" v="34" actId="478"/>
          <ac:picMkLst>
            <pc:docMk/>
            <pc:sldMk cId="4254950748" sldId="1605"/>
            <ac:picMk id="193" creationId="{BF1CDCCD-D4D9-CD29-F4B7-B729F3BC1D5A}"/>
          </ac:picMkLst>
        </pc:picChg>
        <pc:picChg chg="del">
          <ac:chgData name="Daniel Khashabi" userId="62390808-c838-45e6-be59-d6fd0d208bc8" providerId="ADAL" clId="{8DA424F3-8BF2-CA47-B996-657B848082AA}" dt="2023-12-26T21:18:37.495" v="34" actId="478"/>
          <ac:picMkLst>
            <pc:docMk/>
            <pc:sldMk cId="4254950748" sldId="1605"/>
            <ac:picMk id="202" creationId="{26CD2473-4E15-E4BB-2A41-6318715B5C58}"/>
          </ac:picMkLst>
        </pc:picChg>
        <pc:picChg chg="del">
          <ac:chgData name="Daniel Khashabi" userId="62390808-c838-45e6-be59-d6fd0d208bc8" providerId="ADAL" clId="{8DA424F3-8BF2-CA47-B996-657B848082AA}" dt="2023-12-26T21:18:37.495" v="34" actId="478"/>
          <ac:picMkLst>
            <pc:docMk/>
            <pc:sldMk cId="4254950748" sldId="1605"/>
            <ac:picMk id="203" creationId="{68D60C1C-889E-F180-821D-BE38E015BC4F}"/>
          </ac:picMkLst>
        </pc:picChg>
        <pc:picChg chg="del">
          <ac:chgData name="Daniel Khashabi" userId="62390808-c838-45e6-be59-d6fd0d208bc8" providerId="ADAL" clId="{8DA424F3-8BF2-CA47-B996-657B848082AA}" dt="2023-12-26T21:18:37.495" v="34" actId="478"/>
          <ac:picMkLst>
            <pc:docMk/>
            <pc:sldMk cId="4254950748" sldId="1605"/>
            <ac:picMk id="211" creationId="{08B5C1DE-EFCB-2E4F-6F20-DD2605203661}"/>
          </ac:picMkLst>
        </pc:picChg>
        <pc:picChg chg="del">
          <ac:chgData name="Daniel Khashabi" userId="62390808-c838-45e6-be59-d6fd0d208bc8" providerId="ADAL" clId="{8DA424F3-8BF2-CA47-B996-657B848082AA}" dt="2023-12-26T21:18:37.495" v="34" actId="478"/>
          <ac:picMkLst>
            <pc:docMk/>
            <pc:sldMk cId="4254950748" sldId="1605"/>
            <ac:picMk id="212" creationId="{248D1DA6-F374-7603-1A74-83443A41AEA1}"/>
          </ac:picMkLst>
        </pc:picChg>
        <pc:picChg chg="del">
          <ac:chgData name="Daniel Khashabi" userId="62390808-c838-45e6-be59-d6fd0d208bc8" providerId="ADAL" clId="{8DA424F3-8BF2-CA47-B996-657B848082AA}" dt="2023-12-26T21:18:37.495" v="34" actId="478"/>
          <ac:picMkLst>
            <pc:docMk/>
            <pc:sldMk cId="4254950748" sldId="1605"/>
            <ac:picMk id="222" creationId="{CB44EB49-9E67-EAA4-3E19-F30EBF7CA63B}"/>
          </ac:picMkLst>
        </pc:picChg>
        <pc:picChg chg="del">
          <ac:chgData name="Daniel Khashabi" userId="62390808-c838-45e6-be59-d6fd0d208bc8" providerId="ADAL" clId="{8DA424F3-8BF2-CA47-B996-657B848082AA}" dt="2023-12-26T21:18:37.495" v="34" actId="478"/>
          <ac:picMkLst>
            <pc:docMk/>
            <pc:sldMk cId="4254950748" sldId="1605"/>
            <ac:picMk id="224" creationId="{7A2375AC-747A-BD4C-42C2-E453389A50B6}"/>
          </ac:picMkLst>
        </pc:picChg>
        <pc:picChg chg="del">
          <ac:chgData name="Daniel Khashabi" userId="62390808-c838-45e6-be59-d6fd0d208bc8" providerId="ADAL" clId="{8DA424F3-8BF2-CA47-B996-657B848082AA}" dt="2023-12-26T21:18:37.495" v="34" actId="478"/>
          <ac:picMkLst>
            <pc:docMk/>
            <pc:sldMk cId="4254950748" sldId="1605"/>
            <ac:picMk id="225" creationId="{B8C5C582-913D-A040-B93A-787A87EE3B4C}"/>
          </ac:picMkLst>
        </pc:picChg>
        <pc:picChg chg="del">
          <ac:chgData name="Daniel Khashabi" userId="62390808-c838-45e6-be59-d6fd0d208bc8" providerId="ADAL" clId="{8DA424F3-8BF2-CA47-B996-657B848082AA}" dt="2023-12-26T21:18:37.495" v="34" actId="478"/>
          <ac:picMkLst>
            <pc:docMk/>
            <pc:sldMk cId="4254950748" sldId="1605"/>
            <ac:picMk id="233" creationId="{7DA9834A-BC15-76D3-F46B-F8F763F61190}"/>
          </ac:picMkLst>
        </pc:picChg>
        <pc:picChg chg="del">
          <ac:chgData name="Daniel Khashabi" userId="62390808-c838-45e6-be59-d6fd0d208bc8" providerId="ADAL" clId="{8DA424F3-8BF2-CA47-B996-657B848082AA}" dt="2023-12-26T21:18:37.495" v="34" actId="478"/>
          <ac:picMkLst>
            <pc:docMk/>
            <pc:sldMk cId="4254950748" sldId="1605"/>
            <ac:picMk id="234" creationId="{2220D02D-191E-B63B-770D-47C0FF357B4B}"/>
          </ac:picMkLst>
        </pc:picChg>
        <pc:picChg chg="del">
          <ac:chgData name="Daniel Khashabi" userId="62390808-c838-45e6-be59-d6fd0d208bc8" providerId="ADAL" clId="{8DA424F3-8BF2-CA47-B996-657B848082AA}" dt="2023-12-26T21:18:37.495" v="34" actId="478"/>
          <ac:picMkLst>
            <pc:docMk/>
            <pc:sldMk cId="4254950748" sldId="1605"/>
            <ac:picMk id="258" creationId="{A0E7952C-D4B8-5920-EF8A-B2EE5E7EB496}"/>
          </ac:picMkLst>
        </pc:picChg>
        <pc:picChg chg="del">
          <ac:chgData name="Daniel Khashabi" userId="62390808-c838-45e6-be59-d6fd0d208bc8" providerId="ADAL" clId="{8DA424F3-8BF2-CA47-B996-657B848082AA}" dt="2023-12-26T21:18:37.495" v="34" actId="478"/>
          <ac:picMkLst>
            <pc:docMk/>
            <pc:sldMk cId="4254950748" sldId="1605"/>
            <ac:picMk id="259" creationId="{CCFC4ED8-67E4-F823-21C3-4E7EA1D58FFE}"/>
          </ac:picMkLst>
        </pc:picChg>
        <pc:picChg chg="del">
          <ac:chgData name="Daniel Khashabi" userId="62390808-c838-45e6-be59-d6fd0d208bc8" providerId="ADAL" clId="{8DA424F3-8BF2-CA47-B996-657B848082AA}" dt="2023-12-26T21:18:06.180" v="26" actId="478"/>
          <ac:picMkLst>
            <pc:docMk/>
            <pc:sldMk cId="4254950748" sldId="1605"/>
            <ac:picMk id="261" creationId="{2AEE1C34-5F77-A1AE-EB0A-7BA7E7CA78B7}"/>
          </ac:picMkLst>
        </pc:picChg>
        <pc:cxnChg chg="del">
          <ac:chgData name="Daniel Khashabi" userId="62390808-c838-45e6-be59-d6fd0d208bc8" providerId="ADAL" clId="{8DA424F3-8BF2-CA47-B996-657B848082AA}" dt="2023-12-26T21:18:53.755" v="40" actId="478"/>
          <ac:cxnSpMkLst>
            <pc:docMk/>
            <pc:sldMk cId="4254950748" sldId="1605"/>
            <ac:cxnSpMk id="7" creationId="{0E6D063F-0DCE-5E16-911A-0E942AE5045A}"/>
          </ac:cxnSpMkLst>
        </pc:cxnChg>
        <pc:cxnChg chg="del">
          <ac:chgData name="Daniel Khashabi" userId="62390808-c838-45e6-be59-d6fd0d208bc8" providerId="ADAL" clId="{8DA424F3-8BF2-CA47-B996-657B848082AA}" dt="2023-12-26T21:18:37.495" v="34" actId="478"/>
          <ac:cxnSpMkLst>
            <pc:docMk/>
            <pc:sldMk cId="4254950748" sldId="1605"/>
            <ac:cxnSpMk id="277" creationId="{721CFA11-A224-328C-D8C2-0D51A79D789E}"/>
          </ac:cxnSpMkLst>
        </pc:cxnChg>
        <pc:cxnChg chg="del mod">
          <ac:chgData name="Daniel Khashabi" userId="62390808-c838-45e6-be59-d6fd0d208bc8" providerId="ADAL" clId="{8DA424F3-8BF2-CA47-B996-657B848082AA}" dt="2023-12-26T21:18:37.495" v="34" actId="478"/>
          <ac:cxnSpMkLst>
            <pc:docMk/>
            <pc:sldMk cId="4254950748" sldId="1605"/>
            <ac:cxnSpMk id="348" creationId="{AEA66885-FAC3-780B-4C57-3DD0218E14FD}"/>
          </ac:cxnSpMkLst>
        </pc:cxnChg>
        <pc:cxnChg chg="del mod">
          <ac:chgData name="Daniel Khashabi" userId="62390808-c838-45e6-be59-d6fd0d208bc8" providerId="ADAL" clId="{8DA424F3-8BF2-CA47-B996-657B848082AA}" dt="2023-12-26T21:18:37.495" v="34" actId="478"/>
          <ac:cxnSpMkLst>
            <pc:docMk/>
            <pc:sldMk cId="4254950748" sldId="1605"/>
            <ac:cxnSpMk id="354" creationId="{76368D81-AE1C-6A49-96B8-A35AA459BE59}"/>
          </ac:cxnSpMkLst>
        </pc:cxnChg>
        <pc:cxnChg chg="del">
          <ac:chgData name="Daniel Khashabi" userId="62390808-c838-45e6-be59-d6fd0d208bc8" providerId="ADAL" clId="{8DA424F3-8BF2-CA47-B996-657B848082AA}" dt="2023-12-26T21:18:37.495" v="34" actId="478"/>
          <ac:cxnSpMkLst>
            <pc:docMk/>
            <pc:sldMk cId="4254950748" sldId="1605"/>
            <ac:cxnSpMk id="357" creationId="{4BDEF5E8-F1F6-6B4B-A5E3-3CC993DB0281}"/>
          </ac:cxnSpMkLst>
        </pc:cxnChg>
        <pc:cxnChg chg="del mod">
          <ac:chgData name="Daniel Khashabi" userId="62390808-c838-45e6-be59-d6fd0d208bc8" providerId="ADAL" clId="{8DA424F3-8BF2-CA47-B996-657B848082AA}" dt="2023-12-26T21:18:37.495" v="34" actId="478"/>
          <ac:cxnSpMkLst>
            <pc:docMk/>
            <pc:sldMk cId="4254950748" sldId="1605"/>
            <ac:cxnSpMk id="361" creationId="{6E7BF162-65AC-57E0-71DF-1425FAA35149}"/>
          </ac:cxnSpMkLst>
        </pc:cxnChg>
        <pc:cxnChg chg="del mod">
          <ac:chgData name="Daniel Khashabi" userId="62390808-c838-45e6-be59-d6fd0d208bc8" providerId="ADAL" clId="{8DA424F3-8BF2-CA47-B996-657B848082AA}" dt="2023-12-26T21:18:37.495" v="34" actId="478"/>
          <ac:cxnSpMkLst>
            <pc:docMk/>
            <pc:sldMk cId="4254950748" sldId="1605"/>
            <ac:cxnSpMk id="371" creationId="{D25E012C-0894-5C0D-14F1-AE44D99361D1}"/>
          </ac:cxnSpMkLst>
        </pc:cxnChg>
        <pc:cxnChg chg="del mod">
          <ac:chgData name="Daniel Khashabi" userId="62390808-c838-45e6-be59-d6fd0d208bc8" providerId="ADAL" clId="{8DA424F3-8BF2-CA47-B996-657B848082AA}" dt="2023-12-26T21:18:37.495" v="34" actId="478"/>
          <ac:cxnSpMkLst>
            <pc:docMk/>
            <pc:sldMk cId="4254950748" sldId="1605"/>
            <ac:cxnSpMk id="375" creationId="{C413D855-7DE2-FEF0-0DAE-1CD2D4EECF07}"/>
          </ac:cxnSpMkLst>
        </pc:cxnChg>
      </pc:sldChg>
      <pc:sldChg chg="modSp mod">
        <pc:chgData name="Daniel Khashabi" userId="62390808-c838-45e6-be59-d6fd0d208bc8" providerId="ADAL" clId="{8DA424F3-8BF2-CA47-B996-657B848082AA}" dt="2023-12-28T01:57:13.714" v="2188" actId="207"/>
        <pc:sldMkLst>
          <pc:docMk/>
          <pc:sldMk cId="3728407031" sldId="1624"/>
        </pc:sldMkLst>
        <pc:spChg chg="mod">
          <ac:chgData name="Daniel Khashabi" userId="62390808-c838-45e6-be59-d6fd0d208bc8" providerId="ADAL" clId="{8DA424F3-8BF2-CA47-B996-657B848082AA}" dt="2023-12-28T01:57:13.714" v="2188" actId="207"/>
          <ac:spMkLst>
            <pc:docMk/>
            <pc:sldMk cId="3728407031" sldId="1624"/>
            <ac:spMk id="16" creationId="{9FC3DE24-FB41-D9D8-2110-8F1528D6E9E2}"/>
          </ac:spMkLst>
        </pc:spChg>
        <pc:spChg chg="mod">
          <ac:chgData name="Daniel Khashabi" userId="62390808-c838-45e6-be59-d6fd0d208bc8" providerId="ADAL" clId="{8DA424F3-8BF2-CA47-B996-657B848082AA}" dt="2023-12-28T01:57:13.714" v="2188" actId="207"/>
          <ac:spMkLst>
            <pc:docMk/>
            <pc:sldMk cId="3728407031" sldId="1624"/>
            <ac:spMk id="17" creationId="{BA170C94-00BD-8E22-6969-0D85196290D9}"/>
          </ac:spMkLst>
        </pc:spChg>
        <pc:spChg chg="mod">
          <ac:chgData name="Daniel Khashabi" userId="62390808-c838-45e6-be59-d6fd0d208bc8" providerId="ADAL" clId="{8DA424F3-8BF2-CA47-B996-657B848082AA}" dt="2023-12-28T01:57:13.714" v="2188" actId="207"/>
          <ac:spMkLst>
            <pc:docMk/>
            <pc:sldMk cId="3728407031" sldId="1624"/>
            <ac:spMk id="18" creationId="{72CA5A5C-4F80-F6DD-930B-F08A4C67130F}"/>
          </ac:spMkLst>
        </pc:spChg>
      </pc:sldChg>
      <pc:sldChg chg="modSp mod">
        <pc:chgData name="Daniel Khashabi" userId="62390808-c838-45e6-be59-d6fd0d208bc8" providerId="ADAL" clId="{8DA424F3-8BF2-CA47-B996-657B848082AA}" dt="2023-12-26T21:20:02.476" v="75" actId="1076"/>
        <pc:sldMkLst>
          <pc:docMk/>
          <pc:sldMk cId="694198311" sldId="1628"/>
        </pc:sldMkLst>
        <pc:spChg chg="mod">
          <ac:chgData name="Daniel Khashabi" userId="62390808-c838-45e6-be59-d6fd0d208bc8" providerId="ADAL" clId="{8DA424F3-8BF2-CA47-B996-657B848082AA}" dt="2023-12-26T21:20:02.476" v="75" actId="1076"/>
          <ac:spMkLst>
            <pc:docMk/>
            <pc:sldMk cId="694198311" sldId="1628"/>
            <ac:spMk id="18" creationId="{7C5015B6-C32E-75AA-47AD-E7B5065FA526}"/>
          </ac:spMkLst>
        </pc:spChg>
      </pc:sldChg>
      <pc:sldChg chg="del">
        <pc:chgData name="Daniel Khashabi" userId="62390808-c838-45e6-be59-d6fd0d208bc8" providerId="ADAL" clId="{8DA424F3-8BF2-CA47-B996-657B848082AA}" dt="2023-12-26T21:48:51.354" v="109" actId="2696"/>
        <pc:sldMkLst>
          <pc:docMk/>
          <pc:sldMk cId="2624894102" sldId="1707"/>
        </pc:sldMkLst>
      </pc:sldChg>
      <pc:sldChg chg="del">
        <pc:chgData name="Daniel Khashabi" userId="62390808-c838-45e6-be59-d6fd0d208bc8" providerId="ADAL" clId="{8DA424F3-8BF2-CA47-B996-657B848082AA}" dt="2023-12-26T21:55:17.831" v="612" actId="2696"/>
        <pc:sldMkLst>
          <pc:docMk/>
          <pc:sldMk cId="1124880000" sldId="1708"/>
        </pc:sldMkLst>
      </pc:sldChg>
      <pc:sldChg chg="del">
        <pc:chgData name="Daniel Khashabi" userId="62390808-c838-45e6-be59-d6fd0d208bc8" providerId="ADAL" clId="{8DA424F3-8BF2-CA47-B996-657B848082AA}" dt="2023-12-26T21:55:17.831" v="612" actId="2696"/>
        <pc:sldMkLst>
          <pc:docMk/>
          <pc:sldMk cId="2784519899" sldId="1709"/>
        </pc:sldMkLst>
      </pc:sldChg>
      <pc:sldChg chg="del">
        <pc:chgData name="Daniel Khashabi" userId="62390808-c838-45e6-be59-d6fd0d208bc8" providerId="ADAL" clId="{8DA424F3-8BF2-CA47-B996-657B848082AA}" dt="2023-12-26T21:55:17.831" v="612" actId="2696"/>
        <pc:sldMkLst>
          <pc:docMk/>
          <pc:sldMk cId="424039047" sldId="1710"/>
        </pc:sldMkLst>
      </pc:sldChg>
      <pc:sldChg chg="del">
        <pc:chgData name="Daniel Khashabi" userId="62390808-c838-45e6-be59-d6fd0d208bc8" providerId="ADAL" clId="{8DA424F3-8BF2-CA47-B996-657B848082AA}" dt="2023-12-26T21:55:17.831" v="612" actId="2696"/>
        <pc:sldMkLst>
          <pc:docMk/>
          <pc:sldMk cId="2056676461" sldId="1711"/>
        </pc:sldMkLst>
      </pc:sldChg>
      <pc:sldChg chg="del">
        <pc:chgData name="Daniel Khashabi" userId="62390808-c838-45e6-be59-d6fd0d208bc8" providerId="ADAL" clId="{8DA424F3-8BF2-CA47-B996-657B848082AA}" dt="2023-12-26T21:55:17.831" v="612" actId="2696"/>
        <pc:sldMkLst>
          <pc:docMk/>
          <pc:sldMk cId="3417168123" sldId="1712"/>
        </pc:sldMkLst>
      </pc:sldChg>
      <pc:sldChg chg="del">
        <pc:chgData name="Daniel Khashabi" userId="62390808-c838-45e6-be59-d6fd0d208bc8" providerId="ADAL" clId="{8DA424F3-8BF2-CA47-B996-657B848082AA}" dt="2023-12-26T21:55:17.831" v="612" actId="2696"/>
        <pc:sldMkLst>
          <pc:docMk/>
          <pc:sldMk cId="980944280" sldId="1713"/>
        </pc:sldMkLst>
      </pc:sldChg>
      <pc:sldChg chg="del">
        <pc:chgData name="Daniel Khashabi" userId="62390808-c838-45e6-be59-d6fd0d208bc8" providerId="ADAL" clId="{8DA424F3-8BF2-CA47-B996-657B848082AA}" dt="2023-12-26T21:51:29.796" v="303" actId="2696"/>
        <pc:sldMkLst>
          <pc:docMk/>
          <pc:sldMk cId="1282530376" sldId="1714"/>
        </pc:sldMkLst>
      </pc:sldChg>
      <pc:sldChg chg="add">
        <pc:chgData name="Daniel Khashabi" userId="62390808-c838-45e6-be59-d6fd0d208bc8" providerId="ADAL" clId="{8DA424F3-8BF2-CA47-B996-657B848082AA}" dt="2023-12-26T21:51:38.553" v="304"/>
        <pc:sldMkLst>
          <pc:docMk/>
          <pc:sldMk cId="1776163325" sldId="1714"/>
        </pc:sldMkLst>
      </pc:sldChg>
      <pc:sldChg chg="add">
        <pc:chgData name="Daniel Khashabi" userId="62390808-c838-45e6-be59-d6fd0d208bc8" providerId="ADAL" clId="{8DA424F3-8BF2-CA47-B996-657B848082AA}" dt="2023-12-26T21:51:38.553" v="304"/>
        <pc:sldMkLst>
          <pc:docMk/>
          <pc:sldMk cId="2469039517" sldId="1715"/>
        </pc:sldMkLst>
      </pc:sldChg>
      <pc:sldChg chg="del">
        <pc:chgData name="Daniel Khashabi" userId="62390808-c838-45e6-be59-d6fd0d208bc8" providerId="ADAL" clId="{8DA424F3-8BF2-CA47-B996-657B848082AA}" dt="2023-12-26T21:51:29.796" v="303" actId="2696"/>
        <pc:sldMkLst>
          <pc:docMk/>
          <pc:sldMk cId="3871410443" sldId="1715"/>
        </pc:sldMkLst>
      </pc:sldChg>
      <pc:sldChg chg="del">
        <pc:chgData name="Daniel Khashabi" userId="62390808-c838-45e6-be59-d6fd0d208bc8" providerId="ADAL" clId="{8DA424F3-8BF2-CA47-B996-657B848082AA}" dt="2023-12-26T21:51:29.796" v="303" actId="2696"/>
        <pc:sldMkLst>
          <pc:docMk/>
          <pc:sldMk cId="901965576" sldId="1716"/>
        </pc:sldMkLst>
      </pc:sldChg>
      <pc:sldChg chg="add">
        <pc:chgData name="Daniel Khashabi" userId="62390808-c838-45e6-be59-d6fd0d208bc8" providerId="ADAL" clId="{8DA424F3-8BF2-CA47-B996-657B848082AA}" dt="2023-12-26T21:51:38.553" v="304"/>
        <pc:sldMkLst>
          <pc:docMk/>
          <pc:sldMk cId="4133032438" sldId="1716"/>
        </pc:sldMkLst>
      </pc:sldChg>
      <pc:sldChg chg="add">
        <pc:chgData name="Daniel Khashabi" userId="62390808-c838-45e6-be59-d6fd0d208bc8" providerId="ADAL" clId="{8DA424F3-8BF2-CA47-B996-657B848082AA}" dt="2023-12-26T21:51:38.553" v="304"/>
        <pc:sldMkLst>
          <pc:docMk/>
          <pc:sldMk cId="420040682" sldId="1717"/>
        </pc:sldMkLst>
      </pc:sldChg>
      <pc:sldChg chg="del">
        <pc:chgData name="Daniel Khashabi" userId="62390808-c838-45e6-be59-d6fd0d208bc8" providerId="ADAL" clId="{8DA424F3-8BF2-CA47-B996-657B848082AA}" dt="2023-12-26T21:51:29.796" v="303" actId="2696"/>
        <pc:sldMkLst>
          <pc:docMk/>
          <pc:sldMk cId="2346124799" sldId="1717"/>
        </pc:sldMkLst>
      </pc:sldChg>
      <pc:sldChg chg="del">
        <pc:chgData name="Daniel Khashabi" userId="62390808-c838-45e6-be59-d6fd0d208bc8" providerId="ADAL" clId="{8DA424F3-8BF2-CA47-B996-657B848082AA}" dt="2023-12-26T21:55:17.831" v="612" actId="2696"/>
        <pc:sldMkLst>
          <pc:docMk/>
          <pc:sldMk cId="2095237475" sldId="1718"/>
        </pc:sldMkLst>
      </pc:sldChg>
      <pc:sldChg chg="del">
        <pc:chgData name="Daniel Khashabi" userId="62390808-c838-45e6-be59-d6fd0d208bc8" providerId="ADAL" clId="{8DA424F3-8BF2-CA47-B996-657B848082AA}" dt="2023-12-26T21:55:17.831" v="612" actId="2696"/>
        <pc:sldMkLst>
          <pc:docMk/>
          <pc:sldMk cId="818602485" sldId="1719"/>
        </pc:sldMkLst>
      </pc:sldChg>
      <pc:sldChg chg="del">
        <pc:chgData name="Daniel Khashabi" userId="62390808-c838-45e6-be59-d6fd0d208bc8" providerId="ADAL" clId="{8DA424F3-8BF2-CA47-B996-657B848082AA}" dt="2023-12-26T21:55:17.831" v="612" actId="2696"/>
        <pc:sldMkLst>
          <pc:docMk/>
          <pc:sldMk cId="738665931" sldId="1720"/>
        </pc:sldMkLst>
      </pc:sldChg>
      <pc:sldChg chg="addSp delSp modSp add del mod">
        <pc:chgData name="Daniel Khashabi" userId="62390808-c838-45e6-be59-d6fd0d208bc8" providerId="ADAL" clId="{8DA424F3-8BF2-CA47-B996-657B848082AA}" dt="2023-12-27T22:21:29.347" v="1511" actId="2696"/>
        <pc:sldMkLst>
          <pc:docMk/>
          <pc:sldMk cId="2373123929" sldId="1734"/>
        </pc:sldMkLst>
        <pc:spChg chg="mod">
          <ac:chgData name="Daniel Khashabi" userId="62390808-c838-45e6-be59-d6fd0d208bc8" providerId="ADAL" clId="{8DA424F3-8BF2-CA47-B996-657B848082AA}" dt="2023-12-27T22:19:29.114" v="1462" actId="20577"/>
          <ac:spMkLst>
            <pc:docMk/>
            <pc:sldMk cId="2373123929" sldId="1734"/>
            <ac:spMk id="2" creationId="{28E4FBD9-492E-DF0E-E20D-E9FD54FC0E93}"/>
          </ac:spMkLst>
        </pc:spChg>
        <pc:spChg chg="mod">
          <ac:chgData name="Daniel Khashabi" userId="62390808-c838-45e6-be59-d6fd0d208bc8" providerId="ADAL" clId="{8DA424F3-8BF2-CA47-B996-657B848082AA}" dt="2023-12-27T22:20:16.923" v="1483" actId="21"/>
          <ac:spMkLst>
            <pc:docMk/>
            <pc:sldMk cId="2373123929" sldId="1734"/>
            <ac:spMk id="3" creationId="{4D7E340E-B494-558F-0127-E71300887FF6}"/>
          </ac:spMkLst>
        </pc:spChg>
        <pc:spChg chg="add del mod">
          <ac:chgData name="Daniel Khashabi" userId="62390808-c838-45e6-be59-d6fd0d208bc8" providerId="ADAL" clId="{8DA424F3-8BF2-CA47-B996-657B848082AA}" dt="2023-12-27T21:56:40.026" v="1246" actId="478"/>
          <ac:spMkLst>
            <pc:docMk/>
            <pc:sldMk cId="2373123929" sldId="1734"/>
            <ac:spMk id="6" creationId="{75C4EA7E-8ECE-A71F-B041-5306B8D54284}"/>
          </ac:spMkLst>
        </pc:spChg>
        <pc:spChg chg="add mod">
          <ac:chgData name="Daniel Khashabi" userId="62390808-c838-45e6-be59-d6fd0d208bc8" providerId="ADAL" clId="{8DA424F3-8BF2-CA47-B996-657B848082AA}" dt="2023-12-27T22:20:20.293" v="1484" actId="1076"/>
          <ac:spMkLst>
            <pc:docMk/>
            <pc:sldMk cId="2373123929" sldId="1734"/>
            <ac:spMk id="8" creationId="{4D918621-0D67-2CBB-ABCD-728C63D86D6B}"/>
          </ac:spMkLst>
        </pc:spChg>
        <pc:spChg chg="add mod">
          <ac:chgData name="Daniel Khashabi" userId="62390808-c838-45e6-be59-d6fd0d208bc8" providerId="ADAL" clId="{8DA424F3-8BF2-CA47-B996-657B848082AA}" dt="2023-12-27T22:20:22.850" v="1485" actId="14100"/>
          <ac:spMkLst>
            <pc:docMk/>
            <pc:sldMk cId="2373123929" sldId="1734"/>
            <ac:spMk id="9" creationId="{5547A02B-8726-F328-AFA4-C9D199E3A64F}"/>
          </ac:spMkLst>
        </pc:spChg>
        <pc:picChg chg="del">
          <ac:chgData name="Daniel Khashabi" userId="62390808-c838-45e6-be59-d6fd0d208bc8" providerId="ADAL" clId="{8DA424F3-8BF2-CA47-B996-657B848082AA}" dt="2023-12-27T21:56:49.841" v="1248" actId="478"/>
          <ac:picMkLst>
            <pc:docMk/>
            <pc:sldMk cId="2373123929" sldId="1734"/>
            <ac:picMk id="1028" creationId="{16758C75-670F-7B19-1962-1B211C89E0C1}"/>
          </ac:picMkLst>
        </pc:picChg>
      </pc:sldChg>
      <pc:sldChg chg="addSp modSp mod">
        <pc:chgData name="Daniel Khashabi" userId="62390808-c838-45e6-be59-d6fd0d208bc8" providerId="ADAL" clId="{8DA424F3-8BF2-CA47-B996-657B848082AA}" dt="2023-12-28T00:34:54.668" v="1953" actId="14100"/>
        <pc:sldMkLst>
          <pc:docMk/>
          <pc:sldMk cId="1982807948" sldId="1735"/>
        </pc:sldMkLst>
        <pc:spChg chg="mod">
          <ac:chgData name="Daniel Khashabi" userId="62390808-c838-45e6-be59-d6fd0d208bc8" providerId="ADAL" clId="{8DA424F3-8BF2-CA47-B996-657B848082AA}" dt="2023-12-28T00:34:26.847" v="1922" actId="404"/>
          <ac:spMkLst>
            <pc:docMk/>
            <pc:sldMk cId="1982807948" sldId="1735"/>
            <ac:spMk id="3" creationId="{EC544955-149A-BDAF-F1CB-6EE42BFDA9D4}"/>
          </ac:spMkLst>
        </pc:spChg>
        <pc:picChg chg="mod">
          <ac:chgData name="Daniel Khashabi" userId="62390808-c838-45e6-be59-d6fd0d208bc8" providerId="ADAL" clId="{8DA424F3-8BF2-CA47-B996-657B848082AA}" dt="2023-12-28T00:32:15.594" v="1706" actId="1035"/>
          <ac:picMkLst>
            <pc:docMk/>
            <pc:sldMk cId="1982807948" sldId="1735"/>
            <ac:picMk id="5" creationId="{8DB0C02F-BB40-FB4A-5142-431B274D8C5B}"/>
          </ac:picMkLst>
        </pc:picChg>
        <pc:picChg chg="add mod modCrop">
          <ac:chgData name="Daniel Khashabi" userId="62390808-c838-45e6-be59-d6fd0d208bc8" providerId="ADAL" clId="{8DA424F3-8BF2-CA47-B996-657B848082AA}" dt="2023-12-28T00:34:50.683" v="1952" actId="1037"/>
          <ac:picMkLst>
            <pc:docMk/>
            <pc:sldMk cId="1982807948" sldId="1735"/>
            <ac:picMk id="7" creationId="{BF4B2F46-342A-4BE4-AA29-BC786BEA230F}"/>
          </ac:picMkLst>
        </pc:picChg>
        <pc:picChg chg="add mod">
          <ac:chgData name="Daniel Khashabi" userId="62390808-c838-45e6-be59-d6fd0d208bc8" providerId="ADAL" clId="{8DA424F3-8BF2-CA47-B996-657B848082AA}" dt="2023-12-28T00:34:54.668" v="1953" actId="14100"/>
          <ac:picMkLst>
            <pc:docMk/>
            <pc:sldMk cId="1982807948" sldId="1735"/>
            <ac:picMk id="9" creationId="{BA21BED7-277F-9ABE-2815-0AC7F2FBB366}"/>
          </ac:picMkLst>
        </pc:picChg>
      </pc:sldChg>
      <pc:sldChg chg="del">
        <pc:chgData name="Daniel Khashabi" userId="62390808-c838-45e6-be59-d6fd0d208bc8" providerId="ADAL" clId="{8DA424F3-8BF2-CA47-B996-657B848082AA}" dt="2023-12-26T21:55:17.831" v="612" actId="2696"/>
        <pc:sldMkLst>
          <pc:docMk/>
          <pc:sldMk cId="300245926" sldId="1736"/>
        </pc:sldMkLst>
      </pc:sldChg>
      <pc:sldChg chg="del">
        <pc:chgData name="Daniel Khashabi" userId="62390808-c838-45e6-be59-d6fd0d208bc8" providerId="ADAL" clId="{8DA424F3-8BF2-CA47-B996-657B848082AA}" dt="2023-12-26T21:55:17.831" v="612" actId="2696"/>
        <pc:sldMkLst>
          <pc:docMk/>
          <pc:sldMk cId="2746464401" sldId="1742"/>
        </pc:sldMkLst>
      </pc:sldChg>
      <pc:sldChg chg="del">
        <pc:chgData name="Daniel Khashabi" userId="62390808-c838-45e6-be59-d6fd0d208bc8" providerId="ADAL" clId="{8DA424F3-8BF2-CA47-B996-657B848082AA}" dt="2023-12-26T21:55:17.831" v="612" actId="2696"/>
        <pc:sldMkLst>
          <pc:docMk/>
          <pc:sldMk cId="1902040079" sldId="1743"/>
        </pc:sldMkLst>
      </pc:sldChg>
      <pc:sldChg chg="del">
        <pc:chgData name="Daniel Khashabi" userId="62390808-c838-45e6-be59-d6fd0d208bc8" providerId="ADAL" clId="{8DA424F3-8BF2-CA47-B996-657B848082AA}" dt="2023-12-26T21:55:17.831" v="612" actId="2696"/>
        <pc:sldMkLst>
          <pc:docMk/>
          <pc:sldMk cId="1083488866" sldId="1744"/>
        </pc:sldMkLst>
      </pc:sldChg>
      <pc:sldChg chg="del">
        <pc:chgData name="Daniel Khashabi" userId="62390808-c838-45e6-be59-d6fd0d208bc8" providerId="ADAL" clId="{8DA424F3-8BF2-CA47-B996-657B848082AA}" dt="2023-12-26T21:55:17.831" v="612" actId="2696"/>
        <pc:sldMkLst>
          <pc:docMk/>
          <pc:sldMk cId="1398107461" sldId="1745"/>
        </pc:sldMkLst>
      </pc:sldChg>
      <pc:sldChg chg="del">
        <pc:chgData name="Daniel Khashabi" userId="62390808-c838-45e6-be59-d6fd0d208bc8" providerId="ADAL" clId="{8DA424F3-8BF2-CA47-B996-657B848082AA}" dt="2023-12-26T21:55:17.831" v="612" actId="2696"/>
        <pc:sldMkLst>
          <pc:docMk/>
          <pc:sldMk cId="397366209" sldId="1746"/>
        </pc:sldMkLst>
      </pc:sldChg>
      <pc:sldChg chg="del">
        <pc:chgData name="Daniel Khashabi" userId="62390808-c838-45e6-be59-d6fd0d208bc8" providerId="ADAL" clId="{8DA424F3-8BF2-CA47-B996-657B848082AA}" dt="2023-12-26T21:55:17.831" v="612" actId="2696"/>
        <pc:sldMkLst>
          <pc:docMk/>
          <pc:sldMk cId="822391397" sldId="1747"/>
        </pc:sldMkLst>
      </pc:sldChg>
      <pc:sldChg chg="del">
        <pc:chgData name="Daniel Khashabi" userId="62390808-c838-45e6-be59-d6fd0d208bc8" providerId="ADAL" clId="{8DA424F3-8BF2-CA47-B996-657B848082AA}" dt="2023-12-26T21:55:17.831" v="612" actId="2696"/>
        <pc:sldMkLst>
          <pc:docMk/>
          <pc:sldMk cId="3830668994" sldId="1748"/>
        </pc:sldMkLst>
      </pc:sldChg>
      <pc:sldChg chg="del">
        <pc:chgData name="Daniel Khashabi" userId="62390808-c838-45e6-be59-d6fd0d208bc8" providerId="ADAL" clId="{8DA424F3-8BF2-CA47-B996-657B848082AA}" dt="2023-12-26T21:55:17.831" v="612" actId="2696"/>
        <pc:sldMkLst>
          <pc:docMk/>
          <pc:sldMk cId="3781740134" sldId="1749"/>
        </pc:sldMkLst>
      </pc:sldChg>
      <pc:sldChg chg="del">
        <pc:chgData name="Daniel Khashabi" userId="62390808-c838-45e6-be59-d6fd0d208bc8" providerId="ADAL" clId="{8DA424F3-8BF2-CA47-B996-657B848082AA}" dt="2023-12-26T21:55:17.831" v="612" actId="2696"/>
        <pc:sldMkLst>
          <pc:docMk/>
          <pc:sldMk cId="2944307597" sldId="1751"/>
        </pc:sldMkLst>
      </pc:sldChg>
      <pc:sldChg chg="del">
        <pc:chgData name="Daniel Khashabi" userId="62390808-c838-45e6-be59-d6fd0d208bc8" providerId="ADAL" clId="{8DA424F3-8BF2-CA47-B996-657B848082AA}" dt="2023-12-26T21:55:17.831" v="612" actId="2696"/>
        <pc:sldMkLst>
          <pc:docMk/>
          <pc:sldMk cId="4294569672" sldId="1753"/>
        </pc:sldMkLst>
      </pc:sldChg>
      <pc:sldChg chg="del">
        <pc:chgData name="Daniel Khashabi" userId="62390808-c838-45e6-be59-d6fd0d208bc8" providerId="ADAL" clId="{8DA424F3-8BF2-CA47-B996-657B848082AA}" dt="2023-12-26T21:55:17.831" v="612" actId="2696"/>
        <pc:sldMkLst>
          <pc:docMk/>
          <pc:sldMk cId="718983126" sldId="1754"/>
        </pc:sldMkLst>
      </pc:sldChg>
      <pc:sldChg chg="del">
        <pc:chgData name="Daniel Khashabi" userId="62390808-c838-45e6-be59-d6fd0d208bc8" providerId="ADAL" clId="{8DA424F3-8BF2-CA47-B996-657B848082AA}" dt="2023-12-26T21:55:17.831" v="612" actId="2696"/>
        <pc:sldMkLst>
          <pc:docMk/>
          <pc:sldMk cId="3186024277" sldId="1755"/>
        </pc:sldMkLst>
      </pc:sldChg>
      <pc:sldChg chg="del">
        <pc:chgData name="Daniel Khashabi" userId="62390808-c838-45e6-be59-d6fd0d208bc8" providerId="ADAL" clId="{8DA424F3-8BF2-CA47-B996-657B848082AA}" dt="2023-12-26T21:55:17.831" v="612" actId="2696"/>
        <pc:sldMkLst>
          <pc:docMk/>
          <pc:sldMk cId="1152962987" sldId="1756"/>
        </pc:sldMkLst>
      </pc:sldChg>
      <pc:sldChg chg="del">
        <pc:chgData name="Daniel Khashabi" userId="62390808-c838-45e6-be59-d6fd0d208bc8" providerId="ADAL" clId="{8DA424F3-8BF2-CA47-B996-657B848082AA}" dt="2023-12-26T21:55:17.831" v="612" actId="2696"/>
        <pc:sldMkLst>
          <pc:docMk/>
          <pc:sldMk cId="3469547199" sldId="1757"/>
        </pc:sldMkLst>
      </pc:sldChg>
      <pc:sldChg chg="del">
        <pc:chgData name="Daniel Khashabi" userId="62390808-c838-45e6-be59-d6fd0d208bc8" providerId="ADAL" clId="{8DA424F3-8BF2-CA47-B996-657B848082AA}" dt="2023-12-26T21:55:17.831" v="612" actId="2696"/>
        <pc:sldMkLst>
          <pc:docMk/>
          <pc:sldMk cId="3114086732" sldId="1758"/>
        </pc:sldMkLst>
      </pc:sldChg>
      <pc:sldChg chg="del">
        <pc:chgData name="Daniel Khashabi" userId="62390808-c838-45e6-be59-d6fd0d208bc8" providerId="ADAL" clId="{8DA424F3-8BF2-CA47-B996-657B848082AA}" dt="2023-12-26T21:55:17.831" v="612" actId="2696"/>
        <pc:sldMkLst>
          <pc:docMk/>
          <pc:sldMk cId="3712967070" sldId="1759"/>
        </pc:sldMkLst>
      </pc:sldChg>
      <pc:sldChg chg="del">
        <pc:chgData name="Daniel Khashabi" userId="62390808-c838-45e6-be59-d6fd0d208bc8" providerId="ADAL" clId="{8DA424F3-8BF2-CA47-B996-657B848082AA}" dt="2023-12-26T21:55:17.831" v="612" actId="2696"/>
        <pc:sldMkLst>
          <pc:docMk/>
          <pc:sldMk cId="2914398177" sldId="1760"/>
        </pc:sldMkLst>
      </pc:sldChg>
      <pc:sldChg chg="del">
        <pc:chgData name="Daniel Khashabi" userId="62390808-c838-45e6-be59-d6fd0d208bc8" providerId="ADAL" clId="{8DA424F3-8BF2-CA47-B996-657B848082AA}" dt="2023-12-26T21:55:17.831" v="612" actId="2696"/>
        <pc:sldMkLst>
          <pc:docMk/>
          <pc:sldMk cId="3904265835" sldId="1761"/>
        </pc:sldMkLst>
      </pc:sldChg>
      <pc:sldChg chg="del">
        <pc:chgData name="Daniel Khashabi" userId="62390808-c838-45e6-be59-d6fd0d208bc8" providerId="ADAL" clId="{8DA424F3-8BF2-CA47-B996-657B848082AA}" dt="2023-12-26T21:55:17.831" v="612" actId="2696"/>
        <pc:sldMkLst>
          <pc:docMk/>
          <pc:sldMk cId="2804678928" sldId="1762"/>
        </pc:sldMkLst>
      </pc:sldChg>
      <pc:sldChg chg="del">
        <pc:chgData name="Daniel Khashabi" userId="62390808-c838-45e6-be59-d6fd0d208bc8" providerId="ADAL" clId="{8DA424F3-8BF2-CA47-B996-657B848082AA}" dt="2023-12-26T21:55:17.831" v="612" actId="2696"/>
        <pc:sldMkLst>
          <pc:docMk/>
          <pc:sldMk cId="3172074021" sldId="1763"/>
        </pc:sldMkLst>
      </pc:sldChg>
      <pc:sldChg chg="del">
        <pc:chgData name="Daniel Khashabi" userId="62390808-c838-45e6-be59-d6fd0d208bc8" providerId="ADAL" clId="{8DA424F3-8BF2-CA47-B996-657B848082AA}" dt="2023-12-26T21:55:17.831" v="612" actId="2696"/>
        <pc:sldMkLst>
          <pc:docMk/>
          <pc:sldMk cId="3838804515" sldId="1764"/>
        </pc:sldMkLst>
      </pc:sldChg>
      <pc:sldChg chg="add">
        <pc:chgData name="Daniel Khashabi" userId="62390808-c838-45e6-be59-d6fd0d208bc8" providerId="ADAL" clId="{8DA424F3-8BF2-CA47-B996-657B848082AA}" dt="2023-12-26T21:51:38.553" v="304"/>
        <pc:sldMkLst>
          <pc:docMk/>
          <pc:sldMk cId="786452604" sldId="1766"/>
        </pc:sldMkLst>
      </pc:sldChg>
      <pc:sldChg chg="del">
        <pc:chgData name="Daniel Khashabi" userId="62390808-c838-45e6-be59-d6fd0d208bc8" providerId="ADAL" clId="{8DA424F3-8BF2-CA47-B996-657B848082AA}" dt="2023-12-26T21:51:29.796" v="303" actId="2696"/>
        <pc:sldMkLst>
          <pc:docMk/>
          <pc:sldMk cId="3435077106" sldId="1766"/>
        </pc:sldMkLst>
      </pc:sldChg>
      <pc:sldChg chg="del">
        <pc:chgData name="Daniel Khashabi" userId="62390808-c838-45e6-be59-d6fd0d208bc8" providerId="ADAL" clId="{8DA424F3-8BF2-CA47-B996-657B848082AA}" dt="2023-12-26T21:51:29.796" v="303" actId="2696"/>
        <pc:sldMkLst>
          <pc:docMk/>
          <pc:sldMk cId="1165912707" sldId="1767"/>
        </pc:sldMkLst>
      </pc:sldChg>
      <pc:sldChg chg="add">
        <pc:chgData name="Daniel Khashabi" userId="62390808-c838-45e6-be59-d6fd0d208bc8" providerId="ADAL" clId="{8DA424F3-8BF2-CA47-B996-657B848082AA}" dt="2023-12-26T21:51:38.553" v="304"/>
        <pc:sldMkLst>
          <pc:docMk/>
          <pc:sldMk cId="2450313693" sldId="1767"/>
        </pc:sldMkLst>
      </pc:sldChg>
      <pc:sldChg chg="del">
        <pc:chgData name="Daniel Khashabi" userId="62390808-c838-45e6-be59-d6fd0d208bc8" providerId="ADAL" clId="{8DA424F3-8BF2-CA47-B996-657B848082AA}" dt="2023-12-26T21:51:29.796" v="303" actId="2696"/>
        <pc:sldMkLst>
          <pc:docMk/>
          <pc:sldMk cId="647519865" sldId="1768"/>
        </pc:sldMkLst>
      </pc:sldChg>
      <pc:sldChg chg="add">
        <pc:chgData name="Daniel Khashabi" userId="62390808-c838-45e6-be59-d6fd0d208bc8" providerId="ADAL" clId="{8DA424F3-8BF2-CA47-B996-657B848082AA}" dt="2023-12-26T21:51:38.553" v="304"/>
        <pc:sldMkLst>
          <pc:docMk/>
          <pc:sldMk cId="2276836443" sldId="1768"/>
        </pc:sldMkLst>
      </pc:sldChg>
      <pc:sldChg chg="add">
        <pc:chgData name="Daniel Khashabi" userId="62390808-c838-45e6-be59-d6fd0d208bc8" providerId="ADAL" clId="{8DA424F3-8BF2-CA47-B996-657B848082AA}" dt="2023-12-26T21:51:38.553" v="304"/>
        <pc:sldMkLst>
          <pc:docMk/>
          <pc:sldMk cId="1123866443" sldId="1769"/>
        </pc:sldMkLst>
      </pc:sldChg>
      <pc:sldChg chg="del">
        <pc:chgData name="Daniel Khashabi" userId="62390808-c838-45e6-be59-d6fd0d208bc8" providerId="ADAL" clId="{8DA424F3-8BF2-CA47-B996-657B848082AA}" dt="2023-12-26T21:51:29.796" v="303" actId="2696"/>
        <pc:sldMkLst>
          <pc:docMk/>
          <pc:sldMk cId="2892769044" sldId="1769"/>
        </pc:sldMkLst>
      </pc:sldChg>
      <pc:sldChg chg="addSp delSp modSp mod modClrScheme modCm chgLayout">
        <pc:chgData name="Daniel Khashabi" userId="62390808-c838-45e6-be59-d6fd0d208bc8" providerId="ADAL" clId="{8DA424F3-8BF2-CA47-B996-657B848082AA}" dt="2023-12-28T00:44:00.295" v="2106"/>
        <pc:sldMkLst>
          <pc:docMk/>
          <pc:sldMk cId="4171961553" sldId="1773"/>
        </pc:sldMkLst>
        <pc:spChg chg="mod ord">
          <ac:chgData name="Daniel Khashabi" userId="62390808-c838-45e6-be59-d6fd0d208bc8" providerId="ADAL" clId="{8DA424F3-8BF2-CA47-B996-657B848082AA}" dt="2023-12-28T00:39:55.848" v="1956" actId="700"/>
          <ac:spMkLst>
            <pc:docMk/>
            <pc:sldMk cId="4171961553" sldId="1773"/>
            <ac:spMk id="2" creationId="{8F4D2E06-2E19-1419-5CA2-2757953CB0F0}"/>
          </ac:spMkLst>
        </pc:spChg>
        <pc:spChg chg="add del">
          <ac:chgData name="Daniel Khashabi" userId="62390808-c838-45e6-be59-d6fd0d208bc8" providerId="ADAL" clId="{8DA424F3-8BF2-CA47-B996-657B848082AA}" dt="2023-12-28T00:39:55.848" v="1956" actId="700"/>
          <ac:spMkLst>
            <pc:docMk/>
            <pc:sldMk cId="4171961553" sldId="1773"/>
            <ac:spMk id="3" creationId="{B2FA3E14-E8F0-9FD2-DF0A-286F22EC0281}"/>
          </ac:spMkLst>
        </pc:spChg>
        <pc:picChg chg="add mod modCrop">
          <ac:chgData name="Daniel Khashabi" userId="62390808-c838-45e6-be59-d6fd0d208bc8" providerId="ADAL" clId="{8DA424F3-8BF2-CA47-B996-657B848082AA}" dt="2023-12-28T00:43:41.475" v="2104" actId="1038"/>
          <ac:picMkLst>
            <pc:docMk/>
            <pc:sldMk cId="4171961553" sldId="1773"/>
            <ac:picMk id="4" creationId="{D6DD620F-32C7-4BFD-AEF7-EDB7C55C9D13}"/>
          </ac:picMkLst>
        </pc:picChg>
        <pc:picChg chg="mod ord">
          <ac:chgData name="Daniel Khashabi" userId="62390808-c838-45e6-be59-d6fd0d208bc8" providerId="ADAL" clId="{8DA424F3-8BF2-CA47-B996-657B848082AA}" dt="2023-12-28T00:39:55.848" v="1956" actId="700"/>
          <ac:picMkLst>
            <pc:docMk/>
            <pc:sldMk cId="4171961553" sldId="1773"/>
            <ac:picMk id="5" creationId="{29FE2068-1212-8046-7F0A-8363C25DDA9B}"/>
          </ac:picMkLst>
        </pc:picChg>
        <pc:extLst>
          <p:ext xmlns:p="http://schemas.openxmlformats.org/presentationml/2006/main" uri="{D6D511B9-2390-475A-947B-AFAB55BFBCF1}">
            <pc226:cmChg xmlns:pc226="http://schemas.microsoft.com/office/powerpoint/2022/06/main/command" chg="mod">
              <pc226:chgData name="Daniel Khashabi" userId="62390808-c838-45e6-be59-d6fd0d208bc8" providerId="ADAL" clId="{8DA424F3-8BF2-CA47-B996-657B848082AA}" dt="2023-12-28T00:44:00.295" v="2106"/>
              <pc2:cmMkLst xmlns:pc2="http://schemas.microsoft.com/office/powerpoint/2019/9/main/command">
                <pc:docMk/>
                <pc:sldMk cId="4171961553" sldId="1773"/>
                <pc2:cmMk id="{2B7EEFE9-1A0A-5A4C-9ACD-FC7992976A24}"/>
              </pc2:cmMkLst>
            </pc226:cmChg>
          </p:ext>
        </pc:extLst>
      </pc:sldChg>
      <pc:sldChg chg="del">
        <pc:chgData name="Daniel Khashabi" userId="62390808-c838-45e6-be59-d6fd0d208bc8" providerId="ADAL" clId="{8DA424F3-8BF2-CA47-B996-657B848082AA}" dt="2023-12-26T21:55:17.831" v="612" actId="2696"/>
        <pc:sldMkLst>
          <pc:docMk/>
          <pc:sldMk cId="2735404503" sldId="1775"/>
        </pc:sldMkLst>
      </pc:sldChg>
      <pc:sldChg chg="del">
        <pc:chgData name="Daniel Khashabi" userId="62390808-c838-45e6-be59-d6fd0d208bc8" providerId="ADAL" clId="{8DA424F3-8BF2-CA47-B996-657B848082AA}" dt="2023-12-26T21:55:17.831" v="612" actId="2696"/>
        <pc:sldMkLst>
          <pc:docMk/>
          <pc:sldMk cId="486526202" sldId="1776"/>
        </pc:sldMkLst>
      </pc:sldChg>
      <pc:sldChg chg="del">
        <pc:chgData name="Daniel Khashabi" userId="62390808-c838-45e6-be59-d6fd0d208bc8" providerId="ADAL" clId="{8DA424F3-8BF2-CA47-B996-657B848082AA}" dt="2023-12-28T00:28:41.334" v="1555" actId="2696"/>
        <pc:sldMkLst>
          <pc:docMk/>
          <pc:sldMk cId="752153009" sldId="1777"/>
        </pc:sldMkLst>
      </pc:sldChg>
      <pc:sldChg chg="addSp delSp modSp mod modClrScheme modCm chgLayout">
        <pc:chgData name="Daniel Khashabi" userId="62390808-c838-45e6-be59-d6fd0d208bc8" providerId="ADAL" clId="{8DA424F3-8BF2-CA47-B996-657B848082AA}" dt="2023-12-28T00:44:54.841" v="2130"/>
        <pc:sldMkLst>
          <pc:docMk/>
          <pc:sldMk cId="388253894" sldId="1778"/>
        </pc:sldMkLst>
        <pc:spChg chg="add del mod ord">
          <ac:chgData name="Daniel Khashabi" userId="62390808-c838-45e6-be59-d6fd0d208bc8" providerId="ADAL" clId="{8DA424F3-8BF2-CA47-B996-657B848082AA}" dt="2023-12-28T00:40:06.626" v="1959" actId="700"/>
          <ac:spMkLst>
            <pc:docMk/>
            <pc:sldMk cId="388253894" sldId="1778"/>
            <ac:spMk id="2" creationId="{A81F3C88-7CE5-3628-056D-AE6D649DA452}"/>
          </ac:spMkLst>
        </pc:spChg>
        <pc:spChg chg="add del">
          <ac:chgData name="Daniel Khashabi" userId="62390808-c838-45e6-be59-d6fd0d208bc8" providerId="ADAL" clId="{8DA424F3-8BF2-CA47-B996-657B848082AA}" dt="2023-12-28T00:40:06.626" v="1959" actId="700"/>
          <ac:spMkLst>
            <pc:docMk/>
            <pc:sldMk cId="388253894" sldId="1778"/>
            <ac:spMk id="3" creationId="{334693F8-C695-27F5-3C64-9113292FE839}"/>
          </ac:spMkLst>
        </pc:spChg>
        <pc:spChg chg="add del mod ord">
          <ac:chgData name="Daniel Khashabi" userId="62390808-c838-45e6-be59-d6fd0d208bc8" providerId="ADAL" clId="{8DA424F3-8BF2-CA47-B996-657B848082AA}" dt="2023-12-28T00:40:11.556" v="1960" actId="700"/>
          <ac:spMkLst>
            <pc:docMk/>
            <pc:sldMk cId="388253894" sldId="1778"/>
            <ac:spMk id="4" creationId="{9A26A43E-B3B9-A7D1-7D9E-29329C0E1D33}"/>
          </ac:spMkLst>
        </pc:spChg>
        <pc:spChg chg="add del mod ord">
          <ac:chgData name="Daniel Khashabi" userId="62390808-c838-45e6-be59-d6fd0d208bc8" providerId="ADAL" clId="{8DA424F3-8BF2-CA47-B996-657B848082AA}" dt="2023-12-28T00:40:14.779" v="1961" actId="700"/>
          <ac:spMkLst>
            <pc:docMk/>
            <pc:sldMk cId="388253894" sldId="1778"/>
            <ac:spMk id="5" creationId="{13866827-8A45-06FD-FBEF-8DE662DCAA3C}"/>
          </ac:spMkLst>
        </pc:spChg>
        <pc:spChg chg="add del mod ord">
          <ac:chgData name="Daniel Khashabi" userId="62390808-c838-45e6-be59-d6fd0d208bc8" providerId="ADAL" clId="{8DA424F3-8BF2-CA47-B996-657B848082AA}" dt="2023-12-28T00:40:14.779" v="1961" actId="700"/>
          <ac:spMkLst>
            <pc:docMk/>
            <pc:sldMk cId="388253894" sldId="1778"/>
            <ac:spMk id="7" creationId="{CD3C6ACB-6855-19BE-5BFB-5FE7C78344BA}"/>
          </ac:spMkLst>
        </pc:spChg>
        <pc:spChg chg="add mod">
          <ac:chgData name="Daniel Khashabi" userId="62390808-c838-45e6-be59-d6fd0d208bc8" providerId="ADAL" clId="{8DA424F3-8BF2-CA47-B996-657B848082AA}" dt="2023-12-28T00:44:42.153" v="2128" actId="1038"/>
          <ac:spMkLst>
            <pc:docMk/>
            <pc:sldMk cId="388253894" sldId="1778"/>
            <ac:spMk id="8" creationId="{0F69B5C9-509B-EC98-5DD7-9E0B4C0FB769}"/>
          </ac:spMkLst>
        </pc:spChg>
        <pc:spChg chg="add mod">
          <ac:chgData name="Daniel Khashabi" userId="62390808-c838-45e6-be59-d6fd0d208bc8" providerId="ADAL" clId="{8DA424F3-8BF2-CA47-B996-657B848082AA}" dt="2023-12-28T00:44:42.153" v="2128" actId="1038"/>
          <ac:spMkLst>
            <pc:docMk/>
            <pc:sldMk cId="388253894" sldId="1778"/>
            <ac:spMk id="11" creationId="{4D8CDDA7-23C0-AA35-5C6E-848750851FF3}"/>
          </ac:spMkLst>
        </pc:spChg>
        <pc:spChg chg="add mod">
          <ac:chgData name="Daniel Khashabi" userId="62390808-c838-45e6-be59-d6fd0d208bc8" providerId="ADAL" clId="{8DA424F3-8BF2-CA47-B996-657B848082AA}" dt="2023-12-28T00:44:42.153" v="2128" actId="1038"/>
          <ac:spMkLst>
            <pc:docMk/>
            <pc:sldMk cId="388253894" sldId="1778"/>
            <ac:spMk id="12" creationId="{8E4CD1AE-6DA8-C1A8-FE43-3CE18DEB6600}"/>
          </ac:spMkLst>
        </pc:spChg>
        <pc:spChg chg="add mod">
          <ac:chgData name="Daniel Khashabi" userId="62390808-c838-45e6-be59-d6fd0d208bc8" providerId="ADAL" clId="{8DA424F3-8BF2-CA47-B996-657B848082AA}" dt="2023-12-28T00:44:42.153" v="2128" actId="1038"/>
          <ac:spMkLst>
            <pc:docMk/>
            <pc:sldMk cId="388253894" sldId="1778"/>
            <ac:spMk id="13" creationId="{1563520B-7ECC-F76A-F4E4-57565D91F23F}"/>
          </ac:spMkLst>
        </pc:spChg>
        <pc:picChg chg="mod">
          <ac:chgData name="Daniel Khashabi" userId="62390808-c838-45e6-be59-d6fd0d208bc8" providerId="ADAL" clId="{8DA424F3-8BF2-CA47-B996-657B848082AA}" dt="2023-12-28T00:44:42.153" v="2128" actId="1038"/>
          <ac:picMkLst>
            <pc:docMk/>
            <pc:sldMk cId="388253894" sldId="1778"/>
            <ac:picMk id="9" creationId="{77D219B5-0FA8-9621-688A-2DD9FA8F6546}"/>
          </ac:picMkLst>
        </pc:picChg>
        <pc:picChg chg="mod">
          <ac:chgData name="Daniel Khashabi" userId="62390808-c838-45e6-be59-d6fd0d208bc8" providerId="ADAL" clId="{8DA424F3-8BF2-CA47-B996-657B848082AA}" dt="2023-12-28T00:44:45.525" v="2129" actId="1076"/>
          <ac:picMkLst>
            <pc:docMk/>
            <pc:sldMk cId="388253894" sldId="1778"/>
            <ac:picMk id="2050" creationId="{58C04418-E7A4-EB7B-23B2-F643FA4CB3A3}"/>
          </ac:picMkLst>
        </pc:picChg>
        <pc:picChg chg="mod">
          <ac:chgData name="Daniel Khashabi" userId="62390808-c838-45e6-be59-d6fd0d208bc8" providerId="ADAL" clId="{8DA424F3-8BF2-CA47-B996-657B848082AA}" dt="2023-12-28T00:44:32.332" v="2113" actId="1076"/>
          <ac:picMkLst>
            <pc:docMk/>
            <pc:sldMk cId="388253894" sldId="1778"/>
            <ac:picMk id="2052" creationId="{7736E1E0-EFD9-1138-3A14-0656FE5D5F6B}"/>
          </ac:picMkLst>
        </pc:picChg>
        <pc:extLst>
          <p:ext xmlns:p="http://schemas.openxmlformats.org/presentationml/2006/main" uri="{D6D511B9-2390-475A-947B-AFAB55BFBCF1}">
            <pc226:cmChg xmlns:pc226="http://schemas.microsoft.com/office/powerpoint/2022/06/main/command" chg="mod">
              <pc226:chgData name="Daniel Khashabi" userId="62390808-c838-45e6-be59-d6fd0d208bc8" providerId="ADAL" clId="{8DA424F3-8BF2-CA47-B996-657B848082AA}" dt="2023-12-28T00:44:54.841" v="2130"/>
              <pc2:cmMkLst xmlns:pc2="http://schemas.microsoft.com/office/powerpoint/2019/9/main/command">
                <pc:docMk/>
                <pc:sldMk cId="388253894" sldId="1778"/>
                <pc2:cmMk id="{F8AD3B33-96E8-F74D-9CF1-370756B9755A}"/>
              </pc2:cmMkLst>
            </pc226:cmChg>
          </p:ext>
        </pc:extLst>
      </pc:sldChg>
      <pc:sldChg chg="modSp mod addCm">
        <pc:chgData name="Daniel Khashabi" userId="62390808-c838-45e6-be59-d6fd0d208bc8" providerId="ADAL" clId="{8DA424F3-8BF2-CA47-B996-657B848082AA}" dt="2023-12-28T00:37:16.065" v="1954"/>
        <pc:sldMkLst>
          <pc:docMk/>
          <pc:sldMk cId="218444682" sldId="1780"/>
        </pc:sldMkLst>
        <pc:spChg chg="mod">
          <ac:chgData name="Daniel Khashabi" userId="62390808-c838-45e6-be59-d6fd0d208bc8" providerId="ADAL" clId="{8DA424F3-8BF2-CA47-B996-657B848082AA}" dt="2023-12-28T00:29:17.874" v="1593" actId="1038"/>
          <ac:spMkLst>
            <pc:docMk/>
            <pc:sldMk cId="218444682" sldId="1780"/>
            <ac:spMk id="2" creationId="{28E4FBD9-492E-DF0E-E20D-E9FD54FC0E93}"/>
          </ac:spMkLst>
        </pc:spChg>
        <pc:picChg chg="mod">
          <ac:chgData name="Daniel Khashabi" userId="62390808-c838-45e6-be59-d6fd0d208bc8" providerId="ADAL" clId="{8DA424F3-8BF2-CA47-B996-657B848082AA}" dt="2023-12-28T00:29:31.500" v="1595" actId="167"/>
          <ac:picMkLst>
            <pc:docMk/>
            <pc:sldMk cId="218444682" sldId="1780"/>
            <ac:picMk id="7" creationId="{BB008553-0D7B-64FF-FB75-D9C48F229D68}"/>
          </ac:picMkLst>
        </pc:picChg>
        <pc:picChg chg="mod">
          <ac:chgData name="Daniel Khashabi" userId="62390808-c838-45e6-be59-d6fd0d208bc8" providerId="ADAL" clId="{8DA424F3-8BF2-CA47-B996-657B848082AA}" dt="2023-12-28T00:29:22.309" v="1594" actId="167"/>
          <ac:picMkLst>
            <pc:docMk/>
            <pc:sldMk cId="218444682" sldId="1780"/>
            <ac:picMk id="9" creationId="{551B44C0-417E-01AA-6346-320D6AABF78F}"/>
          </ac:picMkLst>
        </pc:picChg>
        <pc:extLst>
          <p:ext xmlns:p="http://schemas.openxmlformats.org/presentationml/2006/main" uri="{D6D511B9-2390-475A-947B-AFAB55BFBCF1}">
            <pc226:cmChg xmlns:pc226="http://schemas.microsoft.com/office/powerpoint/2022/06/main/command" chg="add">
              <pc226:chgData name="Daniel Khashabi" userId="62390808-c838-45e6-be59-d6fd0d208bc8" providerId="ADAL" clId="{8DA424F3-8BF2-CA47-B996-657B848082AA}" dt="2023-12-28T00:37:16.065" v="1954"/>
              <pc2:cmMkLst xmlns:pc2="http://schemas.microsoft.com/office/powerpoint/2019/9/main/command">
                <pc:docMk/>
                <pc:sldMk cId="218444682" sldId="1780"/>
                <pc2:cmMk id="{725D37FC-AF68-D341-814B-2438986AC1C7}"/>
              </pc2:cmMkLst>
            </pc226:cmChg>
          </p:ext>
        </pc:extLst>
      </pc:sldChg>
      <pc:sldChg chg="modSp mod">
        <pc:chgData name="Daniel Khashabi" userId="62390808-c838-45e6-be59-d6fd0d208bc8" providerId="ADAL" clId="{8DA424F3-8BF2-CA47-B996-657B848082AA}" dt="2023-12-27T22:24:14.967" v="1554" actId="20577"/>
        <pc:sldMkLst>
          <pc:docMk/>
          <pc:sldMk cId="2117741874" sldId="1784"/>
        </pc:sldMkLst>
        <pc:spChg chg="mod">
          <ac:chgData name="Daniel Khashabi" userId="62390808-c838-45e6-be59-d6fd0d208bc8" providerId="ADAL" clId="{8DA424F3-8BF2-CA47-B996-657B848082AA}" dt="2023-12-27T22:24:14.967" v="1554" actId="20577"/>
          <ac:spMkLst>
            <pc:docMk/>
            <pc:sldMk cId="2117741874" sldId="1784"/>
            <ac:spMk id="3" creationId="{4D7E340E-B494-558F-0127-E71300887FF6}"/>
          </ac:spMkLst>
        </pc:spChg>
      </pc:sldChg>
      <pc:sldChg chg="modSp mod">
        <pc:chgData name="Daniel Khashabi" userId="62390808-c838-45e6-be59-d6fd0d208bc8" providerId="ADAL" clId="{8DA424F3-8BF2-CA47-B996-657B848082AA}" dt="2023-12-28T00:46:54.945" v="2187" actId="1035"/>
        <pc:sldMkLst>
          <pc:docMk/>
          <pc:sldMk cId="3109091548" sldId="1786"/>
        </pc:sldMkLst>
        <pc:spChg chg="mod">
          <ac:chgData name="Daniel Khashabi" userId="62390808-c838-45e6-be59-d6fd0d208bc8" providerId="ADAL" clId="{8DA424F3-8BF2-CA47-B996-657B848082AA}" dt="2023-12-28T00:46:54.945" v="2187" actId="1035"/>
          <ac:spMkLst>
            <pc:docMk/>
            <pc:sldMk cId="3109091548" sldId="1786"/>
            <ac:spMk id="3" creationId="{00000000-0000-0000-0000-000000000000}"/>
          </ac:spMkLst>
        </pc:spChg>
      </pc:sldChg>
      <pc:sldChg chg="del">
        <pc:chgData name="Daniel Khashabi" userId="62390808-c838-45e6-be59-d6fd0d208bc8" providerId="ADAL" clId="{8DA424F3-8BF2-CA47-B996-657B848082AA}" dt="2023-12-26T21:49:13.882" v="162" actId="2696"/>
        <pc:sldMkLst>
          <pc:docMk/>
          <pc:sldMk cId="880328832" sldId="1796"/>
        </pc:sldMkLst>
      </pc:sldChg>
      <pc:sldChg chg="modSp mod">
        <pc:chgData name="Daniel Khashabi" userId="62390808-c838-45e6-be59-d6fd0d208bc8" providerId="ADAL" clId="{8DA424F3-8BF2-CA47-B996-657B848082AA}" dt="2023-12-26T21:17:34.267" v="3" actId="20577"/>
        <pc:sldMkLst>
          <pc:docMk/>
          <pc:sldMk cId="4256218825" sldId="1799"/>
        </pc:sldMkLst>
        <pc:spChg chg="mod">
          <ac:chgData name="Daniel Khashabi" userId="62390808-c838-45e6-be59-d6fd0d208bc8" providerId="ADAL" clId="{8DA424F3-8BF2-CA47-B996-657B848082AA}" dt="2023-12-26T21:17:34.267" v="3" actId="20577"/>
          <ac:spMkLst>
            <pc:docMk/>
            <pc:sldMk cId="4256218825" sldId="1799"/>
            <ac:spMk id="2" creationId="{B786FD11-EBAB-0947-942E-E143B92BD5DE}"/>
          </ac:spMkLst>
        </pc:spChg>
      </pc:sldChg>
      <pc:sldChg chg="modSp mod">
        <pc:chgData name="Daniel Khashabi" userId="62390808-c838-45e6-be59-d6fd0d208bc8" providerId="ADAL" clId="{8DA424F3-8BF2-CA47-B996-657B848082AA}" dt="2023-12-27T21:48:52.155" v="1238" actId="20577"/>
        <pc:sldMkLst>
          <pc:docMk/>
          <pc:sldMk cId="3414963201" sldId="1803"/>
        </pc:sldMkLst>
        <pc:spChg chg="mod">
          <ac:chgData name="Daniel Khashabi" userId="62390808-c838-45e6-be59-d6fd0d208bc8" providerId="ADAL" clId="{8DA424F3-8BF2-CA47-B996-657B848082AA}" dt="2023-12-27T21:48:52.155" v="1238" actId="20577"/>
          <ac:spMkLst>
            <pc:docMk/>
            <pc:sldMk cId="3414963201" sldId="1803"/>
            <ac:spMk id="3" creationId="{2BAE67F7-BFC3-5C68-93F5-C23BA66F363E}"/>
          </ac:spMkLst>
        </pc:spChg>
      </pc:sldChg>
      <pc:sldChg chg="del">
        <pc:chgData name="Daniel Khashabi" userId="62390808-c838-45e6-be59-d6fd0d208bc8" providerId="ADAL" clId="{8DA424F3-8BF2-CA47-B996-657B848082AA}" dt="2023-12-26T21:55:17.831" v="612" actId="2696"/>
        <pc:sldMkLst>
          <pc:docMk/>
          <pc:sldMk cId="3029034047" sldId="1816"/>
        </pc:sldMkLst>
      </pc:sldChg>
      <pc:sldChg chg="addSp delSp modSp add mod">
        <pc:chgData name="Daniel Khashabi" userId="62390808-c838-45e6-be59-d6fd0d208bc8" providerId="ADAL" clId="{8DA424F3-8BF2-CA47-B996-657B848082AA}" dt="2023-12-26T21:19:38.771" v="71" actId="255"/>
        <pc:sldMkLst>
          <pc:docMk/>
          <pc:sldMk cId="2635604534" sldId="1817"/>
        </pc:sldMkLst>
        <pc:spChg chg="del">
          <ac:chgData name="Daniel Khashabi" userId="62390808-c838-45e6-be59-d6fd0d208bc8" providerId="ADAL" clId="{8DA424F3-8BF2-CA47-B996-657B848082AA}" dt="2023-12-26T21:19:22.466" v="60" actId="478"/>
          <ac:spMkLst>
            <pc:docMk/>
            <pc:sldMk cId="2635604534" sldId="1817"/>
            <ac:spMk id="2" creationId="{FD4343D0-0A2D-A94C-A485-B1E9B2D8A8E7}"/>
          </ac:spMkLst>
        </pc:spChg>
        <pc:spChg chg="add del mod">
          <ac:chgData name="Daniel Khashabi" userId="62390808-c838-45e6-be59-d6fd0d208bc8" providerId="ADAL" clId="{8DA424F3-8BF2-CA47-B996-657B848082AA}" dt="2023-12-26T21:19:24.423" v="65" actId="478"/>
          <ac:spMkLst>
            <pc:docMk/>
            <pc:sldMk cId="2635604534" sldId="1817"/>
            <ac:spMk id="8" creationId="{ABC3D84F-CBFC-7449-9D34-B48AE991CAE4}"/>
          </ac:spMkLst>
        </pc:spChg>
        <pc:spChg chg="add mod">
          <ac:chgData name="Daniel Khashabi" userId="62390808-c838-45e6-be59-d6fd0d208bc8" providerId="ADAL" clId="{8DA424F3-8BF2-CA47-B996-657B848082AA}" dt="2023-12-26T21:19:23.514" v="64"/>
          <ac:spMkLst>
            <pc:docMk/>
            <pc:sldMk cId="2635604534" sldId="1817"/>
            <ac:spMk id="10" creationId="{F0BC3284-AE65-96E4-DFD9-D0DA439AD361}"/>
          </ac:spMkLst>
        </pc:spChg>
        <pc:spChg chg="add mod">
          <ac:chgData name="Daniel Khashabi" userId="62390808-c838-45e6-be59-d6fd0d208bc8" providerId="ADAL" clId="{8DA424F3-8BF2-CA47-B996-657B848082AA}" dt="2023-12-26T21:19:38.771" v="71" actId="255"/>
          <ac:spMkLst>
            <pc:docMk/>
            <pc:sldMk cId="2635604534" sldId="1817"/>
            <ac:spMk id="14" creationId="{46A65F7E-7967-FB42-2B5E-7BDE2E26A960}"/>
          </ac:spMkLst>
        </pc:spChg>
      </pc:sldChg>
      <pc:sldChg chg="modSp add del mod">
        <pc:chgData name="Daniel Khashabi" userId="62390808-c838-45e6-be59-d6fd0d208bc8" providerId="ADAL" clId="{8DA424F3-8BF2-CA47-B996-657B848082AA}" dt="2023-12-26T21:55:17.831" v="612" actId="2696"/>
        <pc:sldMkLst>
          <pc:docMk/>
          <pc:sldMk cId="630782127" sldId="1818"/>
        </pc:sldMkLst>
        <pc:spChg chg="mod">
          <ac:chgData name="Daniel Khashabi" userId="62390808-c838-45e6-be59-d6fd0d208bc8" providerId="ADAL" clId="{8DA424F3-8BF2-CA47-B996-657B848082AA}" dt="2023-12-26T21:48:48.030" v="108" actId="20577"/>
          <ac:spMkLst>
            <pc:docMk/>
            <pc:sldMk cId="630782127" sldId="1818"/>
            <ac:spMk id="2" creationId="{22A137AE-F7F2-3B87-C4FD-96B8A6FA099E}"/>
          </ac:spMkLst>
        </pc:spChg>
      </pc:sldChg>
      <pc:sldChg chg="modSp add del mod">
        <pc:chgData name="Daniel Khashabi" userId="62390808-c838-45e6-be59-d6fd0d208bc8" providerId="ADAL" clId="{8DA424F3-8BF2-CA47-B996-657B848082AA}" dt="2023-12-26T21:48:28.900" v="83" actId="2696"/>
        <pc:sldMkLst>
          <pc:docMk/>
          <pc:sldMk cId="2149176034" sldId="1818"/>
        </pc:sldMkLst>
        <pc:spChg chg="mod">
          <ac:chgData name="Daniel Khashabi" userId="62390808-c838-45e6-be59-d6fd0d208bc8" providerId="ADAL" clId="{8DA424F3-8BF2-CA47-B996-657B848082AA}" dt="2023-12-26T21:48:26.851" v="82" actId="20577"/>
          <ac:spMkLst>
            <pc:docMk/>
            <pc:sldMk cId="2149176034" sldId="1818"/>
            <ac:spMk id="2" creationId="{22A137AE-F7F2-3B87-C4FD-96B8A6FA099E}"/>
          </ac:spMkLst>
        </pc:spChg>
      </pc:sldChg>
      <pc:sldChg chg="add">
        <pc:chgData name="Daniel Khashabi" userId="62390808-c838-45e6-be59-d6fd0d208bc8" providerId="ADAL" clId="{8DA424F3-8BF2-CA47-B996-657B848082AA}" dt="2023-12-26T21:51:38.553" v="304"/>
        <pc:sldMkLst>
          <pc:docMk/>
          <pc:sldMk cId="410014422" sldId="1819"/>
        </pc:sldMkLst>
      </pc:sldChg>
      <pc:sldChg chg="modSp add del mod">
        <pc:chgData name="Daniel Khashabi" userId="62390808-c838-45e6-be59-d6fd0d208bc8" providerId="ADAL" clId="{8DA424F3-8BF2-CA47-B996-657B848082AA}" dt="2023-12-26T21:51:29.796" v="303" actId="2696"/>
        <pc:sldMkLst>
          <pc:docMk/>
          <pc:sldMk cId="3208258926" sldId="1819"/>
        </pc:sldMkLst>
        <pc:spChg chg="mod">
          <ac:chgData name="Daniel Khashabi" userId="62390808-c838-45e6-be59-d6fd0d208bc8" providerId="ADAL" clId="{8DA424F3-8BF2-CA47-B996-657B848082AA}" dt="2023-12-26T21:49:10.789" v="161" actId="20577"/>
          <ac:spMkLst>
            <pc:docMk/>
            <pc:sldMk cId="3208258926" sldId="1819"/>
            <ac:spMk id="2" creationId="{22A137AE-F7F2-3B87-C4FD-96B8A6FA099E}"/>
          </ac:spMkLst>
        </pc:spChg>
      </pc:sldChg>
      <pc:sldChg chg="modSp new del mod">
        <pc:chgData name="Daniel Khashabi" userId="62390808-c838-45e6-be59-d6fd0d208bc8" providerId="ADAL" clId="{8DA424F3-8BF2-CA47-B996-657B848082AA}" dt="2023-12-26T21:51:29.796" v="303" actId="2696"/>
        <pc:sldMkLst>
          <pc:docMk/>
          <pc:sldMk cId="1028238046" sldId="1820"/>
        </pc:sldMkLst>
        <pc:spChg chg="mod">
          <ac:chgData name="Daniel Khashabi" userId="62390808-c838-45e6-be59-d6fd0d208bc8" providerId="ADAL" clId="{8DA424F3-8BF2-CA47-B996-657B848082AA}" dt="2023-12-26T21:49:48.523" v="302" actId="5793"/>
          <ac:spMkLst>
            <pc:docMk/>
            <pc:sldMk cId="1028238046" sldId="1820"/>
            <ac:spMk id="2" creationId="{05417A26-D695-8E5B-843C-ACE7F87637C4}"/>
          </ac:spMkLst>
        </pc:spChg>
      </pc:sldChg>
      <pc:sldChg chg="add">
        <pc:chgData name="Daniel Khashabi" userId="62390808-c838-45e6-be59-d6fd0d208bc8" providerId="ADAL" clId="{8DA424F3-8BF2-CA47-B996-657B848082AA}" dt="2023-12-26T21:51:38.553" v="304"/>
        <pc:sldMkLst>
          <pc:docMk/>
          <pc:sldMk cId="1437253408" sldId="1820"/>
        </pc:sldMkLst>
      </pc:sldChg>
      <pc:sldChg chg="delSp modSp add del mod">
        <pc:chgData name="Daniel Khashabi" userId="62390808-c838-45e6-be59-d6fd0d208bc8" providerId="ADAL" clId="{8DA424F3-8BF2-CA47-B996-657B848082AA}" dt="2023-12-27T22:21:22.010" v="1509" actId="2696"/>
        <pc:sldMkLst>
          <pc:docMk/>
          <pc:sldMk cId="1229131977" sldId="1821"/>
        </pc:sldMkLst>
        <pc:spChg chg="mod">
          <ac:chgData name="Daniel Khashabi" userId="62390808-c838-45e6-be59-d6fd0d208bc8" providerId="ADAL" clId="{8DA424F3-8BF2-CA47-B996-657B848082AA}" dt="2023-12-27T22:20:41.606" v="1504" actId="20577"/>
          <ac:spMkLst>
            <pc:docMk/>
            <pc:sldMk cId="1229131977" sldId="1821"/>
            <ac:spMk id="3" creationId="{4D7E340E-B494-558F-0127-E71300887FF6}"/>
          </ac:spMkLst>
        </pc:spChg>
        <pc:picChg chg="del mod">
          <ac:chgData name="Daniel Khashabi" userId="62390808-c838-45e6-be59-d6fd0d208bc8" providerId="ADAL" clId="{8DA424F3-8BF2-CA47-B996-657B848082AA}" dt="2023-12-27T22:21:12.795" v="1508" actId="478"/>
          <ac:picMkLst>
            <pc:docMk/>
            <pc:sldMk cId="1229131977" sldId="1821"/>
            <ac:picMk id="1028" creationId="{16758C75-670F-7B19-1962-1B211C89E0C1}"/>
          </ac:picMkLst>
        </pc:picChg>
      </pc:sldChg>
      <pc:sldChg chg="add del">
        <pc:chgData name="Daniel Khashabi" userId="62390808-c838-45e6-be59-d6fd0d208bc8" providerId="ADAL" clId="{8DA424F3-8BF2-CA47-B996-657B848082AA}" dt="2023-12-26T21:55:17.831" v="612" actId="2696"/>
        <pc:sldMkLst>
          <pc:docMk/>
          <pc:sldMk cId="1544452084" sldId="1821"/>
        </pc:sldMkLst>
      </pc:sldChg>
      <pc:sldChg chg="modSp add del mod">
        <pc:chgData name="Daniel Khashabi" userId="62390808-c838-45e6-be59-d6fd0d208bc8" providerId="ADAL" clId="{8DA424F3-8BF2-CA47-B996-657B848082AA}" dt="2023-12-26T21:52:00.907" v="341" actId="2696"/>
        <pc:sldMkLst>
          <pc:docMk/>
          <pc:sldMk cId="2471772963" sldId="1821"/>
        </pc:sldMkLst>
        <pc:spChg chg="mod">
          <ac:chgData name="Daniel Khashabi" userId="62390808-c838-45e6-be59-d6fd0d208bc8" providerId="ADAL" clId="{8DA424F3-8BF2-CA47-B996-657B848082AA}" dt="2023-12-26T21:51:57.357" v="340" actId="20577"/>
          <ac:spMkLst>
            <pc:docMk/>
            <pc:sldMk cId="2471772963" sldId="1821"/>
            <ac:spMk id="2" creationId="{22A137AE-F7F2-3B87-C4FD-96B8A6FA099E}"/>
          </ac:spMkLst>
        </pc:spChg>
      </pc:sldChg>
      <pc:sldChg chg="addSp delSp modSp add mod">
        <pc:chgData name="Daniel Khashabi" userId="62390808-c838-45e6-be59-d6fd0d208bc8" providerId="ADAL" clId="{8DA424F3-8BF2-CA47-B996-657B848082AA}" dt="2023-12-27T22:23:45.868" v="1552" actId="1038"/>
        <pc:sldMkLst>
          <pc:docMk/>
          <pc:sldMk cId="766792660" sldId="1822"/>
        </pc:sldMkLst>
        <pc:spChg chg="add mod">
          <ac:chgData name="Daniel Khashabi" userId="62390808-c838-45e6-be59-d6fd0d208bc8" providerId="ADAL" clId="{8DA424F3-8BF2-CA47-B996-657B848082AA}" dt="2023-12-27T22:21:47.091" v="1517"/>
          <ac:spMkLst>
            <pc:docMk/>
            <pc:sldMk cId="766792660" sldId="1822"/>
            <ac:spMk id="6" creationId="{2E7A6CC5-72BA-BC2E-8BB6-88FADFEEA328}"/>
          </ac:spMkLst>
        </pc:spChg>
        <pc:spChg chg="add mod">
          <ac:chgData name="Daniel Khashabi" userId="62390808-c838-45e6-be59-d6fd0d208bc8" providerId="ADAL" clId="{8DA424F3-8BF2-CA47-B996-657B848082AA}" dt="2023-12-27T22:22:05.245" v="1521" actId="1076"/>
          <ac:spMkLst>
            <pc:docMk/>
            <pc:sldMk cId="766792660" sldId="1822"/>
            <ac:spMk id="8" creationId="{2B8BD1C2-2AEC-19D5-739B-B890D1AAB4B6}"/>
          </ac:spMkLst>
        </pc:spChg>
        <pc:spChg chg="add mod">
          <ac:chgData name="Daniel Khashabi" userId="62390808-c838-45e6-be59-d6fd0d208bc8" providerId="ADAL" clId="{8DA424F3-8BF2-CA47-B996-657B848082AA}" dt="2023-12-27T22:23:08.216" v="1537" actId="14100"/>
          <ac:spMkLst>
            <pc:docMk/>
            <pc:sldMk cId="766792660" sldId="1822"/>
            <ac:spMk id="10" creationId="{5B94B368-2D12-C9C4-1B4B-5788FD067393}"/>
          </ac:spMkLst>
        </pc:spChg>
        <pc:spChg chg="add mod">
          <ac:chgData name="Daniel Khashabi" userId="62390808-c838-45e6-be59-d6fd0d208bc8" providerId="ADAL" clId="{8DA424F3-8BF2-CA47-B996-657B848082AA}" dt="2023-12-27T22:22:25.032" v="1527" actId="14100"/>
          <ac:spMkLst>
            <pc:docMk/>
            <pc:sldMk cId="766792660" sldId="1822"/>
            <ac:spMk id="12" creationId="{DEE37EAE-23AB-8743-4FCF-C357F48705DF}"/>
          </ac:spMkLst>
        </pc:spChg>
        <pc:picChg chg="del">
          <ac:chgData name="Daniel Khashabi" userId="62390808-c838-45e6-be59-d6fd0d208bc8" providerId="ADAL" clId="{8DA424F3-8BF2-CA47-B996-657B848082AA}" dt="2023-12-27T22:21:43.252" v="1516" actId="478"/>
          <ac:picMkLst>
            <pc:docMk/>
            <pc:sldMk cId="766792660" sldId="1822"/>
            <ac:picMk id="1028" creationId="{16758C75-670F-7B19-1962-1B211C89E0C1}"/>
          </ac:picMkLst>
        </pc:picChg>
        <pc:cxnChg chg="add mod">
          <ac:chgData name="Daniel Khashabi" userId="62390808-c838-45e6-be59-d6fd0d208bc8" providerId="ADAL" clId="{8DA424F3-8BF2-CA47-B996-657B848082AA}" dt="2023-12-27T22:23:45.868" v="1552" actId="1038"/>
          <ac:cxnSpMkLst>
            <pc:docMk/>
            <pc:sldMk cId="766792660" sldId="1822"/>
            <ac:cxnSpMk id="14" creationId="{0B46F092-9915-F9FB-22A1-F05FD241321E}"/>
          </ac:cxnSpMkLst>
        </pc:cxnChg>
        <pc:cxnChg chg="add mod">
          <ac:chgData name="Daniel Khashabi" userId="62390808-c838-45e6-be59-d6fd0d208bc8" providerId="ADAL" clId="{8DA424F3-8BF2-CA47-B996-657B848082AA}" dt="2023-12-27T22:23:11.740" v="1538" actId="14100"/>
          <ac:cxnSpMkLst>
            <pc:docMk/>
            <pc:sldMk cId="766792660" sldId="1822"/>
            <ac:cxnSpMk id="16" creationId="{B3B9F617-9427-8BCA-DF0D-FA12C35B9FC2}"/>
          </ac:cxnSpMkLst>
        </pc:cxnChg>
        <pc:cxnChg chg="add mod">
          <ac:chgData name="Daniel Khashabi" userId="62390808-c838-45e6-be59-d6fd0d208bc8" providerId="ADAL" clId="{8DA424F3-8BF2-CA47-B996-657B848082AA}" dt="2023-12-27T22:23:32.733" v="1544" actId="14100"/>
          <ac:cxnSpMkLst>
            <pc:docMk/>
            <pc:sldMk cId="766792660" sldId="1822"/>
            <ac:cxnSpMk id="21" creationId="{0503EA57-E04C-960F-50C8-C62F1C7C1E34}"/>
          </ac:cxnSpMkLst>
        </pc:cxnChg>
      </pc:sldChg>
      <pc:sldChg chg="modSp new del mod">
        <pc:chgData name="Daniel Khashabi" userId="62390808-c838-45e6-be59-d6fd0d208bc8" providerId="ADAL" clId="{8DA424F3-8BF2-CA47-B996-657B848082AA}" dt="2023-12-26T21:55:17.831" v="612" actId="2696"/>
        <pc:sldMkLst>
          <pc:docMk/>
          <pc:sldMk cId="2793916031" sldId="1822"/>
        </pc:sldMkLst>
        <pc:spChg chg="mod">
          <ac:chgData name="Daniel Khashabi" userId="62390808-c838-45e6-be59-d6fd0d208bc8" providerId="ADAL" clId="{8DA424F3-8BF2-CA47-B996-657B848082AA}" dt="2023-12-26T21:52:25.613" v="401" actId="20577"/>
          <ac:spMkLst>
            <pc:docMk/>
            <pc:sldMk cId="2793916031" sldId="1822"/>
            <ac:spMk id="2" creationId="{2BA798A5-D93C-40FE-105F-546118E65324}"/>
          </ac:spMkLst>
        </pc:spChg>
        <pc:spChg chg="mod">
          <ac:chgData name="Daniel Khashabi" userId="62390808-c838-45e6-be59-d6fd0d208bc8" providerId="ADAL" clId="{8DA424F3-8BF2-CA47-B996-657B848082AA}" dt="2023-12-26T21:53:28.538" v="611" actId="20577"/>
          <ac:spMkLst>
            <pc:docMk/>
            <pc:sldMk cId="2793916031" sldId="1822"/>
            <ac:spMk id="3" creationId="{FBF532AD-28DA-A179-C579-648F040F3203}"/>
          </ac:spMkLst>
        </pc:spChg>
      </pc:sldChg>
      <pc:sldChg chg="delSp add del mod">
        <pc:chgData name="Daniel Khashabi" userId="62390808-c838-45e6-be59-d6fd0d208bc8" providerId="ADAL" clId="{8DA424F3-8BF2-CA47-B996-657B848082AA}" dt="2023-12-27T22:21:40.168" v="1514" actId="2696"/>
        <pc:sldMkLst>
          <pc:docMk/>
          <pc:sldMk cId="1216179451" sldId="1823"/>
        </pc:sldMkLst>
        <pc:spChg chg="del">
          <ac:chgData name="Daniel Khashabi" userId="62390808-c838-45e6-be59-d6fd0d208bc8" providerId="ADAL" clId="{8DA424F3-8BF2-CA47-B996-657B848082AA}" dt="2023-12-27T22:21:33.216" v="1513" actId="478"/>
          <ac:spMkLst>
            <pc:docMk/>
            <pc:sldMk cId="1216179451" sldId="1823"/>
            <ac:spMk id="9" creationId="{5547A02B-8726-F328-AFA4-C9D199E3A64F}"/>
          </ac:spMkLst>
        </pc:spChg>
      </pc:sldChg>
      <pc:sldChg chg="add">
        <pc:chgData name="Daniel Khashabi" userId="62390808-c838-45e6-be59-d6fd0d208bc8" providerId="ADAL" clId="{8DA424F3-8BF2-CA47-B996-657B848082AA}" dt="2023-12-27T22:21:41.033" v="1515"/>
        <pc:sldMkLst>
          <pc:docMk/>
          <pc:sldMk cId="3965449669" sldId="1823"/>
        </pc:sldMkLst>
      </pc:sldChg>
      <pc:sldChg chg="add del">
        <pc:chgData name="Daniel Khashabi" userId="62390808-c838-45e6-be59-d6fd0d208bc8" providerId="ADAL" clId="{8DA424F3-8BF2-CA47-B996-657B848082AA}" dt="2023-12-28T00:43:51.630" v="2105" actId="2696"/>
        <pc:sldMkLst>
          <pc:docMk/>
          <pc:sldMk cId="2095839183" sldId="1824"/>
        </pc:sldMkLst>
      </pc:sldChg>
      <pc:sldMasterChg chg="del delSldLayout">
        <pc:chgData name="Daniel Khashabi" userId="62390808-c838-45e6-be59-d6fd0d208bc8" providerId="ADAL" clId="{8DA424F3-8BF2-CA47-B996-657B848082AA}" dt="2023-12-26T21:51:29.796" v="303" actId="2696"/>
        <pc:sldMasterMkLst>
          <pc:docMk/>
          <pc:sldMasterMk cId="0" sldId="2147483684"/>
        </pc:sldMasterMkLst>
        <pc:sldLayoutChg chg="del">
          <pc:chgData name="Daniel Khashabi" userId="62390808-c838-45e6-be59-d6fd0d208bc8" providerId="ADAL" clId="{8DA424F3-8BF2-CA47-B996-657B848082AA}" dt="2023-12-26T21:51:29.796" v="303" actId="2696"/>
          <pc:sldLayoutMkLst>
            <pc:docMk/>
            <pc:sldMasterMk cId="0" sldId="2147483684"/>
            <pc:sldLayoutMk cId="0" sldId="2147483651"/>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0" sldId="2147483652"/>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0" sldId="2147483653"/>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0" sldId="2147483655"/>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0" sldId="2147483656"/>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1145179345" sldId="2147483672"/>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0" sldId="2147483676"/>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0" sldId="2147483677"/>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0" sldId="2147483678"/>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0" sldId="2147483679"/>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0" sldId="2147483680"/>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0" sldId="2147483681"/>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0" sldId="2147483683"/>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2684230761" sldId="2147483685"/>
          </pc:sldLayoutMkLst>
        </pc:sldLayoutChg>
        <pc:sldLayoutChg chg="del">
          <pc:chgData name="Daniel Khashabi" userId="62390808-c838-45e6-be59-d6fd0d208bc8" providerId="ADAL" clId="{8DA424F3-8BF2-CA47-B996-657B848082AA}" dt="2023-12-26T21:51:29.796" v="303" actId="2696"/>
          <pc:sldLayoutMkLst>
            <pc:docMk/>
            <pc:sldMasterMk cId="0" sldId="2147483684"/>
            <pc:sldLayoutMk cId="1530270334" sldId="2147483686"/>
          </pc:sldLayoutMkLst>
        </pc:sldLayoutChg>
      </pc:sldMasterChg>
      <pc:sldMasterChg chg="delSldLayout">
        <pc:chgData name="Daniel Khashabi" userId="62390808-c838-45e6-be59-d6fd0d208bc8" providerId="ADAL" clId="{8DA424F3-8BF2-CA47-B996-657B848082AA}" dt="2023-12-26T21:51:29.796" v="303" actId="2696"/>
        <pc:sldMasterMkLst>
          <pc:docMk/>
          <pc:sldMasterMk cId="1384492528" sldId="2147483702"/>
        </pc:sldMasterMkLst>
        <pc:sldLayoutChg chg="del">
          <pc:chgData name="Daniel Khashabi" userId="62390808-c838-45e6-be59-d6fd0d208bc8" providerId="ADAL" clId="{8DA424F3-8BF2-CA47-B996-657B848082AA}" dt="2023-12-26T21:51:29.796" v="303" actId="2696"/>
          <pc:sldLayoutMkLst>
            <pc:docMk/>
            <pc:sldMasterMk cId="1384492528" sldId="2147483702"/>
            <pc:sldLayoutMk cId="3789766083" sldId="2147483756"/>
          </pc:sldLayoutMkLst>
        </pc:sldLayoutChg>
      </pc:sldMasterChg>
    </pc:docChg>
  </pc:docChgLst>
  <pc:docChgLst>
    <pc:chgData name="Daniel Khashabi" userId="62390808-c838-45e6-be59-d6fd0d208bc8" providerId="ADAL" clId="{AF0ECCB0-95D5-C446-8EB3-6A6D85935981}"/>
    <pc:docChg chg="undo redo custSel addSld delSld modSld sldOrd modMainMaster modNotesMaster">
      <pc:chgData name="Daniel Khashabi" userId="62390808-c838-45e6-be59-d6fd0d208bc8" providerId="ADAL" clId="{AF0ECCB0-95D5-C446-8EB3-6A6D85935981}" dt="2023-01-11T00:26:15.578" v="5140" actId="2696"/>
      <pc:docMkLst>
        <pc:docMk/>
      </pc:docMkLst>
      <pc:sldChg chg="modSp del mod chgLayout">
        <pc:chgData name="Daniel Khashabi" userId="62390808-c838-45e6-be59-d6fd0d208bc8" providerId="ADAL" clId="{AF0ECCB0-95D5-C446-8EB3-6A6D85935981}" dt="2023-01-11T00:13:57.288" v="4817" actId="2696"/>
        <pc:sldMkLst>
          <pc:docMk/>
          <pc:sldMk cId="766326056" sldId="273"/>
        </pc:sldMkLst>
        <pc:spChg chg="mod ord">
          <ac:chgData name="Daniel Khashabi" userId="62390808-c838-45e6-be59-d6fd0d208bc8" providerId="ADAL" clId="{AF0ECCB0-95D5-C446-8EB3-6A6D85935981}" dt="2023-01-09T02:08:21.781" v="58" actId="700"/>
          <ac:spMkLst>
            <pc:docMk/>
            <pc:sldMk cId="766326056" sldId="273"/>
            <ac:spMk id="2" creationId="{00000000-0000-0000-0000-000000000000}"/>
          </ac:spMkLst>
        </pc:spChg>
        <pc:spChg chg="mod ord">
          <ac:chgData name="Daniel Khashabi" userId="62390808-c838-45e6-be59-d6fd0d208bc8" providerId="ADAL" clId="{AF0ECCB0-95D5-C446-8EB3-6A6D85935981}" dt="2023-01-09T02:08:24.056" v="137" actId="27636"/>
          <ac:spMkLst>
            <pc:docMk/>
            <pc:sldMk cId="766326056" sldId="273"/>
            <ac:spMk id="3" creationId="{00000000-0000-0000-0000-000000000000}"/>
          </ac:spMkLst>
        </pc:spChg>
        <pc:spChg chg="mod ord">
          <ac:chgData name="Daniel Khashabi" userId="62390808-c838-45e6-be59-d6fd0d208bc8" providerId="ADAL" clId="{AF0ECCB0-95D5-C446-8EB3-6A6D85935981}" dt="2023-01-09T19:38:52.152" v="468"/>
          <ac:spMkLst>
            <pc:docMk/>
            <pc:sldMk cId="766326056" sldId="273"/>
            <ac:spMk id="4" creationId="{00000000-0000-0000-0000-000000000000}"/>
          </ac:spMkLst>
        </pc:spChg>
      </pc:sldChg>
      <pc:sldChg chg="modSp add del mod">
        <pc:chgData name="Daniel Khashabi" userId="62390808-c838-45e6-be59-d6fd0d208bc8" providerId="ADAL" clId="{AF0ECCB0-95D5-C446-8EB3-6A6D85935981}" dt="2023-01-09T20:45:52.111" v="1414" actId="2696"/>
        <pc:sldMkLst>
          <pc:docMk/>
          <pc:sldMk cId="204953811" sldId="284"/>
        </pc:sldMkLst>
        <pc:spChg chg="mod">
          <ac:chgData name="Daniel Khashabi" userId="62390808-c838-45e6-be59-d6fd0d208bc8" providerId="ADAL" clId="{AF0ECCB0-95D5-C446-8EB3-6A6D85935981}" dt="2023-01-09T20:44:20.624" v="1378" actId="27636"/>
          <ac:spMkLst>
            <pc:docMk/>
            <pc:sldMk cId="204953811" sldId="284"/>
            <ac:spMk id="2" creationId="{4AAE9CF7-75E9-4E45-A44C-4076BDE01A0F}"/>
          </ac:spMkLst>
        </pc:spChg>
      </pc:sldChg>
      <pc:sldChg chg="add del">
        <pc:chgData name="Daniel Khashabi" userId="62390808-c838-45e6-be59-d6fd0d208bc8" providerId="ADAL" clId="{AF0ECCB0-95D5-C446-8EB3-6A6D85935981}" dt="2023-01-11T00:14:16.844" v="4828" actId="2696"/>
        <pc:sldMkLst>
          <pc:docMk/>
          <pc:sldMk cId="1674779229" sldId="284"/>
        </pc:sldMkLst>
      </pc:sldChg>
      <pc:sldChg chg="modSp add del mod">
        <pc:chgData name="Daniel Khashabi" userId="62390808-c838-45e6-be59-d6fd0d208bc8" providerId="ADAL" clId="{AF0ECCB0-95D5-C446-8EB3-6A6D85935981}" dt="2023-01-09T20:45:52.111" v="1414" actId="2696"/>
        <pc:sldMkLst>
          <pc:docMk/>
          <pc:sldMk cId="2441234904" sldId="285"/>
        </pc:sldMkLst>
        <pc:spChg chg="mod">
          <ac:chgData name="Daniel Khashabi" userId="62390808-c838-45e6-be59-d6fd0d208bc8" providerId="ADAL" clId="{AF0ECCB0-95D5-C446-8EB3-6A6D85935981}" dt="2023-01-09T20:44:43.353" v="1386" actId="27636"/>
          <ac:spMkLst>
            <pc:docMk/>
            <pc:sldMk cId="2441234904" sldId="285"/>
            <ac:spMk id="2" creationId="{E407EE1F-F68F-4EEE-BDFF-BA81340EE5C4}"/>
          </ac:spMkLst>
        </pc:spChg>
      </pc:sldChg>
      <pc:sldChg chg="add del">
        <pc:chgData name="Daniel Khashabi" userId="62390808-c838-45e6-be59-d6fd0d208bc8" providerId="ADAL" clId="{AF0ECCB0-95D5-C446-8EB3-6A6D85935981}" dt="2023-01-11T00:14:18.847" v="4830" actId="2696"/>
        <pc:sldMkLst>
          <pc:docMk/>
          <pc:sldMk cId="2742781698" sldId="285"/>
        </pc:sldMkLst>
      </pc:sldChg>
      <pc:sldChg chg="modSp add del mod">
        <pc:chgData name="Daniel Khashabi" userId="62390808-c838-45e6-be59-d6fd0d208bc8" providerId="ADAL" clId="{AF0ECCB0-95D5-C446-8EB3-6A6D85935981}" dt="2023-01-09T20:45:52.111" v="1414" actId="2696"/>
        <pc:sldMkLst>
          <pc:docMk/>
          <pc:sldMk cId="386592327" sldId="286"/>
        </pc:sldMkLst>
        <pc:spChg chg="mod">
          <ac:chgData name="Daniel Khashabi" userId="62390808-c838-45e6-be59-d6fd0d208bc8" providerId="ADAL" clId="{AF0ECCB0-95D5-C446-8EB3-6A6D85935981}" dt="2023-01-09T20:44:43.099" v="1384" actId="27636"/>
          <ac:spMkLst>
            <pc:docMk/>
            <pc:sldMk cId="386592327" sldId="286"/>
            <ac:spMk id="2" creationId="{B6807955-8F80-4544-B025-7B2D01BB021C}"/>
          </ac:spMkLst>
        </pc:spChg>
        <pc:spChg chg="mod">
          <ac:chgData name="Daniel Khashabi" userId="62390808-c838-45e6-be59-d6fd0d208bc8" providerId="ADAL" clId="{AF0ECCB0-95D5-C446-8EB3-6A6D85935981}" dt="2023-01-09T20:44:43.147" v="1385" actId="27636"/>
          <ac:spMkLst>
            <pc:docMk/>
            <pc:sldMk cId="386592327" sldId="286"/>
            <ac:spMk id="3" creationId="{B7842FD8-3226-4C7E-BEA6-F270FC5A32F7}"/>
          </ac:spMkLst>
        </pc:spChg>
      </pc:sldChg>
      <pc:sldChg chg="add del">
        <pc:chgData name="Daniel Khashabi" userId="62390808-c838-45e6-be59-d6fd0d208bc8" providerId="ADAL" clId="{AF0ECCB0-95D5-C446-8EB3-6A6D85935981}" dt="2023-01-11T00:14:21.206" v="4834" actId="2696"/>
        <pc:sldMkLst>
          <pc:docMk/>
          <pc:sldMk cId="1901587545" sldId="286"/>
        </pc:sldMkLst>
      </pc:sldChg>
      <pc:sldChg chg="modSp add del mod">
        <pc:chgData name="Daniel Khashabi" userId="62390808-c838-45e6-be59-d6fd0d208bc8" providerId="ADAL" clId="{AF0ECCB0-95D5-C446-8EB3-6A6D85935981}" dt="2023-01-09T20:45:52.111" v="1414" actId="2696"/>
        <pc:sldMkLst>
          <pc:docMk/>
          <pc:sldMk cId="1486065749" sldId="292"/>
        </pc:sldMkLst>
        <pc:spChg chg="mod">
          <ac:chgData name="Daniel Khashabi" userId="62390808-c838-45e6-be59-d6fd0d208bc8" providerId="ADAL" clId="{AF0ECCB0-95D5-C446-8EB3-6A6D85935981}" dt="2023-01-09T20:45:19.214" v="1405" actId="27636"/>
          <ac:spMkLst>
            <pc:docMk/>
            <pc:sldMk cId="1486065749" sldId="292"/>
            <ac:spMk id="2" creationId="{F45A6CA4-0C55-44ED-B51A-D8D098369DA2}"/>
          </ac:spMkLst>
        </pc:spChg>
        <pc:spChg chg="mod">
          <ac:chgData name="Daniel Khashabi" userId="62390808-c838-45e6-be59-d6fd0d208bc8" providerId="ADAL" clId="{AF0ECCB0-95D5-C446-8EB3-6A6D85935981}" dt="2023-01-09T20:45:19.210" v="1403" actId="27636"/>
          <ac:spMkLst>
            <pc:docMk/>
            <pc:sldMk cId="1486065749" sldId="292"/>
            <ac:spMk id="3" creationId="{0EB1BF78-404B-471F-9C46-E37B2ACC04BD}"/>
          </ac:spMkLst>
        </pc:spChg>
        <pc:spChg chg="mod">
          <ac:chgData name="Daniel Khashabi" userId="62390808-c838-45e6-be59-d6fd0d208bc8" providerId="ADAL" clId="{AF0ECCB0-95D5-C446-8EB3-6A6D85935981}" dt="2023-01-09T20:45:19.211" v="1404" actId="27636"/>
          <ac:spMkLst>
            <pc:docMk/>
            <pc:sldMk cId="1486065749" sldId="292"/>
            <ac:spMk id="5" creationId="{00000000-0000-0000-0000-000000000000}"/>
          </ac:spMkLst>
        </pc:spChg>
      </pc:sldChg>
      <pc:sldChg chg="add del">
        <pc:chgData name="Daniel Khashabi" userId="62390808-c838-45e6-be59-d6fd0d208bc8" providerId="ADAL" clId="{AF0ECCB0-95D5-C446-8EB3-6A6D85935981}" dt="2023-01-09T21:12:08.996" v="1795" actId="2696"/>
        <pc:sldMkLst>
          <pc:docMk/>
          <pc:sldMk cId="3780492965" sldId="292"/>
        </pc:sldMkLst>
      </pc:sldChg>
      <pc:sldChg chg="add del">
        <pc:chgData name="Daniel Khashabi" userId="62390808-c838-45e6-be59-d6fd0d208bc8" providerId="ADAL" clId="{AF0ECCB0-95D5-C446-8EB3-6A6D85935981}" dt="2023-01-09T21:12:12.510" v="1797" actId="2696"/>
        <pc:sldMkLst>
          <pc:docMk/>
          <pc:sldMk cId="512551644" sldId="293"/>
        </pc:sldMkLst>
      </pc:sldChg>
      <pc:sldChg chg="modSp add del mod">
        <pc:chgData name="Daniel Khashabi" userId="62390808-c838-45e6-be59-d6fd0d208bc8" providerId="ADAL" clId="{AF0ECCB0-95D5-C446-8EB3-6A6D85935981}" dt="2023-01-09T20:45:52.111" v="1414" actId="2696"/>
        <pc:sldMkLst>
          <pc:docMk/>
          <pc:sldMk cId="2759581341" sldId="293"/>
        </pc:sldMkLst>
        <pc:spChg chg="mod">
          <ac:chgData name="Daniel Khashabi" userId="62390808-c838-45e6-be59-d6fd0d208bc8" providerId="ADAL" clId="{AF0ECCB0-95D5-C446-8EB3-6A6D85935981}" dt="2023-01-09T20:45:19.350" v="1407" actId="27636"/>
          <ac:spMkLst>
            <pc:docMk/>
            <pc:sldMk cId="2759581341" sldId="293"/>
            <ac:spMk id="2" creationId="{F936FD63-0A27-4E2B-A4D8-3F7D4302DB18}"/>
          </ac:spMkLst>
        </pc:spChg>
        <pc:spChg chg="mod">
          <ac:chgData name="Daniel Khashabi" userId="62390808-c838-45e6-be59-d6fd0d208bc8" providerId="ADAL" clId="{AF0ECCB0-95D5-C446-8EB3-6A6D85935981}" dt="2023-01-09T20:45:19.349" v="1406" actId="27636"/>
          <ac:spMkLst>
            <pc:docMk/>
            <pc:sldMk cId="2759581341" sldId="293"/>
            <ac:spMk id="3" creationId="{A5247F80-2AB9-483A-8F67-D8AFB7553E10}"/>
          </ac:spMkLst>
        </pc:spChg>
      </pc:sldChg>
      <pc:sldChg chg="add del">
        <pc:chgData name="Daniel Khashabi" userId="62390808-c838-45e6-be59-d6fd0d208bc8" providerId="ADAL" clId="{AF0ECCB0-95D5-C446-8EB3-6A6D85935981}" dt="2023-01-09T21:12:13.911" v="1799" actId="2696"/>
        <pc:sldMkLst>
          <pc:docMk/>
          <pc:sldMk cId="740276880" sldId="294"/>
        </pc:sldMkLst>
      </pc:sldChg>
      <pc:sldChg chg="modSp add del mod">
        <pc:chgData name="Daniel Khashabi" userId="62390808-c838-45e6-be59-d6fd0d208bc8" providerId="ADAL" clId="{AF0ECCB0-95D5-C446-8EB3-6A6D85935981}" dt="2023-01-09T20:45:52.111" v="1414" actId="2696"/>
        <pc:sldMkLst>
          <pc:docMk/>
          <pc:sldMk cId="3359746096" sldId="294"/>
        </pc:sldMkLst>
        <pc:spChg chg="mod">
          <ac:chgData name="Daniel Khashabi" userId="62390808-c838-45e6-be59-d6fd0d208bc8" providerId="ADAL" clId="{AF0ECCB0-95D5-C446-8EB3-6A6D85935981}" dt="2023-01-09T20:45:19.417" v="1410" actId="27636"/>
          <ac:spMkLst>
            <pc:docMk/>
            <pc:sldMk cId="3359746096" sldId="294"/>
            <ac:spMk id="2" creationId="{BA04FE05-8E6D-417A-823E-C784161D4865}"/>
          </ac:spMkLst>
        </pc:spChg>
      </pc:sldChg>
      <pc:sldChg chg="add del">
        <pc:chgData name="Daniel Khashabi" userId="62390808-c838-45e6-be59-d6fd0d208bc8" providerId="ADAL" clId="{AF0ECCB0-95D5-C446-8EB3-6A6D85935981}" dt="2023-01-09T21:12:23.341" v="1802" actId="2696"/>
        <pc:sldMkLst>
          <pc:docMk/>
          <pc:sldMk cId="2011355267" sldId="295"/>
        </pc:sldMkLst>
      </pc:sldChg>
      <pc:sldChg chg="modSp add del mod">
        <pc:chgData name="Daniel Khashabi" userId="62390808-c838-45e6-be59-d6fd0d208bc8" providerId="ADAL" clId="{AF0ECCB0-95D5-C446-8EB3-6A6D85935981}" dt="2023-01-09T20:45:52.111" v="1414" actId="2696"/>
        <pc:sldMkLst>
          <pc:docMk/>
          <pc:sldMk cId="3679095356" sldId="295"/>
        </pc:sldMkLst>
        <pc:spChg chg="mod">
          <ac:chgData name="Daniel Khashabi" userId="62390808-c838-45e6-be59-d6fd0d208bc8" providerId="ADAL" clId="{AF0ECCB0-95D5-C446-8EB3-6A6D85935981}" dt="2023-01-09T20:45:19.516" v="1412" actId="27636"/>
          <ac:spMkLst>
            <pc:docMk/>
            <pc:sldMk cId="3679095356" sldId="295"/>
            <ac:spMk id="2" creationId="{6AB618A9-298A-4633-839A-307B5596326A}"/>
          </ac:spMkLst>
        </pc:spChg>
        <pc:spChg chg="mod">
          <ac:chgData name="Daniel Khashabi" userId="62390808-c838-45e6-be59-d6fd0d208bc8" providerId="ADAL" clId="{AF0ECCB0-95D5-C446-8EB3-6A6D85935981}" dt="2023-01-09T20:45:19.532" v="1413" actId="27636"/>
          <ac:spMkLst>
            <pc:docMk/>
            <pc:sldMk cId="3679095356" sldId="295"/>
            <ac:spMk id="3" creationId="{6F99EE63-922D-4CDC-BAB0-F268CE15058B}"/>
          </ac:spMkLst>
        </pc:spChg>
      </pc:sldChg>
      <pc:sldChg chg="addSp modSp mod modClrScheme chgLayout modNotes">
        <pc:chgData name="Daniel Khashabi" userId="62390808-c838-45e6-be59-d6fd0d208bc8" providerId="ADAL" clId="{AF0ECCB0-95D5-C446-8EB3-6A6D85935981}" dt="2023-01-10T15:48:27.777" v="4140" actId="20577"/>
        <pc:sldMkLst>
          <pc:docMk/>
          <pc:sldMk cId="0" sldId="301"/>
        </pc:sldMkLst>
        <pc:spChg chg="mod">
          <ac:chgData name="Daniel Khashabi" userId="62390808-c838-45e6-be59-d6fd0d208bc8" providerId="ADAL" clId="{AF0ECCB0-95D5-C446-8EB3-6A6D85935981}" dt="2023-01-09T19:38:52.152" v="468"/>
          <ac:spMkLst>
            <pc:docMk/>
            <pc:sldMk cId="0" sldId="301"/>
            <ac:spMk id="2" creationId="{83602E3B-62E7-EEAE-E8F3-5972D2C26242}"/>
          </ac:spMkLst>
        </pc:spChg>
        <pc:spChg chg="add mod">
          <ac:chgData name="Daniel Khashabi" userId="62390808-c838-45e6-be59-d6fd0d208bc8" providerId="ADAL" clId="{AF0ECCB0-95D5-C446-8EB3-6A6D85935981}" dt="2023-01-10T15:48:27.777" v="4140" actId="20577"/>
          <ac:spMkLst>
            <pc:docMk/>
            <pc:sldMk cId="0" sldId="301"/>
            <ac:spMk id="3" creationId="{8010407B-CAD3-DC77-9FBD-5784CF0F9694}"/>
          </ac:spMkLst>
        </pc:spChg>
        <pc:spChg chg="mod ord">
          <ac:chgData name="Daniel Khashabi" userId="62390808-c838-45e6-be59-d6fd0d208bc8" providerId="ADAL" clId="{AF0ECCB0-95D5-C446-8EB3-6A6D85935981}" dt="2023-01-09T19:25:30.569" v="457" actId="20577"/>
          <ac:spMkLst>
            <pc:docMk/>
            <pc:sldMk cId="0" sldId="301"/>
            <ac:spMk id="59" creationId="{00000000-0000-0000-0000-000000000000}"/>
          </ac:spMkLst>
        </pc:spChg>
        <pc:spChg chg="mod ord">
          <ac:chgData name="Daniel Khashabi" userId="62390808-c838-45e6-be59-d6fd0d208bc8" providerId="ADAL" clId="{AF0ECCB0-95D5-C446-8EB3-6A6D85935981}" dt="2023-01-09T02:09:39.444" v="161" actId="27636"/>
          <ac:spMkLst>
            <pc:docMk/>
            <pc:sldMk cId="0" sldId="301"/>
            <ac:spMk id="60" creationId="{00000000-0000-0000-0000-000000000000}"/>
          </ac:spMkLst>
        </pc:spChg>
      </pc:sldChg>
      <pc:sldChg chg="modSp add mod">
        <pc:chgData name="Daniel Khashabi" userId="62390808-c838-45e6-be59-d6fd0d208bc8" providerId="ADAL" clId="{AF0ECCB0-95D5-C446-8EB3-6A6D85935981}" dt="2023-01-09T19:01:19.363" v="447" actId="20577"/>
        <pc:sldMkLst>
          <pc:docMk/>
          <pc:sldMk cId="3260301037" sldId="312"/>
        </pc:sldMkLst>
        <pc:spChg chg="mod">
          <ac:chgData name="Daniel Khashabi" userId="62390808-c838-45e6-be59-d6fd0d208bc8" providerId="ADAL" clId="{AF0ECCB0-95D5-C446-8EB3-6A6D85935981}" dt="2023-01-09T19:01:19.363" v="447" actId="20577"/>
          <ac:spMkLst>
            <pc:docMk/>
            <pc:sldMk cId="3260301037" sldId="312"/>
            <ac:spMk id="3" creationId="{2BAE67F7-BFC3-5C68-93F5-C23BA66F363E}"/>
          </ac:spMkLst>
        </pc:spChg>
      </pc:sldChg>
      <pc:sldChg chg="add del">
        <pc:chgData name="Daniel Khashabi" userId="62390808-c838-45e6-be59-d6fd0d208bc8" providerId="ADAL" clId="{AF0ECCB0-95D5-C446-8EB3-6A6D85935981}" dt="2023-01-09T18:51:56.548" v="164"/>
        <pc:sldMkLst>
          <pc:docMk/>
          <pc:sldMk cId="1644701269" sldId="321"/>
        </pc:sldMkLst>
      </pc:sldChg>
      <pc:sldChg chg="add del">
        <pc:chgData name="Daniel Khashabi" userId="62390808-c838-45e6-be59-d6fd0d208bc8" providerId="ADAL" clId="{AF0ECCB0-95D5-C446-8EB3-6A6D85935981}" dt="2023-01-11T00:25:40.079" v="5139" actId="2696"/>
        <pc:sldMkLst>
          <pc:docMk/>
          <pc:sldMk cId="2283912495" sldId="389"/>
        </pc:sldMkLst>
      </pc:sldChg>
      <pc:sldChg chg="add del">
        <pc:chgData name="Daniel Khashabi" userId="62390808-c838-45e6-be59-d6fd0d208bc8" providerId="ADAL" clId="{AF0ECCB0-95D5-C446-8EB3-6A6D85935981}" dt="2023-01-09T20:45:52.111" v="1414" actId="2696"/>
        <pc:sldMkLst>
          <pc:docMk/>
          <pc:sldMk cId="2476700331" sldId="389"/>
        </pc:sldMkLst>
      </pc:sldChg>
      <pc:sldChg chg="add del">
        <pc:chgData name="Daniel Khashabi" userId="62390808-c838-45e6-be59-d6fd0d208bc8" providerId="ADAL" clId="{AF0ECCB0-95D5-C446-8EB3-6A6D85935981}" dt="2023-01-11T00:16:43.149" v="4887" actId="2696"/>
        <pc:sldMkLst>
          <pc:docMk/>
          <pc:sldMk cId="2953140338" sldId="391"/>
        </pc:sldMkLst>
      </pc:sldChg>
      <pc:sldChg chg="modSp add del mod">
        <pc:chgData name="Daniel Khashabi" userId="62390808-c838-45e6-be59-d6fd0d208bc8" providerId="ADAL" clId="{AF0ECCB0-95D5-C446-8EB3-6A6D85935981}" dt="2023-01-09T20:45:52.111" v="1414" actId="2696"/>
        <pc:sldMkLst>
          <pc:docMk/>
          <pc:sldMk cId="4264450568" sldId="391"/>
        </pc:sldMkLst>
        <pc:spChg chg="mod">
          <ac:chgData name="Daniel Khashabi" userId="62390808-c838-45e6-be59-d6fd0d208bc8" providerId="ADAL" clId="{AF0ECCB0-95D5-C446-8EB3-6A6D85935981}" dt="2023-01-09T20:45:18.860" v="1391" actId="27636"/>
          <ac:spMkLst>
            <pc:docMk/>
            <pc:sldMk cId="4264450568" sldId="391"/>
            <ac:spMk id="2" creationId="{00000000-0000-0000-0000-000000000000}"/>
          </ac:spMkLst>
        </pc:spChg>
      </pc:sldChg>
      <pc:sldChg chg="modSp add del mod">
        <pc:chgData name="Daniel Khashabi" userId="62390808-c838-45e6-be59-d6fd0d208bc8" providerId="ADAL" clId="{AF0ECCB0-95D5-C446-8EB3-6A6D85935981}" dt="2023-01-09T20:45:52.111" v="1414" actId="2696"/>
        <pc:sldMkLst>
          <pc:docMk/>
          <pc:sldMk cId="2855350610" sldId="394"/>
        </pc:sldMkLst>
        <pc:spChg chg="mod">
          <ac:chgData name="Daniel Khashabi" userId="62390808-c838-45e6-be59-d6fd0d208bc8" providerId="ADAL" clId="{AF0ECCB0-95D5-C446-8EB3-6A6D85935981}" dt="2023-01-09T20:45:18.673" v="1389" actId="27636"/>
          <ac:spMkLst>
            <pc:docMk/>
            <pc:sldMk cId="2855350610" sldId="394"/>
            <ac:spMk id="2" creationId="{00000000-0000-0000-0000-000000000000}"/>
          </ac:spMkLst>
        </pc:spChg>
      </pc:sldChg>
      <pc:sldChg chg="modSp add mod chgLayout">
        <pc:chgData name="Daniel Khashabi" userId="62390808-c838-45e6-be59-d6fd0d208bc8" providerId="ADAL" clId="{AF0ECCB0-95D5-C446-8EB3-6A6D85935981}" dt="2023-01-11T00:14:52.882" v="4851" actId="20577"/>
        <pc:sldMkLst>
          <pc:docMk/>
          <pc:sldMk cId="2979411562" sldId="394"/>
        </pc:sldMkLst>
        <pc:spChg chg="mod ord">
          <ac:chgData name="Daniel Khashabi" userId="62390808-c838-45e6-be59-d6fd0d208bc8" providerId="ADAL" clId="{AF0ECCB0-95D5-C446-8EB3-6A6D85935981}" dt="2023-01-10T02:20:43.987" v="3034" actId="700"/>
          <ac:spMkLst>
            <pc:docMk/>
            <pc:sldMk cId="2979411562" sldId="394"/>
            <ac:spMk id="2" creationId="{00000000-0000-0000-0000-000000000000}"/>
          </ac:spMkLst>
        </pc:spChg>
        <pc:spChg chg="mod ord">
          <ac:chgData name="Daniel Khashabi" userId="62390808-c838-45e6-be59-d6fd0d208bc8" providerId="ADAL" clId="{AF0ECCB0-95D5-C446-8EB3-6A6D85935981}" dt="2023-01-11T00:14:52.882" v="4851" actId="20577"/>
          <ac:spMkLst>
            <pc:docMk/>
            <pc:sldMk cId="2979411562" sldId="394"/>
            <ac:spMk id="3" creationId="{00000000-0000-0000-0000-000000000000}"/>
          </ac:spMkLst>
        </pc:spChg>
        <pc:spChg chg="mod ord">
          <ac:chgData name="Daniel Khashabi" userId="62390808-c838-45e6-be59-d6fd0d208bc8" providerId="ADAL" clId="{AF0ECCB0-95D5-C446-8EB3-6A6D85935981}" dt="2023-01-10T02:20:43.987" v="3034" actId="700"/>
          <ac:spMkLst>
            <pc:docMk/>
            <pc:sldMk cId="2979411562" sldId="394"/>
            <ac:spMk id="4" creationId="{00000000-0000-0000-0000-000000000000}"/>
          </ac:spMkLst>
        </pc:spChg>
      </pc:sldChg>
      <pc:sldChg chg="modSp add del mod">
        <pc:chgData name="Daniel Khashabi" userId="62390808-c838-45e6-be59-d6fd0d208bc8" providerId="ADAL" clId="{AF0ECCB0-95D5-C446-8EB3-6A6D85935981}" dt="2023-01-09T20:45:52.111" v="1414" actId="2696"/>
        <pc:sldMkLst>
          <pc:docMk/>
          <pc:sldMk cId="1212282879" sldId="398"/>
        </pc:sldMkLst>
        <pc:spChg chg="mod">
          <ac:chgData name="Daniel Khashabi" userId="62390808-c838-45e6-be59-d6fd0d208bc8" providerId="ADAL" clId="{AF0ECCB0-95D5-C446-8EB3-6A6D85935981}" dt="2023-01-09T20:44:07.846" v="1376" actId="27636"/>
          <ac:spMkLst>
            <pc:docMk/>
            <pc:sldMk cId="1212282879" sldId="398"/>
            <ac:spMk id="2" creationId="{00000000-0000-0000-0000-000000000000}"/>
          </ac:spMkLst>
        </pc:spChg>
      </pc:sldChg>
      <pc:sldChg chg="add del">
        <pc:chgData name="Daniel Khashabi" userId="62390808-c838-45e6-be59-d6fd0d208bc8" providerId="ADAL" clId="{AF0ECCB0-95D5-C446-8EB3-6A6D85935981}" dt="2023-01-11T00:14:15.748" v="4827" actId="2696"/>
        <pc:sldMkLst>
          <pc:docMk/>
          <pc:sldMk cId="3322074288" sldId="398"/>
        </pc:sldMkLst>
      </pc:sldChg>
      <pc:sldChg chg="modSp add del mod">
        <pc:chgData name="Daniel Khashabi" userId="62390808-c838-45e6-be59-d6fd0d208bc8" providerId="ADAL" clId="{AF0ECCB0-95D5-C446-8EB3-6A6D85935981}" dt="2023-01-09T20:45:52.111" v="1414" actId="2696"/>
        <pc:sldMkLst>
          <pc:docMk/>
          <pc:sldMk cId="3201270110" sldId="408"/>
        </pc:sldMkLst>
        <pc:spChg chg="mod">
          <ac:chgData name="Daniel Khashabi" userId="62390808-c838-45e6-be59-d6fd0d208bc8" providerId="ADAL" clId="{AF0ECCB0-95D5-C446-8EB3-6A6D85935981}" dt="2023-01-09T20:43:39.840" v="1374" actId="27636"/>
          <ac:spMkLst>
            <pc:docMk/>
            <pc:sldMk cId="3201270110" sldId="408"/>
            <ac:spMk id="3" creationId="{00000000-0000-0000-0000-000000000000}"/>
          </ac:spMkLst>
        </pc:spChg>
      </pc:sldChg>
      <pc:sldChg chg="add del">
        <pc:chgData name="Daniel Khashabi" userId="62390808-c838-45e6-be59-d6fd0d208bc8" providerId="ADAL" clId="{AF0ECCB0-95D5-C446-8EB3-6A6D85935981}" dt="2023-01-11T00:14:12.981" v="4826" actId="2696"/>
        <pc:sldMkLst>
          <pc:docMk/>
          <pc:sldMk cId="3631248873" sldId="408"/>
        </pc:sldMkLst>
      </pc:sldChg>
      <pc:sldChg chg="modSp add del mod">
        <pc:chgData name="Daniel Khashabi" userId="62390808-c838-45e6-be59-d6fd0d208bc8" providerId="ADAL" clId="{AF0ECCB0-95D5-C446-8EB3-6A6D85935981}" dt="2023-01-09T20:45:52.111" v="1414" actId="2696"/>
        <pc:sldMkLst>
          <pc:docMk/>
          <pc:sldMk cId="2078281036" sldId="411"/>
        </pc:sldMkLst>
        <pc:spChg chg="mod">
          <ac:chgData name="Daniel Khashabi" userId="62390808-c838-45e6-be59-d6fd0d208bc8" providerId="ADAL" clId="{AF0ECCB0-95D5-C446-8EB3-6A6D85935981}" dt="2023-01-09T20:44:43.401" v="1387" actId="27636"/>
          <ac:spMkLst>
            <pc:docMk/>
            <pc:sldMk cId="2078281036" sldId="411"/>
            <ac:spMk id="2" creationId="{E407EE1F-F68F-4EEE-BDFF-BA81340EE5C4}"/>
          </ac:spMkLst>
        </pc:spChg>
      </pc:sldChg>
      <pc:sldChg chg="add del">
        <pc:chgData name="Daniel Khashabi" userId="62390808-c838-45e6-be59-d6fd0d208bc8" providerId="ADAL" clId="{AF0ECCB0-95D5-C446-8EB3-6A6D85935981}" dt="2023-01-11T00:14:19.595" v="4831" actId="2696"/>
        <pc:sldMkLst>
          <pc:docMk/>
          <pc:sldMk cId="2853711006" sldId="411"/>
        </pc:sldMkLst>
      </pc:sldChg>
      <pc:sldChg chg="add del">
        <pc:chgData name="Daniel Khashabi" userId="62390808-c838-45e6-be59-d6fd0d208bc8" providerId="ADAL" clId="{AF0ECCB0-95D5-C446-8EB3-6A6D85935981}" dt="2023-01-11T00:14:20.219" v="4832" actId="2696"/>
        <pc:sldMkLst>
          <pc:docMk/>
          <pc:sldMk cId="515124147" sldId="412"/>
        </pc:sldMkLst>
      </pc:sldChg>
      <pc:sldChg chg="modSp add del mod">
        <pc:chgData name="Daniel Khashabi" userId="62390808-c838-45e6-be59-d6fd0d208bc8" providerId="ADAL" clId="{AF0ECCB0-95D5-C446-8EB3-6A6D85935981}" dt="2023-01-09T20:45:52.111" v="1414" actId="2696"/>
        <pc:sldMkLst>
          <pc:docMk/>
          <pc:sldMk cId="2058984504" sldId="412"/>
        </pc:sldMkLst>
        <pc:spChg chg="mod">
          <ac:chgData name="Daniel Khashabi" userId="62390808-c838-45e6-be59-d6fd0d208bc8" providerId="ADAL" clId="{AF0ECCB0-95D5-C446-8EB3-6A6D85935981}" dt="2023-01-09T20:44:42.938" v="1382" actId="27636"/>
          <ac:spMkLst>
            <pc:docMk/>
            <pc:sldMk cId="2058984504" sldId="412"/>
            <ac:spMk id="2" creationId="{E407EE1F-F68F-4EEE-BDFF-BA81340EE5C4}"/>
          </ac:spMkLst>
        </pc:spChg>
      </pc:sldChg>
      <pc:sldChg chg="modSp add del mod">
        <pc:chgData name="Daniel Khashabi" userId="62390808-c838-45e6-be59-d6fd0d208bc8" providerId="ADAL" clId="{AF0ECCB0-95D5-C446-8EB3-6A6D85935981}" dt="2023-01-09T20:45:52.111" v="1414" actId="2696"/>
        <pc:sldMkLst>
          <pc:docMk/>
          <pc:sldMk cId="2193433811" sldId="413"/>
        </pc:sldMkLst>
        <pc:spChg chg="mod">
          <ac:chgData name="Daniel Khashabi" userId="62390808-c838-45e6-be59-d6fd0d208bc8" providerId="ADAL" clId="{AF0ECCB0-95D5-C446-8EB3-6A6D85935981}" dt="2023-01-09T20:44:43.088" v="1383" actId="27636"/>
          <ac:spMkLst>
            <pc:docMk/>
            <pc:sldMk cId="2193433811" sldId="413"/>
            <ac:spMk id="2" creationId="{E407EE1F-F68F-4EEE-BDFF-BA81340EE5C4}"/>
          </ac:spMkLst>
        </pc:spChg>
      </pc:sldChg>
      <pc:sldChg chg="add del">
        <pc:chgData name="Daniel Khashabi" userId="62390808-c838-45e6-be59-d6fd0d208bc8" providerId="ADAL" clId="{AF0ECCB0-95D5-C446-8EB3-6A6D85935981}" dt="2023-01-11T00:14:20.712" v="4833" actId="2696"/>
        <pc:sldMkLst>
          <pc:docMk/>
          <pc:sldMk cId="3110175582" sldId="413"/>
        </pc:sldMkLst>
      </pc:sldChg>
      <pc:sldChg chg="add del">
        <pc:chgData name="Daniel Khashabi" userId="62390808-c838-45e6-be59-d6fd0d208bc8" providerId="ADAL" clId="{AF0ECCB0-95D5-C446-8EB3-6A6D85935981}" dt="2023-01-09T21:11:36.402" v="1762" actId="2696"/>
        <pc:sldMkLst>
          <pc:docMk/>
          <pc:sldMk cId="440275003" sldId="419"/>
        </pc:sldMkLst>
      </pc:sldChg>
      <pc:sldChg chg="add del">
        <pc:chgData name="Daniel Khashabi" userId="62390808-c838-45e6-be59-d6fd0d208bc8" providerId="ADAL" clId="{AF0ECCB0-95D5-C446-8EB3-6A6D85935981}" dt="2023-01-09T21:11:21.177" v="1760" actId="2696"/>
        <pc:sldMkLst>
          <pc:docMk/>
          <pc:sldMk cId="1383486205" sldId="419"/>
        </pc:sldMkLst>
      </pc:sldChg>
      <pc:sldChg chg="modSp add del mod">
        <pc:chgData name="Daniel Khashabi" userId="62390808-c838-45e6-be59-d6fd0d208bc8" providerId="ADAL" clId="{AF0ECCB0-95D5-C446-8EB3-6A6D85935981}" dt="2023-01-09T20:45:52.111" v="1414" actId="2696"/>
        <pc:sldMkLst>
          <pc:docMk/>
          <pc:sldMk cId="2201008116" sldId="419"/>
        </pc:sldMkLst>
        <pc:spChg chg="mod">
          <ac:chgData name="Daniel Khashabi" userId="62390808-c838-45e6-be59-d6fd0d208bc8" providerId="ADAL" clId="{AF0ECCB0-95D5-C446-8EB3-6A6D85935981}" dt="2023-01-09T20:45:18.828" v="1390" actId="27636"/>
          <ac:spMkLst>
            <pc:docMk/>
            <pc:sldMk cId="2201008116" sldId="419"/>
            <ac:spMk id="2" creationId="{00000000-0000-0000-0000-000000000000}"/>
          </ac:spMkLst>
        </pc:spChg>
      </pc:sldChg>
      <pc:sldChg chg="modSp add del mod">
        <pc:chgData name="Daniel Khashabi" userId="62390808-c838-45e6-be59-d6fd0d208bc8" providerId="ADAL" clId="{AF0ECCB0-95D5-C446-8EB3-6A6D85935981}" dt="2023-01-10T02:01:35.255" v="2507" actId="2696"/>
        <pc:sldMkLst>
          <pc:docMk/>
          <pc:sldMk cId="3549076519" sldId="419"/>
        </pc:sldMkLst>
        <pc:spChg chg="mod">
          <ac:chgData name="Daniel Khashabi" userId="62390808-c838-45e6-be59-d6fd0d208bc8" providerId="ADAL" clId="{AF0ECCB0-95D5-C446-8EB3-6A6D85935981}" dt="2023-01-09T21:11:45.717" v="1791" actId="20577"/>
          <ac:spMkLst>
            <pc:docMk/>
            <pc:sldMk cId="3549076519" sldId="419"/>
            <ac:spMk id="2" creationId="{00000000-0000-0000-0000-000000000000}"/>
          </ac:spMkLst>
        </pc:spChg>
      </pc:sldChg>
      <pc:sldChg chg="add del">
        <pc:chgData name="Daniel Khashabi" userId="62390808-c838-45e6-be59-d6fd0d208bc8" providerId="ADAL" clId="{AF0ECCB0-95D5-C446-8EB3-6A6D85935981}" dt="2023-01-09T21:12:04.787" v="1794" actId="2696"/>
        <pc:sldMkLst>
          <pc:docMk/>
          <pc:sldMk cId="485273856" sldId="423"/>
        </pc:sldMkLst>
      </pc:sldChg>
      <pc:sldChg chg="modSp add del mod">
        <pc:chgData name="Daniel Khashabi" userId="62390808-c838-45e6-be59-d6fd0d208bc8" providerId="ADAL" clId="{AF0ECCB0-95D5-C446-8EB3-6A6D85935981}" dt="2023-01-09T20:45:52.111" v="1414" actId="2696"/>
        <pc:sldMkLst>
          <pc:docMk/>
          <pc:sldMk cId="756748753" sldId="423"/>
        </pc:sldMkLst>
        <pc:spChg chg="mod">
          <ac:chgData name="Daniel Khashabi" userId="62390808-c838-45e6-be59-d6fd0d208bc8" providerId="ADAL" clId="{AF0ECCB0-95D5-C446-8EB3-6A6D85935981}" dt="2023-01-09T20:45:19.008" v="1398" actId="27636"/>
          <ac:spMkLst>
            <pc:docMk/>
            <pc:sldMk cId="756748753" sldId="423"/>
            <ac:spMk id="2" creationId="{00000000-0000-0000-0000-000000000000}"/>
          </ac:spMkLst>
        </pc:spChg>
        <pc:spChg chg="mod">
          <ac:chgData name="Daniel Khashabi" userId="62390808-c838-45e6-be59-d6fd0d208bc8" providerId="ADAL" clId="{AF0ECCB0-95D5-C446-8EB3-6A6D85935981}" dt="2023-01-09T20:45:19.058" v="1399" actId="27636"/>
          <ac:spMkLst>
            <pc:docMk/>
            <pc:sldMk cId="756748753" sldId="423"/>
            <ac:spMk id="3" creationId="{00000000-0000-0000-0000-000000000000}"/>
          </ac:spMkLst>
        </pc:spChg>
      </pc:sldChg>
      <pc:sldChg chg="modSp add del mod">
        <pc:chgData name="Daniel Khashabi" userId="62390808-c838-45e6-be59-d6fd0d208bc8" providerId="ADAL" clId="{AF0ECCB0-95D5-C446-8EB3-6A6D85935981}" dt="2023-01-09T20:45:52.111" v="1414" actId="2696"/>
        <pc:sldMkLst>
          <pc:docMk/>
          <pc:sldMk cId="1902031874" sldId="424"/>
        </pc:sldMkLst>
        <pc:spChg chg="mod">
          <ac:chgData name="Daniel Khashabi" userId="62390808-c838-45e6-be59-d6fd0d208bc8" providerId="ADAL" clId="{AF0ECCB0-95D5-C446-8EB3-6A6D85935981}" dt="2023-01-09T20:45:18.910" v="1397" actId="27636"/>
          <ac:spMkLst>
            <pc:docMk/>
            <pc:sldMk cId="1902031874" sldId="424"/>
            <ac:spMk id="2" creationId="{00000000-0000-0000-0000-000000000000}"/>
          </ac:spMkLst>
        </pc:spChg>
        <pc:spChg chg="mod">
          <ac:chgData name="Daniel Khashabi" userId="62390808-c838-45e6-be59-d6fd0d208bc8" providerId="ADAL" clId="{AF0ECCB0-95D5-C446-8EB3-6A6D85935981}" dt="2023-01-09T20:45:18.901" v="1392" actId="27636"/>
          <ac:spMkLst>
            <pc:docMk/>
            <pc:sldMk cId="1902031874" sldId="424"/>
            <ac:spMk id="3" creationId="{00000000-0000-0000-0000-000000000000}"/>
          </ac:spMkLst>
        </pc:spChg>
        <pc:spChg chg="mod">
          <ac:chgData name="Daniel Khashabi" userId="62390808-c838-45e6-be59-d6fd0d208bc8" providerId="ADAL" clId="{AF0ECCB0-95D5-C446-8EB3-6A6D85935981}" dt="2023-01-09T20:45:18.903" v="1393" actId="27636"/>
          <ac:spMkLst>
            <pc:docMk/>
            <pc:sldMk cId="1902031874" sldId="424"/>
            <ac:spMk id="29" creationId="{00000000-0000-0000-0000-000000000000}"/>
          </ac:spMkLst>
        </pc:spChg>
        <pc:spChg chg="mod">
          <ac:chgData name="Daniel Khashabi" userId="62390808-c838-45e6-be59-d6fd0d208bc8" providerId="ADAL" clId="{AF0ECCB0-95D5-C446-8EB3-6A6D85935981}" dt="2023-01-09T20:45:18.907" v="1395" actId="27636"/>
          <ac:spMkLst>
            <pc:docMk/>
            <pc:sldMk cId="1902031874" sldId="424"/>
            <ac:spMk id="31" creationId="{00000000-0000-0000-0000-000000000000}"/>
          </ac:spMkLst>
        </pc:spChg>
        <pc:spChg chg="mod">
          <ac:chgData name="Daniel Khashabi" userId="62390808-c838-45e6-be59-d6fd0d208bc8" providerId="ADAL" clId="{AF0ECCB0-95D5-C446-8EB3-6A6D85935981}" dt="2023-01-09T20:45:18.905" v="1394" actId="27636"/>
          <ac:spMkLst>
            <pc:docMk/>
            <pc:sldMk cId="1902031874" sldId="424"/>
            <ac:spMk id="32" creationId="{00000000-0000-0000-0000-000000000000}"/>
          </ac:spMkLst>
        </pc:spChg>
        <pc:spChg chg="mod">
          <ac:chgData name="Daniel Khashabi" userId="62390808-c838-45e6-be59-d6fd0d208bc8" providerId="ADAL" clId="{AF0ECCB0-95D5-C446-8EB3-6A6D85935981}" dt="2023-01-09T20:45:18.909" v="1396" actId="27636"/>
          <ac:spMkLst>
            <pc:docMk/>
            <pc:sldMk cId="1902031874" sldId="424"/>
            <ac:spMk id="33" creationId="{00000000-0000-0000-0000-000000000000}"/>
          </ac:spMkLst>
        </pc:spChg>
      </pc:sldChg>
      <pc:sldChg chg="add del">
        <pc:chgData name="Daniel Khashabi" userId="62390808-c838-45e6-be59-d6fd0d208bc8" providerId="ADAL" clId="{AF0ECCB0-95D5-C446-8EB3-6A6D85935981}" dt="2023-01-11T00:26:15.578" v="5140" actId="2696"/>
        <pc:sldMkLst>
          <pc:docMk/>
          <pc:sldMk cId="3143628328" sldId="424"/>
        </pc:sldMkLst>
      </pc:sldChg>
      <pc:sldChg chg="add del">
        <pc:chgData name="Daniel Khashabi" userId="62390808-c838-45e6-be59-d6fd0d208bc8" providerId="ADAL" clId="{AF0ECCB0-95D5-C446-8EB3-6A6D85935981}" dt="2023-01-09T21:12:11.070" v="1796" actId="2696"/>
        <pc:sldMkLst>
          <pc:docMk/>
          <pc:sldMk cId="120666607" sldId="425"/>
        </pc:sldMkLst>
      </pc:sldChg>
      <pc:sldChg chg="add del">
        <pc:chgData name="Daniel Khashabi" userId="62390808-c838-45e6-be59-d6fd0d208bc8" providerId="ADAL" clId="{AF0ECCB0-95D5-C446-8EB3-6A6D85935981}" dt="2023-01-09T20:45:52.111" v="1414" actId="2696"/>
        <pc:sldMkLst>
          <pc:docMk/>
          <pc:sldMk cId="3937318848" sldId="425"/>
        </pc:sldMkLst>
      </pc:sldChg>
      <pc:sldChg chg="modSp add del mod">
        <pc:chgData name="Daniel Khashabi" userId="62390808-c838-45e6-be59-d6fd0d208bc8" providerId="ADAL" clId="{AF0ECCB0-95D5-C446-8EB3-6A6D85935981}" dt="2023-01-09T20:45:52.111" v="1414" actId="2696"/>
        <pc:sldMkLst>
          <pc:docMk/>
          <pc:sldMk cId="815824631" sldId="426"/>
        </pc:sldMkLst>
        <pc:spChg chg="mod">
          <ac:chgData name="Daniel Khashabi" userId="62390808-c838-45e6-be59-d6fd0d208bc8" providerId="ADAL" clId="{AF0ECCB0-95D5-C446-8EB3-6A6D85935981}" dt="2023-01-09T20:45:19.088" v="1401" actId="27636"/>
          <ac:spMkLst>
            <pc:docMk/>
            <pc:sldMk cId="815824631" sldId="426"/>
            <ac:spMk id="2" creationId="{B88A8F7B-DC53-4E4B-ABD7-75820D0BA1DD}"/>
          </ac:spMkLst>
        </pc:spChg>
        <pc:spChg chg="mod">
          <ac:chgData name="Daniel Khashabi" userId="62390808-c838-45e6-be59-d6fd0d208bc8" providerId="ADAL" clId="{AF0ECCB0-95D5-C446-8EB3-6A6D85935981}" dt="2023-01-09T20:45:19.086" v="1400" actId="27636"/>
          <ac:spMkLst>
            <pc:docMk/>
            <pc:sldMk cId="815824631" sldId="426"/>
            <ac:spMk id="3" creationId="{D45B34EE-A043-4310-A8C3-CD52630AAADB}"/>
          </ac:spMkLst>
        </pc:spChg>
      </pc:sldChg>
      <pc:sldChg chg="add del">
        <pc:chgData name="Daniel Khashabi" userId="62390808-c838-45e6-be59-d6fd0d208bc8" providerId="ADAL" clId="{AF0ECCB0-95D5-C446-8EB3-6A6D85935981}" dt="2023-01-09T21:12:02.168" v="1793" actId="2696"/>
        <pc:sldMkLst>
          <pc:docMk/>
          <pc:sldMk cId="3598457428" sldId="426"/>
        </pc:sldMkLst>
      </pc:sldChg>
      <pc:sldChg chg="add del">
        <pc:chgData name="Daniel Khashabi" userId="62390808-c838-45e6-be59-d6fd0d208bc8" providerId="ADAL" clId="{AF0ECCB0-95D5-C446-8EB3-6A6D85935981}" dt="2023-01-09T20:45:52.111" v="1414" actId="2696"/>
        <pc:sldMkLst>
          <pc:docMk/>
          <pc:sldMk cId="1826480030" sldId="427"/>
        </pc:sldMkLst>
      </pc:sldChg>
      <pc:sldChg chg="add del">
        <pc:chgData name="Daniel Khashabi" userId="62390808-c838-45e6-be59-d6fd0d208bc8" providerId="ADAL" clId="{AF0ECCB0-95D5-C446-8EB3-6A6D85935981}" dt="2023-01-09T21:11:59.353" v="1792" actId="2696"/>
        <pc:sldMkLst>
          <pc:docMk/>
          <pc:sldMk cId="1874423867" sldId="427"/>
        </pc:sldMkLst>
      </pc:sldChg>
      <pc:sldChg chg="add del">
        <pc:chgData name="Daniel Khashabi" userId="62390808-c838-45e6-be59-d6fd0d208bc8" providerId="ADAL" clId="{AF0ECCB0-95D5-C446-8EB3-6A6D85935981}" dt="2023-01-09T21:12:13.170" v="1798" actId="2696"/>
        <pc:sldMkLst>
          <pc:docMk/>
          <pc:sldMk cId="1200851144" sldId="428"/>
        </pc:sldMkLst>
      </pc:sldChg>
      <pc:sldChg chg="modSp add del mod">
        <pc:chgData name="Daniel Khashabi" userId="62390808-c838-45e6-be59-d6fd0d208bc8" providerId="ADAL" clId="{AF0ECCB0-95D5-C446-8EB3-6A6D85935981}" dt="2023-01-09T20:45:52.111" v="1414" actId="2696"/>
        <pc:sldMkLst>
          <pc:docMk/>
          <pc:sldMk cId="2957138001" sldId="428"/>
        </pc:sldMkLst>
        <pc:spChg chg="mod">
          <ac:chgData name="Daniel Khashabi" userId="62390808-c838-45e6-be59-d6fd0d208bc8" providerId="ADAL" clId="{AF0ECCB0-95D5-C446-8EB3-6A6D85935981}" dt="2023-01-09T20:45:19.368" v="1408" actId="27636"/>
          <ac:spMkLst>
            <pc:docMk/>
            <pc:sldMk cId="2957138001" sldId="428"/>
            <ac:spMk id="2" creationId="{5992CCC3-D537-4081-B09C-BB4FC2519053}"/>
          </ac:spMkLst>
        </pc:spChg>
        <pc:spChg chg="mod">
          <ac:chgData name="Daniel Khashabi" userId="62390808-c838-45e6-be59-d6fd0d208bc8" providerId="ADAL" clId="{AF0ECCB0-95D5-C446-8EB3-6A6D85935981}" dt="2023-01-09T20:45:19.404" v="1409" actId="27636"/>
          <ac:spMkLst>
            <pc:docMk/>
            <pc:sldMk cId="2957138001" sldId="428"/>
            <ac:spMk id="3" creationId="{6CDD76DE-FB75-4C02-A611-97B51324CF67}"/>
          </ac:spMkLst>
        </pc:spChg>
      </pc:sldChg>
      <pc:sldChg chg="modSp add del mod">
        <pc:chgData name="Daniel Khashabi" userId="62390808-c838-45e6-be59-d6fd0d208bc8" providerId="ADAL" clId="{AF0ECCB0-95D5-C446-8EB3-6A6D85935981}" dt="2023-01-09T20:45:52.111" v="1414" actId="2696"/>
        <pc:sldMkLst>
          <pc:docMk/>
          <pc:sldMk cId="821681260" sldId="429"/>
        </pc:sldMkLst>
        <pc:spChg chg="mod">
          <ac:chgData name="Daniel Khashabi" userId="62390808-c838-45e6-be59-d6fd0d208bc8" providerId="ADAL" clId="{AF0ECCB0-95D5-C446-8EB3-6A6D85935981}" dt="2023-01-09T20:45:19.456" v="1411" actId="27636"/>
          <ac:spMkLst>
            <pc:docMk/>
            <pc:sldMk cId="821681260" sldId="429"/>
            <ac:spMk id="2" creationId="{3F2226F3-A842-49EC-93DA-C15E16793797}"/>
          </ac:spMkLst>
        </pc:spChg>
      </pc:sldChg>
      <pc:sldChg chg="add del">
        <pc:chgData name="Daniel Khashabi" userId="62390808-c838-45e6-be59-d6fd0d208bc8" providerId="ADAL" clId="{AF0ECCB0-95D5-C446-8EB3-6A6D85935981}" dt="2023-01-09T21:12:15.982" v="1800" actId="2696"/>
        <pc:sldMkLst>
          <pc:docMk/>
          <pc:sldMk cId="1382124982" sldId="429"/>
        </pc:sldMkLst>
      </pc:sldChg>
      <pc:sldChg chg="add del">
        <pc:chgData name="Daniel Khashabi" userId="62390808-c838-45e6-be59-d6fd0d208bc8" providerId="ADAL" clId="{AF0ECCB0-95D5-C446-8EB3-6A6D85935981}" dt="2023-01-11T00:14:18.028" v="4829" actId="2696"/>
        <pc:sldMkLst>
          <pc:docMk/>
          <pc:sldMk cId="2940312755" sldId="430"/>
        </pc:sldMkLst>
      </pc:sldChg>
      <pc:sldChg chg="modSp add del mod">
        <pc:chgData name="Daniel Khashabi" userId="62390808-c838-45e6-be59-d6fd0d208bc8" providerId="ADAL" clId="{AF0ECCB0-95D5-C446-8EB3-6A6D85935981}" dt="2023-01-09T20:45:52.111" v="1414" actId="2696"/>
        <pc:sldMkLst>
          <pc:docMk/>
          <pc:sldMk cId="3171516445" sldId="430"/>
        </pc:sldMkLst>
        <pc:spChg chg="mod">
          <ac:chgData name="Daniel Khashabi" userId="62390808-c838-45e6-be59-d6fd0d208bc8" providerId="ADAL" clId="{AF0ECCB0-95D5-C446-8EB3-6A6D85935981}" dt="2023-01-09T20:44:28.496" v="1380" actId="27636"/>
          <ac:spMkLst>
            <pc:docMk/>
            <pc:sldMk cId="3171516445" sldId="430"/>
            <ac:spMk id="9" creationId="{F53E7711-86DD-8642-A442-836F2480D4C4}"/>
          </ac:spMkLst>
        </pc:spChg>
      </pc:sldChg>
      <pc:sldChg chg="modSp del mod chgLayout">
        <pc:chgData name="Daniel Khashabi" userId="62390808-c838-45e6-be59-d6fd0d208bc8" providerId="ADAL" clId="{AF0ECCB0-95D5-C446-8EB3-6A6D85935981}" dt="2023-01-09T21:02:39.098" v="1525" actId="2696"/>
        <pc:sldMkLst>
          <pc:docMk/>
          <pc:sldMk cId="3280763014" sldId="440"/>
        </pc:sldMkLst>
        <pc:spChg chg="mod ord">
          <ac:chgData name="Daniel Khashabi" userId="62390808-c838-45e6-be59-d6fd0d208bc8" providerId="ADAL" clId="{AF0ECCB0-95D5-C446-8EB3-6A6D85935981}" dt="2023-01-09T02:08:21.781" v="58" actId="700"/>
          <ac:spMkLst>
            <pc:docMk/>
            <pc:sldMk cId="3280763014" sldId="440"/>
            <ac:spMk id="2" creationId="{00000000-0000-0000-0000-000000000000}"/>
          </ac:spMkLst>
        </pc:spChg>
        <pc:spChg chg="mod ord">
          <ac:chgData name="Daniel Khashabi" userId="62390808-c838-45e6-be59-d6fd0d208bc8" providerId="ADAL" clId="{AF0ECCB0-95D5-C446-8EB3-6A6D85935981}" dt="2023-01-09T02:08:21.781" v="58" actId="700"/>
          <ac:spMkLst>
            <pc:docMk/>
            <pc:sldMk cId="3280763014" sldId="440"/>
            <ac:spMk id="3" creationId="{00000000-0000-0000-0000-000000000000}"/>
          </ac:spMkLst>
        </pc:spChg>
        <pc:spChg chg="mod ord">
          <ac:chgData name="Daniel Khashabi" userId="62390808-c838-45e6-be59-d6fd0d208bc8" providerId="ADAL" clId="{AF0ECCB0-95D5-C446-8EB3-6A6D85935981}" dt="2023-01-09T19:38:52.152" v="468"/>
          <ac:spMkLst>
            <pc:docMk/>
            <pc:sldMk cId="3280763014" sldId="440"/>
            <ac:spMk id="4" creationId="{00000000-0000-0000-0000-000000000000}"/>
          </ac:spMkLst>
        </pc:spChg>
      </pc:sldChg>
      <pc:sldChg chg="modSp add del mod chgLayout">
        <pc:chgData name="Daniel Khashabi" userId="62390808-c838-45e6-be59-d6fd0d208bc8" providerId="ADAL" clId="{AF0ECCB0-95D5-C446-8EB3-6A6D85935981}" dt="2023-01-09T21:03:50.866" v="1548" actId="2696"/>
        <pc:sldMkLst>
          <pc:docMk/>
          <pc:sldMk cId="2520263187" sldId="441"/>
        </pc:sldMkLst>
        <pc:spChg chg="mod ord">
          <ac:chgData name="Daniel Khashabi" userId="62390808-c838-45e6-be59-d6fd0d208bc8" providerId="ADAL" clId="{AF0ECCB0-95D5-C446-8EB3-6A6D85935981}" dt="2023-01-09T02:08:21.781" v="58" actId="700"/>
          <ac:spMkLst>
            <pc:docMk/>
            <pc:sldMk cId="2520263187" sldId="441"/>
            <ac:spMk id="2" creationId="{00000000-0000-0000-0000-000000000000}"/>
          </ac:spMkLst>
        </pc:spChg>
        <pc:spChg chg="mod ord">
          <ac:chgData name="Daniel Khashabi" userId="62390808-c838-45e6-be59-d6fd0d208bc8" providerId="ADAL" clId="{AF0ECCB0-95D5-C446-8EB3-6A6D85935981}" dt="2023-01-09T02:08:21.781" v="58" actId="700"/>
          <ac:spMkLst>
            <pc:docMk/>
            <pc:sldMk cId="2520263187" sldId="441"/>
            <ac:spMk id="3" creationId="{00000000-0000-0000-0000-000000000000}"/>
          </ac:spMkLst>
        </pc:spChg>
        <pc:spChg chg="mod ord">
          <ac:chgData name="Daniel Khashabi" userId="62390808-c838-45e6-be59-d6fd0d208bc8" providerId="ADAL" clId="{AF0ECCB0-95D5-C446-8EB3-6A6D85935981}" dt="2023-01-09T19:38:52.152" v="468"/>
          <ac:spMkLst>
            <pc:docMk/>
            <pc:sldMk cId="2520263187" sldId="441"/>
            <ac:spMk id="4" creationId="{00000000-0000-0000-0000-000000000000}"/>
          </ac:spMkLst>
        </pc:spChg>
        <pc:spChg chg="mod">
          <ac:chgData name="Daniel Khashabi" userId="62390808-c838-45e6-be59-d6fd0d208bc8" providerId="ADAL" clId="{AF0ECCB0-95D5-C446-8EB3-6A6D85935981}" dt="2023-01-09T19:38:52.152" v="468"/>
          <ac:spMkLst>
            <pc:docMk/>
            <pc:sldMk cId="2520263187" sldId="441"/>
            <ac:spMk id="6" creationId="{00000000-0000-0000-0000-000000000000}"/>
          </ac:spMkLst>
        </pc:spChg>
      </pc:sldChg>
      <pc:sldChg chg="modSp add del mod chgLayout">
        <pc:chgData name="Daniel Khashabi" userId="62390808-c838-45e6-be59-d6fd0d208bc8" providerId="ADAL" clId="{AF0ECCB0-95D5-C446-8EB3-6A6D85935981}" dt="2023-01-09T21:04:36.304" v="1561" actId="2696"/>
        <pc:sldMkLst>
          <pc:docMk/>
          <pc:sldMk cId="3832128322" sldId="442"/>
        </pc:sldMkLst>
        <pc:spChg chg="mod ord">
          <ac:chgData name="Daniel Khashabi" userId="62390808-c838-45e6-be59-d6fd0d208bc8" providerId="ADAL" clId="{AF0ECCB0-95D5-C446-8EB3-6A6D85935981}" dt="2023-01-09T02:08:21.781" v="58" actId="700"/>
          <ac:spMkLst>
            <pc:docMk/>
            <pc:sldMk cId="3832128322" sldId="442"/>
            <ac:spMk id="2" creationId="{00000000-0000-0000-0000-000000000000}"/>
          </ac:spMkLst>
        </pc:spChg>
        <pc:spChg chg="mod ord">
          <ac:chgData name="Daniel Khashabi" userId="62390808-c838-45e6-be59-d6fd0d208bc8" providerId="ADAL" clId="{AF0ECCB0-95D5-C446-8EB3-6A6D85935981}" dt="2023-01-09T02:08:21.781" v="58" actId="700"/>
          <ac:spMkLst>
            <pc:docMk/>
            <pc:sldMk cId="3832128322" sldId="442"/>
            <ac:spMk id="3" creationId="{00000000-0000-0000-0000-000000000000}"/>
          </ac:spMkLst>
        </pc:spChg>
        <pc:spChg chg="mod ord">
          <ac:chgData name="Daniel Khashabi" userId="62390808-c838-45e6-be59-d6fd0d208bc8" providerId="ADAL" clId="{AF0ECCB0-95D5-C446-8EB3-6A6D85935981}" dt="2023-01-09T19:38:52.152" v="468"/>
          <ac:spMkLst>
            <pc:docMk/>
            <pc:sldMk cId="3832128322" sldId="442"/>
            <ac:spMk id="4" creationId="{00000000-0000-0000-0000-000000000000}"/>
          </ac:spMkLst>
        </pc:spChg>
        <pc:spChg chg="mod">
          <ac:chgData name="Daniel Khashabi" userId="62390808-c838-45e6-be59-d6fd0d208bc8" providerId="ADAL" clId="{AF0ECCB0-95D5-C446-8EB3-6A6D85935981}" dt="2023-01-09T19:38:52.152" v="468"/>
          <ac:spMkLst>
            <pc:docMk/>
            <pc:sldMk cId="3832128322" sldId="442"/>
            <ac:spMk id="7" creationId="{00000000-0000-0000-0000-000000000000}"/>
          </ac:spMkLst>
        </pc:spChg>
      </pc:sldChg>
      <pc:sldChg chg="modSp add del mod chgLayout">
        <pc:chgData name="Daniel Khashabi" userId="62390808-c838-45e6-be59-d6fd0d208bc8" providerId="ADAL" clId="{AF0ECCB0-95D5-C446-8EB3-6A6D85935981}" dt="2023-01-09T21:05:43.260" v="1633" actId="2696"/>
        <pc:sldMkLst>
          <pc:docMk/>
          <pc:sldMk cId="2057243121" sldId="443"/>
        </pc:sldMkLst>
        <pc:spChg chg="mod ord">
          <ac:chgData name="Daniel Khashabi" userId="62390808-c838-45e6-be59-d6fd0d208bc8" providerId="ADAL" clId="{AF0ECCB0-95D5-C446-8EB3-6A6D85935981}" dt="2023-01-09T02:08:21.781" v="58" actId="700"/>
          <ac:spMkLst>
            <pc:docMk/>
            <pc:sldMk cId="2057243121" sldId="443"/>
            <ac:spMk id="2" creationId="{00000000-0000-0000-0000-000000000000}"/>
          </ac:spMkLst>
        </pc:spChg>
        <pc:spChg chg="mod ord">
          <ac:chgData name="Daniel Khashabi" userId="62390808-c838-45e6-be59-d6fd0d208bc8" providerId="ADAL" clId="{AF0ECCB0-95D5-C446-8EB3-6A6D85935981}" dt="2023-01-09T02:08:23.722" v="124" actId="27636"/>
          <ac:spMkLst>
            <pc:docMk/>
            <pc:sldMk cId="2057243121" sldId="443"/>
            <ac:spMk id="3" creationId="{00000000-0000-0000-0000-000000000000}"/>
          </ac:spMkLst>
        </pc:spChg>
        <pc:spChg chg="mod ord">
          <ac:chgData name="Daniel Khashabi" userId="62390808-c838-45e6-be59-d6fd0d208bc8" providerId="ADAL" clId="{AF0ECCB0-95D5-C446-8EB3-6A6D85935981}" dt="2023-01-09T19:38:52.152" v="468"/>
          <ac:spMkLst>
            <pc:docMk/>
            <pc:sldMk cId="2057243121" sldId="443"/>
            <ac:spMk id="4"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60"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61"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86"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37"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41"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42"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44"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45"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47"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48"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50"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51"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52"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53"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54"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55"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56"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57"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58" creationId="{00000000-0000-0000-0000-000000000000}"/>
          </ac:spMkLst>
        </pc:spChg>
        <pc:spChg chg="mod">
          <ac:chgData name="Daniel Khashabi" userId="62390808-c838-45e6-be59-d6fd0d208bc8" providerId="ADAL" clId="{AF0ECCB0-95D5-C446-8EB3-6A6D85935981}" dt="2023-01-09T19:38:52.152" v="468"/>
          <ac:spMkLst>
            <pc:docMk/>
            <pc:sldMk cId="2057243121" sldId="443"/>
            <ac:spMk id="159" creationId="{00000000-0000-0000-0000-000000000000}"/>
          </ac:spMkLst>
        </pc:spChg>
        <pc:grpChg chg="mod">
          <ac:chgData name="Daniel Khashabi" userId="62390808-c838-45e6-be59-d6fd0d208bc8" providerId="ADAL" clId="{AF0ECCB0-95D5-C446-8EB3-6A6D85935981}" dt="2023-01-09T19:01:43.110" v="448"/>
          <ac:grpSpMkLst>
            <pc:docMk/>
            <pc:sldMk cId="2057243121" sldId="443"/>
            <ac:grpSpMk id="140" creationId="{00000000-0000-0000-0000-000000000000}"/>
          </ac:grpSpMkLst>
        </pc:grpChg>
        <pc:grpChg chg="mod">
          <ac:chgData name="Daniel Khashabi" userId="62390808-c838-45e6-be59-d6fd0d208bc8" providerId="ADAL" clId="{AF0ECCB0-95D5-C446-8EB3-6A6D85935981}" dt="2023-01-09T19:01:43.110" v="448"/>
          <ac:grpSpMkLst>
            <pc:docMk/>
            <pc:sldMk cId="2057243121" sldId="443"/>
            <ac:grpSpMk id="143" creationId="{00000000-0000-0000-0000-000000000000}"/>
          </ac:grpSpMkLst>
        </pc:grpChg>
        <pc:grpChg chg="mod">
          <ac:chgData name="Daniel Khashabi" userId="62390808-c838-45e6-be59-d6fd0d208bc8" providerId="ADAL" clId="{AF0ECCB0-95D5-C446-8EB3-6A6D85935981}" dt="2023-01-09T19:01:43.110" v="448"/>
          <ac:grpSpMkLst>
            <pc:docMk/>
            <pc:sldMk cId="2057243121" sldId="443"/>
            <ac:grpSpMk id="146" creationId="{00000000-0000-0000-0000-000000000000}"/>
          </ac:grpSpMkLst>
        </pc:grpChg>
        <pc:grpChg chg="mod">
          <ac:chgData name="Daniel Khashabi" userId="62390808-c838-45e6-be59-d6fd0d208bc8" providerId="ADAL" clId="{AF0ECCB0-95D5-C446-8EB3-6A6D85935981}" dt="2023-01-09T19:01:43.110" v="448"/>
          <ac:grpSpMkLst>
            <pc:docMk/>
            <pc:sldMk cId="2057243121" sldId="443"/>
            <ac:grpSpMk id="149" creationId="{00000000-0000-0000-0000-000000000000}"/>
          </ac:grpSpMkLst>
        </pc:grpChg>
        <pc:picChg chg="mod">
          <ac:chgData name="Daniel Khashabi" userId="62390808-c838-45e6-be59-d6fd0d208bc8" providerId="ADAL" clId="{AF0ECCB0-95D5-C446-8EB3-6A6D85935981}" dt="2023-01-09T21:04:58.821" v="1630" actId="1035"/>
          <ac:picMkLst>
            <pc:docMk/>
            <pc:sldMk cId="2057243121" sldId="443"/>
            <ac:picMk id="138" creationId="{00000000-0000-0000-0000-000000000000}"/>
          </ac:picMkLst>
        </pc:picChg>
      </pc:sldChg>
      <pc:sldChg chg="addSp delSp modSp add del mod">
        <pc:chgData name="Daniel Khashabi" userId="62390808-c838-45e6-be59-d6fd0d208bc8" providerId="ADAL" clId="{AF0ECCB0-95D5-C446-8EB3-6A6D85935981}" dt="2023-01-10T01:57:10.315" v="2366" actId="2696"/>
        <pc:sldMkLst>
          <pc:docMk/>
          <pc:sldMk cId="3431306168" sldId="443"/>
        </pc:sldMkLst>
        <pc:spChg chg="mod">
          <ac:chgData name="Daniel Khashabi" userId="62390808-c838-45e6-be59-d6fd0d208bc8" providerId="ADAL" clId="{AF0ECCB0-95D5-C446-8EB3-6A6D85935981}" dt="2023-01-10T01:37:29.829" v="2052" actId="20577"/>
          <ac:spMkLst>
            <pc:docMk/>
            <pc:sldMk cId="3431306168" sldId="443"/>
            <ac:spMk id="2" creationId="{00000000-0000-0000-0000-000000000000}"/>
          </ac:spMkLst>
        </pc:spChg>
        <pc:cxnChg chg="add del">
          <ac:chgData name="Daniel Khashabi" userId="62390808-c838-45e6-be59-d6fd0d208bc8" providerId="ADAL" clId="{AF0ECCB0-95D5-C446-8EB3-6A6D85935981}" dt="2023-01-10T01:46:04.088" v="2187" actId="21"/>
          <ac:cxnSpMkLst>
            <pc:docMk/>
            <pc:sldMk cId="3431306168" sldId="443"/>
            <ac:cxnSpMk id="6" creationId="{9F3E8897-9CBA-F98C-6257-8F3DC6A3EE5E}"/>
          </ac:cxnSpMkLst>
        </pc:cxnChg>
      </pc:sldChg>
      <pc:sldChg chg="modSp add del mod chgLayout modNotes">
        <pc:chgData name="Daniel Khashabi" userId="62390808-c838-45e6-be59-d6fd0d208bc8" providerId="ADAL" clId="{AF0ECCB0-95D5-C446-8EB3-6A6D85935981}" dt="2023-01-11T00:14:01.369" v="4822" actId="2696"/>
        <pc:sldMkLst>
          <pc:docMk/>
          <pc:sldMk cId="2596352471" sldId="444"/>
        </pc:sldMkLst>
        <pc:spChg chg="mod ord">
          <ac:chgData name="Daniel Khashabi" userId="62390808-c838-45e6-be59-d6fd0d208bc8" providerId="ADAL" clId="{AF0ECCB0-95D5-C446-8EB3-6A6D85935981}" dt="2023-01-09T02:08:24.066" v="138" actId="27636"/>
          <ac:spMkLst>
            <pc:docMk/>
            <pc:sldMk cId="2596352471" sldId="444"/>
            <ac:spMk id="2" creationId="{00000000-0000-0000-0000-000000000000}"/>
          </ac:spMkLst>
        </pc:spChg>
        <pc:spChg chg="mod ord">
          <ac:chgData name="Daniel Khashabi" userId="62390808-c838-45e6-be59-d6fd0d208bc8" providerId="ADAL" clId="{AF0ECCB0-95D5-C446-8EB3-6A6D85935981}" dt="2023-01-09T02:08:24.074" v="139" actId="27636"/>
          <ac:spMkLst>
            <pc:docMk/>
            <pc:sldMk cId="2596352471" sldId="444"/>
            <ac:spMk id="3" creationId="{00000000-0000-0000-0000-000000000000}"/>
          </ac:spMkLst>
        </pc:spChg>
        <pc:spChg chg="mod ord">
          <ac:chgData name="Daniel Khashabi" userId="62390808-c838-45e6-be59-d6fd0d208bc8" providerId="ADAL" clId="{AF0ECCB0-95D5-C446-8EB3-6A6D85935981}" dt="2023-01-09T19:38:52.152" v="468"/>
          <ac:spMkLst>
            <pc:docMk/>
            <pc:sldMk cId="2596352471" sldId="444"/>
            <ac:spMk id="4" creationId="{00000000-0000-0000-0000-000000000000}"/>
          </ac:spMkLst>
        </pc:spChg>
        <pc:spChg chg="mod">
          <ac:chgData name="Daniel Khashabi" userId="62390808-c838-45e6-be59-d6fd0d208bc8" providerId="ADAL" clId="{AF0ECCB0-95D5-C446-8EB3-6A6D85935981}" dt="2023-01-09T19:38:52.152" v="468"/>
          <ac:spMkLst>
            <pc:docMk/>
            <pc:sldMk cId="2596352471" sldId="444"/>
            <ac:spMk id="5" creationId="{00000000-0000-0000-0000-000000000000}"/>
          </ac:spMkLst>
        </pc:spChg>
        <pc:spChg chg="mod">
          <ac:chgData name="Daniel Khashabi" userId="62390808-c838-45e6-be59-d6fd0d208bc8" providerId="ADAL" clId="{AF0ECCB0-95D5-C446-8EB3-6A6D85935981}" dt="2023-01-09T19:38:52.152" v="468"/>
          <ac:spMkLst>
            <pc:docMk/>
            <pc:sldMk cId="2596352471" sldId="444"/>
            <ac:spMk id="6" creationId="{00000000-0000-0000-0000-000000000000}"/>
          </ac:spMkLst>
        </pc:spChg>
        <pc:spChg chg="mod">
          <ac:chgData name="Daniel Khashabi" userId="62390808-c838-45e6-be59-d6fd0d208bc8" providerId="ADAL" clId="{AF0ECCB0-95D5-C446-8EB3-6A6D85935981}" dt="2023-01-09T19:38:52.152" v="468"/>
          <ac:spMkLst>
            <pc:docMk/>
            <pc:sldMk cId="2596352471" sldId="444"/>
            <ac:spMk id="8" creationId="{00000000-0000-0000-0000-000000000000}"/>
          </ac:spMkLst>
        </pc:spChg>
        <pc:spChg chg="mod">
          <ac:chgData name="Daniel Khashabi" userId="62390808-c838-45e6-be59-d6fd0d208bc8" providerId="ADAL" clId="{AF0ECCB0-95D5-C446-8EB3-6A6D85935981}" dt="2023-01-09T19:38:52.152" v="468"/>
          <ac:spMkLst>
            <pc:docMk/>
            <pc:sldMk cId="2596352471" sldId="444"/>
            <ac:spMk id="9" creationId="{00000000-0000-0000-0000-000000000000}"/>
          </ac:spMkLst>
        </pc:spChg>
        <pc:spChg chg="mod">
          <ac:chgData name="Daniel Khashabi" userId="62390808-c838-45e6-be59-d6fd0d208bc8" providerId="ADAL" clId="{AF0ECCB0-95D5-C446-8EB3-6A6D85935981}" dt="2023-01-09T19:38:52.152" v="468"/>
          <ac:spMkLst>
            <pc:docMk/>
            <pc:sldMk cId="2596352471" sldId="444"/>
            <ac:spMk id="10" creationId="{00000000-0000-0000-0000-000000000000}"/>
          </ac:spMkLst>
        </pc:spChg>
        <pc:spChg chg="mod">
          <ac:chgData name="Daniel Khashabi" userId="62390808-c838-45e6-be59-d6fd0d208bc8" providerId="ADAL" clId="{AF0ECCB0-95D5-C446-8EB3-6A6D85935981}" dt="2023-01-09T19:38:52.152" v="468"/>
          <ac:spMkLst>
            <pc:docMk/>
            <pc:sldMk cId="2596352471" sldId="444"/>
            <ac:spMk id="11" creationId="{00000000-0000-0000-0000-000000000000}"/>
          </ac:spMkLst>
        </pc:spChg>
        <pc:spChg chg="mod">
          <ac:chgData name="Daniel Khashabi" userId="62390808-c838-45e6-be59-d6fd0d208bc8" providerId="ADAL" clId="{AF0ECCB0-95D5-C446-8EB3-6A6D85935981}" dt="2023-01-09T19:38:52.152" v="468"/>
          <ac:spMkLst>
            <pc:docMk/>
            <pc:sldMk cId="2596352471" sldId="444"/>
            <ac:spMk id="12" creationId="{00000000-0000-0000-0000-000000000000}"/>
          </ac:spMkLst>
        </pc:spChg>
        <pc:spChg chg="mod">
          <ac:chgData name="Daniel Khashabi" userId="62390808-c838-45e6-be59-d6fd0d208bc8" providerId="ADAL" clId="{AF0ECCB0-95D5-C446-8EB3-6A6D85935981}" dt="2023-01-09T19:38:52.152" v="468"/>
          <ac:spMkLst>
            <pc:docMk/>
            <pc:sldMk cId="2596352471" sldId="444"/>
            <ac:spMk id="13" creationId="{00000000-0000-0000-0000-000000000000}"/>
          </ac:spMkLst>
        </pc:spChg>
        <pc:spChg chg="mod">
          <ac:chgData name="Daniel Khashabi" userId="62390808-c838-45e6-be59-d6fd0d208bc8" providerId="ADAL" clId="{AF0ECCB0-95D5-C446-8EB3-6A6D85935981}" dt="2023-01-09T19:38:52.152" v="468"/>
          <ac:spMkLst>
            <pc:docMk/>
            <pc:sldMk cId="2596352471" sldId="444"/>
            <ac:spMk id="14" creationId="{00000000-0000-0000-0000-000000000000}"/>
          </ac:spMkLst>
        </pc:spChg>
        <pc:spChg chg="mod">
          <ac:chgData name="Daniel Khashabi" userId="62390808-c838-45e6-be59-d6fd0d208bc8" providerId="ADAL" clId="{AF0ECCB0-95D5-C446-8EB3-6A6D85935981}" dt="2023-01-09T19:01:43.110" v="448"/>
          <ac:spMkLst>
            <pc:docMk/>
            <pc:sldMk cId="2596352471" sldId="444"/>
            <ac:spMk id="15" creationId="{00000000-0000-0000-0000-000000000000}"/>
          </ac:spMkLst>
        </pc:spChg>
      </pc:sldChg>
      <pc:sldChg chg="modSp del mod chgLayout">
        <pc:chgData name="Daniel Khashabi" userId="62390808-c838-45e6-be59-d6fd0d208bc8" providerId="ADAL" clId="{AF0ECCB0-95D5-C446-8EB3-6A6D85935981}" dt="2023-01-09T21:05:43.260" v="1633" actId="2696"/>
        <pc:sldMkLst>
          <pc:docMk/>
          <pc:sldMk cId="0" sldId="445"/>
        </pc:sldMkLst>
        <pc:spChg chg="mod ord">
          <ac:chgData name="Daniel Khashabi" userId="62390808-c838-45e6-be59-d6fd0d208bc8" providerId="ADAL" clId="{AF0ECCB0-95D5-C446-8EB3-6A6D85935981}" dt="2023-01-09T02:08:21.781" v="58" actId="700"/>
          <ac:spMkLst>
            <pc:docMk/>
            <pc:sldMk cId="0" sldId="445"/>
            <ac:spMk id="2" creationId="{00000000-0000-0000-0000-000000000000}"/>
          </ac:spMkLst>
        </pc:spChg>
        <pc:spChg chg="mod ord">
          <ac:chgData name="Daniel Khashabi" userId="62390808-c838-45e6-be59-d6fd0d208bc8" providerId="ADAL" clId="{AF0ECCB0-95D5-C446-8EB3-6A6D85935981}" dt="2023-01-09T02:08:21.781" v="58" actId="700"/>
          <ac:spMkLst>
            <pc:docMk/>
            <pc:sldMk cId="0" sldId="445"/>
            <ac:spMk id="3" creationId="{00000000-0000-0000-0000-000000000000}"/>
          </ac:spMkLst>
        </pc:spChg>
        <pc:spChg chg="mod ord">
          <ac:chgData name="Daniel Khashabi" userId="62390808-c838-45e6-be59-d6fd0d208bc8" providerId="ADAL" clId="{AF0ECCB0-95D5-C446-8EB3-6A6D85935981}" dt="2023-01-09T19:38:52.152" v="468"/>
          <ac:spMkLst>
            <pc:docMk/>
            <pc:sldMk cId="0" sldId="445"/>
            <ac:spMk id="4" creationId="{00000000-0000-0000-0000-000000000000}"/>
          </ac:spMkLst>
        </pc:spChg>
      </pc:sldChg>
      <pc:sldChg chg="add del">
        <pc:chgData name="Daniel Khashabi" userId="62390808-c838-45e6-be59-d6fd0d208bc8" providerId="ADAL" clId="{AF0ECCB0-95D5-C446-8EB3-6A6D85935981}" dt="2023-01-10T01:58:09.329" v="2385" actId="2696"/>
        <pc:sldMkLst>
          <pc:docMk/>
          <pc:sldMk cId="1097276255" sldId="445"/>
        </pc:sldMkLst>
      </pc:sldChg>
      <pc:sldChg chg="modSp add del mod">
        <pc:chgData name="Daniel Khashabi" userId="62390808-c838-45e6-be59-d6fd0d208bc8" providerId="ADAL" clId="{AF0ECCB0-95D5-C446-8EB3-6A6D85935981}" dt="2023-01-10T01:58:26.634" v="2389" actId="2696"/>
        <pc:sldMkLst>
          <pc:docMk/>
          <pc:sldMk cId="2103300930" sldId="446"/>
        </pc:sldMkLst>
        <pc:picChg chg="mod">
          <ac:chgData name="Daniel Khashabi" userId="62390808-c838-45e6-be59-d6fd0d208bc8" providerId="ADAL" clId="{AF0ECCB0-95D5-C446-8EB3-6A6D85935981}" dt="2023-01-10T01:58:21.782" v="2388" actId="1076"/>
          <ac:picMkLst>
            <pc:docMk/>
            <pc:sldMk cId="2103300930" sldId="446"/>
            <ac:picMk id="7" creationId="{00000000-0000-0000-0000-000000000000}"/>
          </ac:picMkLst>
        </pc:picChg>
      </pc:sldChg>
      <pc:sldChg chg="modSp del mod chgLayout modNotes">
        <pc:chgData name="Daniel Khashabi" userId="62390808-c838-45e6-be59-d6fd0d208bc8" providerId="ADAL" clId="{AF0ECCB0-95D5-C446-8EB3-6A6D85935981}" dt="2023-01-09T21:05:43.260" v="1633" actId="2696"/>
        <pc:sldMkLst>
          <pc:docMk/>
          <pc:sldMk cId="3460146470" sldId="446"/>
        </pc:sldMkLst>
        <pc:spChg chg="mod ord">
          <ac:chgData name="Daniel Khashabi" userId="62390808-c838-45e6-be59-d6fd0d208bc8" providerId="ADAL" clId="{AF0ECCB0-95D5-C446-8EB3-6A6D85935981}" dt="2023-01-09T02:08:21.781" v="58" actId="700"/>
          <ac:spMkLst>
            <pc:docMk/>
            <pc:sldMk cId="3460146470" sldId="446"/>
            <ac:spMk id="2" creationId="{00000000-0000-0000-0000-000000000000}"/>
          </ac:spMkLst>
        </pc:spChg>
        <pc:spChg chg="mod ord">
          <ac:chgData name="Daniel Khashabi" userId="62390808-c838-45e6-be59-d6fd0d208bc8" providerId="ADAL" clId="{AF0ECCB0-95D5-C446-8EB3-6A6D85935981}" dt="2023-01-09T02:08:23.784" v="126" actId="27636"/>
          <ac:spMkLst>
            <pc:docMk/>
            <pc:sldMk cId="3460146470" sldId="446"/>
            <ac:spMk id="3" creationId="{00000000-0000-0000-0000-000000000000}"/>
          </ac:spMkLst>
        </pc:spChg>
        <pc:spChg chg="mod ord">
          <ac:chgData name="Daniel Khashabi" userId="62390808-c838-45e6-be59-d6fd0d208bc8" providerId="ADAL" clId="{AF0ECCB0-95D5-C446-8EB3-6A6D85935981}" dt="2023-01-09T19:38:52.152" v="468"/>
          <ac:spMkLst>
            <pc:docMk/>
            <pc:sldMk cId="3460146470" sldId="446"/>
            <ac:spMk id="4" creationId="{00000000-0000-0000-0000-000000000000}"/>
          </ac:spMkLst>
        </pc:spChg>
      </pc:sldChg>
      <pc:sldChg chg="modSp del mod chgLayout modNotes">
        <pc:chgData name="Daniel Khashabi" userId="62390808-c838-45e6-be59-d6fd0d208bc8" providerId="ADAL" clId="{AF0ECCB0-95D5-C446-8EB3-6A6D85935981}" dt="2023-01-10T16:46:01.088" v="4795" actId="2696"/>
        <pc:sldMkLst>
          <pc:docMk/>
          <pc:sldMk cId="1008472714" sldId="447"/>
        </pc:sldMkLst>
        <pc:spChg chg="mod ord">
          <ac:chgData name="Daniel Khashabi" userId="62390808-c838-45e6-be59-d6fd0d208bc8" providerId="ADAL" clId="{AF0ECCB0-95D5-C446-8EB3-6A6D85935981}" dt="2023-01-09T02:08:21.781" v="58" actId="700"/>
          <ac:spMkLst>
            <pc:docMk/>
            <pc:sldMk cId="1008472714" sldId="447"/>
            <ac:spMk id="2" creationId="{00000000-0000-0000-0000-000000000000}"/>
          </ac:spMkLst>
        </pc:spChg>
        <pc:spChg chg="mod ord">
          <ac:chgData name="Daniel Khashabi" userId="62390808-c838-45e6-be59-d6fd0d208bc8" providerId="ADAL" clId="{AF0ECCB0-95D5-C446-8EB3-6A6D85935981}" dt="2023-01-09T02:08:21.781" v="58" actId="700"/>
          <ac:spMkLst>
            <pc:docMk/>
            <pc:sldMk cId="1008472714" sldId="447"/>
            <ac:spMk id="3" creationId="{00000000-0000-0000-0000-000000000000}"/>
          </ac:spMkLst>
        </pc:spChg>
        <pc:spChg chg="mod ord">
          <ac:chgData name="Daniel Khashabi" userId="62390808-c838-45e6-be59-d6fd0d208bc8" providerId="ADAL" clId="{AF0ECCB0-95D5-C446-8EB3-6A6D85935981}" dt="2023-01-09T19:38:52.152" v="468"/>
          <ac:spMkLst>
            <pc:docMk/>
            <pc:sldMk cId="1008472714" sldId="447"/>
            <ac:spMk id="4" creationId="{00000000-0000-0000-0000-000000000000}"/>
          </ac:spMkLst>
        </pc:spChg>
      </pc:sldChg>
      <pc:sldChg chg="modSp add del mod chgLayout modNotes">
        <pc:chgData name="Daniel Khashabi" userId="62390808-c838-45e6-be59-d6fd0d208bc8" providerId="ADAL" clId="{AF0ECCB0-95D5-C446-8EB3-6A6D85935981}" dt="2023-01-11T00:13:54.892" v="4812" actId="2696"/>
        <pc:sldMkLst>
          <pc:docMk/>
          <pc:sldMk cId="2411793247" sldId="448"/>
        </pc:sldMkLst>
        <pc:spChg chg="mod ord">
          <ac:chgData name="Daniel Khashabi" userId="62390808-c838-45e6-be59-d6fd0d208bc8" providerId="ADAL" clId="{AF0ECCB0-95D5-C446-8EB3-6A6D85935981}" dt="2023-01-09T02:08:21.781" v="58" actId="700"/>
          <ac:spMkLst>
            <pc:docMk/>
            <pc:sldMk cId="2411793247" sldId="448"/>
            <ac:spMk id="2" creationId="{00000000-0000-0000-0000-000000000000}"/>
          </ac:spMkLst>
        </pc:spChg>
        <pc:spChg chg="mod ord">
          <ac:chgData name="Daniel Khashabi" userId="62390808-c838-45e6-be59-d6fd0d208bc8" providerId="ADAL" clId="{AF0ECCB0-95D5-C446-8EB3-6A6D85935981}" dt="2023-01-09T19:38:52.152" v="468"/>
          <ac:spMkLst>
            <pc:docMk/>
            <pc:sldMk cId="2411793247" sldId="448"/>
            <ac:spMk id="4" creationId="{00000000-0000-0000-0000-000000000000}"/>
          </ac:spMkLst>
        </pc:spChg>
        <pc:picChg chg="mod ord">
          <ac:chgData name="Daniel Khashabi" userId="62390808-c838-45e6-be59-d6fd0d208bc8" providerId="ADAL" clId="{AF0ECCB0-95D5-C446-8EB3-6A6D85935981}" dt="2023-01-09T02:08:21.781" v="58" actId="700"/>
          <ac:picMkLst>
            <pc:docMk/>
            <pc:sldMk cId="2411793247" sldId="448"/>
            <ac:picMk id="5" creationId="{00000000-0000-0000-0000-000000000000}"/>
          </ac:picMkLst>
        </pc:picChg>
      </pc:sldChg>
      <pc:sldChg chg="modSp del mod chgLayout">
        <pc:chgData name="Daniel Khashabi" userId="62390808-c838-45e6-be59-d6fd0d208bc8" providerId="ADAL" clId="{AF0ECCB0-95D5-C446-8EB3-6A6D85935981}" dt="2023-01-09T21:08:19.632" v="1684" actId="2696"/>
        <pc:sldMkLst>
          <pc:docMk/>
          <pc:sldMk cId="1743635715" sldId="449"/>
        </pc:sldMkLst>
        <pc:spChg chg="mod ord">
          <ac:chgData name="Daniel Khashabi" userId="62390808-c838-45e6-be59-d6fd0d208bc8" providerId="ADAL" clId="{AF0ECCB0-95D5-C446-8EB3-6A6D85935981}" dt="2023-01-09T02:08:21.781" v="58" actId="700"/>
          <ac:spMkLst>
            <pc:docMk/>
            <pc:sldMk cId="1743635715" sldId="449"/>
            <ac:spMk id="2" creationId="{2E4E39A2-6A69-4B0D-BFE1-631CAB181010}"/>
          </ac:spMkLst>
        </pc:spChg>
        <pc:spChg chg="mod ord">
          <ac:chgData name="Daniel Khashabi" userId="62390808-c838-45e6-be59-d6fd0d208bc8" providerId="ADAL" clId="{AF0ECCB0-95D5-C446-8EB3-6A6D85935981}" dt="2023-01-09T02:08:21.781" v="58" actId="700"/>
          <ac:spMkLst>
            <pc:docMk/>
            <pc:sldMk cId="1743635715" sldId="449"/>
            <ac:spMk id="3" creationId="{D3FBF7BF-DBDE-4EB9-AF93-15A848E0BFEC}"/>
          </ac:spMkLst>
        </pc:spChg>
        <pc:spChg chg="mod ord">
          <ac:chgData name="Daniel Khashabi" userId="62390808-c838-45e6-be59-d6fd0d208bc8" providerId="ADAL" clId="{AF0ECCB0-95D5-C446-8EB3-6A6D85935981}" dt="2023-01-09T19:38:52.152" v="468"/>
          <ac:spMkLst>
            <pc:docMk/>
            <pc:sldMk cId="1743635715" sldId="449"/>
            <ac:spMk id="4" creationId="{EB8F90C8-5C1F-4710-910E-A687DA76ADF5}"/>
          </ac:spMkLst>
        </pc:spChg>
      </pc:sldChg>
      <pc:sldChg chg="modSp del mod chgLayout">
        <pc:chgData name="Daniel Khashabi" userId="62390808-c838-45e6-be59-d6fd0d208bc8" providerId="ADAL" clId="{AF0ECCB0-95D5-C446-8EB3-6A6D85935981}" dt="2023-01-09T21:08:22.024" v="1685" actId="2696"/>
        <pc:sldMkLst>
          <pc:docMk/>
          <pc:sldMk cId="3563285232" sldId="450"/>
        </pc:sldMkLst>
        <pc:spChg chg="mod ord">
          <ac:chgData name="Daniel Khashabi" userId="62390808-c838-45e6-be59-d6fd0d208bc8" providerId="ADAL" clId="{AF0ECCB0-95D5-C446-8EB3-6A6D85935981}" dt="2023-01-09T02:08:21.781" v="58" actId="700"/>
          <ac:spMkLst>
            <pc:docMk/>
            <pc:sldMk cId="3563285232" sldId="450"/>
            <ac:spMk id="2" creationId="{54771BBB-B4E8-4E12-837F-7BFF77C4B140}"/>
          </ac:spMkLst>
        </pc:spChg>
        <pc:spChg chg="mod ord">
          <ac:chgData name="Daniel Khashabi" userId="62390808-c838-45e6-be59-d6fd0d208bc8" providerId="ADAL" clId="{AF0ECCB0-95D5-C446-8EB3-6A6D85935981}" dt="2023-01-09T02:08:21.781" v="58" actId="700"/>
          <ac:spMkLst>
            <pc:docMk/>
            <pc:sldMk cId="3563285232" sldId="450"/>
            <ac:spMk id="3" creationId="{5F514B99-DDDA-4BF5-9EAB-E8BA72E04507}"/>
          </ac:spMkLst>
        </pc:spChg>
        <pc:spChg chg="mod ord">
          <ac:chgData name="Daniel Khashabi" userId="62390808-c838-45e6-be59-d6fd0d208bc8" providerId="ADAL" clId="{AF0ECCB0-95D5-C446-8EB3-6A6D85935981}" dt="2023-01-09T19:38:52.152" v="468"/>
          <ac:spMkLst>
            <pc:docMk/>
            <pc:sldMk cId="3563285232" sldId="450"/>
            <ac:spMk id="4" creationId="{3B0D7D54-9522-418D-AA49-048BD2E7B8D4}"/>
          </ac:spMkLst>
        </pc:spChg>
        <pc:graphicFrameChg chg="mod">
          <ac:chgData name="Daniel Khashabi" userId="62390808-c838-45e6-be59-d6fd0d208bc8" providerId="ADAL" clId="{AF0ECCB0-95D5-C446-8EB3-6A6D85935981}" dt="2023-01-09T19:01:43.110" v="448"/>
          <ac:graphicFrameMkLst>
            <pc:docMk/>
            <pc:sldMk cId="3563285232" sldId="450"/>
            <ac:graphicFrameMk id="5" creationId="{4B1545B7-9AAE-4291-8671-2CBEC24B6D6D}"/>
          </ac:graphicFrameMkLst>
        </pc:graphicFrameChg>
      </pc:sldChg>
      <pc:sldChg chg="delSp modSp add del mod chgLayout">
        <pc:chgData name="Daniel Khashabi" userId="62390808-c838-45e6-be59-d6fd0d208bc8" providerId="ADAL" clId="{AF0ECCB0-95D5-C446-8EB3-6A6D85935981}" dt="2023-01-11T00:25:29.008" v="5138" actId="1076"/>
        <pc:sldMkLst>
          <pc:docMk/>
          <pc:sldMk cId="3518321421" sldId="451"/>
        </pc:sldMkLst>
        <pc:spChg chg="mod ord">
          <ac:chgData name="Daniel Khashabi" userId="62390808-c838-45e6-be59-d6fd0d208bc8" providerId="ADAL" clId="{AF0ECCB0-95D5-C446-8EB3-6A6D85935981}" dt="2023-01-11T00:16:57.539" v="4917" actId="20577"/>
          <ac:spMkLst>
            <pc:docMk/>
            <pc:sldMk cId="3518321421" sldId="451"/>
            <ac:spMk id="2" creationId="{00000000-0000-0000-0000-000000000000}"/>
          </ac:spMkLst>
        </pc:spChg>
        <pc:spChg chg="mod ord">
          <ac:chgData name="Daniel Khashabi" userId="62390808-c838-45e6-be59-d6fd0d208bc8" providerId="ADAL" clId="{AF0ECCB0-95D5-C446-8EB3-6A6D85935981}" dt="2023-01-09T19:38:52.152" v="468"/>
          <ac:spMkLst>
            <pc:docMk/>
            <pc:sldMk cId="3518321421" sldId="451"/>
            <ac:spMk id="4" creationId="{00000000-0000-0000-0000-000000000000}"/>
          </ac:spMkLst>
        </pc:spChg>
        <pc:spChg chg="del mod">
          <ac:chgData name="Daniel Khashabi" userId="62390808-c838-45e6-be59-d6fd0d208bc8" providerId="ADAL" clId="{AF0ECCB0-95D5-C446-8EB3-6A6D85935981}" dt="2023-01-11T00:25:15.264" v="5136" actId="478"/>
          <ac:spMkLst>
            <pc:docMk/>
            <pc:sldMk cId="3518321421" sldId="451"/>
            <ac:spMk id="10" creationId="{37D0586A-E8B0-454C-B476-6CB571304AE5}"/>
          </ac:spMkLst>
        </pc:spChg>
        <pc:spChg chg="mod">
          <ac:chgData name="Daniel Khashabi" userId="62390808-c838-45e6-be59-d6fd0d208bc8" providerId="ADAL" clId="{AF0ECCB0-95D5-C446-8EB3-6A6D85935981}" dt="2023-01-11T00:25:29.008" v="5138" actId="1076"/>
          <ac:spMkLst>
            <pc:docMk/>
            <pc:sldMk cId="3518321421" sldId="451"/>
            <ac:spMk id="11" creationId="{B1548ECD-4938-42C4-B182-894683951A6E}"/>
          </ac:spMkLst>
        </pc:spChg>
        <pc:spChg chg="mod">
          <ac:chgData name="Daniel Khashabi" userId="62390808-c838-45e6-be59-d6fd0d208bc8" providerId="ADAL" clId="{AF0ECCB0-95D5-C446-8EB3-6A6D85935981}" dt="2023-01-11T00:25:29.008" v="5138" actId="1076"/>
          <ac:spMkLst>
            <pc:docMk/>
            <pc:sldMk cId="3518321421" sldId="451"/>
            <ac:spMk id="12" creationId="{B43708D5-BDE7-4415-B103-694CEBF78D7C}"/>
          </ac:spMkLst>
        </pc:spChg>
        <pc:spChg chg="mod">
          <ac:chgData name="Daniel Khashabi" userId="62390808-c838-45e6-be59-d6fd0d208bc8" providerId="ADAL" clId="{AF0ECCB0-95D5-C446-8EB3-6A6D85935981}" dt="2023-01-11T00:25:29.008" v="5138" actId="1076"/>
          <ac:spMkLst>
            <pc:docMk/>
            <pc:sldMk cId="3518321421" sldId="451"/>
            <ac:spMk id="13" creationId="{08DFBB4F-352B-47C5-9A35-399EB7B48C89}"/>
          </ac:spMkLst>
        </pc:spChg>
        <pc:picChg chg="mod ord modCrop">
          <ac:chgData name="Daniel Khashabi" userId="62390808-c838-45e6-be59-d6fd0d208bc8" providerId="ADAL" clId="{AF0ECCB0-95D5-C446-8EB3-6A6D85935981}" dt="2023-01-11T00:25:29.008" v="5138" actId="1076"/>
          <ac:picMkLst>
            <pc:docMk/>
            <pc:sldMk cId="3518321421" sldId="451"/>
            <ac:picMk id="5" creationId="{00000000-0000-0000-0000-000000000000}"/>
          </ac:picMkLst>
        </pc:picChg>
      </pc:sldChg>
      <pc:sldChg chg="modSp add del mod modNotes">
        <pc:chgData name="Daniel Khashabi" userId="62390808-c838-45e6-be59-d6fd0d208bc8" providerId="ADAL" clId="{AF0ECCB0-95D5-C446-8EB3-6A6D85935981}" dt="2023-01-09T19:42:43.971" v="906" actId="2696"/>
        <pc:sldMkLst>
          <pc:docMk/>
          <pc:sldMk cId="2515119926" sldId="596"/>
        </pc:sldMkLst>
        <pc:spChg chg="mod">
          <ac:chgData name="Daniel Khashabi" userId="62390808-c838-45e6-be59-d6fd0d208bc8" providerId="ADAL" clId="{AF0ECCB0-95D5-C446-8EB3-6A6D85935981}" dt="2023-01-09T19:38:52.152" v="468"/>
          <ac:spMkLst>
            <pc:docMk/>
            <pc:sldMk cId="2515119926" sldId="596"/>
            <ac:spMk id="2" creationId="{3A914E57-ED47-38E0-2359-37B6DE620B39}"/>
          </ac:spMkLst>
        </pc:spChg>
        <pc:spChg chg="mod">
          <ac:chgData name="Daniel Khashabi" userId="62390808-c838-45e6-be59-d6fd0d208bc8" providerId="ADAL" clId="{AF0ECCB0-95D5-C446-8EB3-6A6D85935981}" dt="2023-01-09T19:38:52.152" v="468"/>
          <ac:spMkLst>
            <pc:docMk/>
            <pc:sldMk cId="2515119926" sldId="596"/>
            <ac:spMk id="3" creationId="{55D4434B-0250-D46F-EAEF-541FBB0598B8}"/>
          </ac:spMkLst>
        </pc:spChg>
        <pc:spChg chg="mod">
          <ac:chgData name="Daniel Khashabi" userId="62390808-c838-45e6-be59-d6fd0d208bc8" providerId="ADAL" clId="{AF0ECCB0-95D5-C446-8EB3-6A6D85935981}" dt="2023-01-09T19:38:12.704" v="465" actId="27636"/>
          <ac:spMkLst>
            <pc:docMk/>
            <pc:sldMk cId="2515119926" sldId="596"/>
            <ac:spMk id="285" creationId="{00000000-0000-0000-0000-000000000000}"/>
          </ac:spMkLst>
        </pc:spChg>
      </pc:sldChg>
      <pc:sldChg chg="addSp delSp modSp del mod chgLayout modNotes">
        <pc:chgData name="Daniel Khashabi" userId="62390808-c838-45e6-be59-d6fd0d208bc8" providerId="ADAL" clId="{AF0ECCB0-95D5-C446-8EB3-6A6D85935981}" dt="2023-01-09T21:00:35.529" v="1511" actId="2696"/>
        <pc:sldMkLst>
          <pc:docMk/>
          <pc:sldMk cId="3082728864" sldId="1224"/>
        </pc:sldMkLst>
        <pc:spChg chg="mod">
          <ac:chgData name="Daniel Khashabi" userId="62390808-c838-45e6-be59-d6fd0d208bc8" providerId="ADAL" clId="{AF0ECCB0-95D5-C446-8EB3-6A6D85935981}" dt="2023-01-09T19:38:52.152" v="468"/>
          <ac:spMkLst>
            <pc:docMk/>
            <pc:sldMk cId="3082728864" sldId="1224"/>
            <ac:spMk id="2" creationId="{00000000-0000-0000-0000-000000000000}"/>
          </ac:spMkLst>
        </pc:spChg>
        <pc:spChg chg="add del mod ord">
          <ac:chgData name="Daniel Khashabi" userId="62390808-c838-45e6-be59-d6fd0d208bc8" providerId="ADAL" clId="{AF0ECCB0-95D5-C446-8EB3-6A6D85935981}" dt="2023-01-09T19:45:37.719" v="998" actId="478"/>
          <ac:spMkLst>
            <pc:docMk/>
            <pc:sldMk cId="3082728864" sldId="1224"/>
            <ac:spMk id="3" creationId="{6F0155CC-5AFD-A9C7-09C8-A8E0C209B8B8}"/>
          </ac:spMkLst>
        </pc:spChg>
        <pc:spChg chg="add del mod ord">
          <ac:chgData name="Daniel Khashabi" userId="62390808-c838-45e6-be59-d6fd0d208bc8" providerId="ADAL" clId="{AF0ECCB0-95D5-C446-8EB3-6A6D85935981}" dt="2023-01-09T19:45:35.929" v="997" actId="478"/>
          <ac:spMkLst>
            <pc:docMk/>
            <pc:sldMk cId="3082728864" sldId="1224"/>
            <ac:spMk id="4" creationId="{6CFD6070-FC1B-1415-3402-4E621587B6C1}"/>
          </ac:spMkLst>
        </pc:spChg>
        <pc:spChg chg="mod">
          <ac:chgData name="Daniel Khashabi" userId="62390808-c838-45e6-be59-d6fd0d208bc8" providerId="ADAL" clId="{AF0ECCB0-95D5-C446-8EB3-6A6D85935981}" dt="2023-01-09T19:38:52.152" v="468"/>
          <ac:spMkLst>
            <pc:docMk/>
            <pc:sldMk cId="3082728864" sldId="1224"/>
            <ac:spMk id="8" creationId="{00000000-0000-0000-0000-000000000000}"/>
          </ac:spMkLst>
        </pc:spChg>
        <pc:spChg chg="mod">
          <ac:chgData name="Daniel Khashabi" userId="62390808-c838-45e6-be59-d6fd0d208bc8" providerId="ADAL" clId="{AF0ECCB0-95D5-C446-8EB3-6A6D85935981}" dt="2023-01-09T19:38:52.152" v="468"/>
          <ac:spMkLst>
            <pc:docMk/>
            <pc:sldMk cId="3082728864" sldId="1224"/>
            <ac:spMk id="9" creationId="{00000000-0000-0000-0000-000000000000}"/>
          </ac:spMkLst>
        </pc:spChg>
        <pc:spChg chg="mod">
          <ac:chgData name="Daniel Khashabi" userId="62390808-c838-45e6-be59-d6fd0d208bc8" providerId="ADAL" clId="{AF0ECCB0-95D5-C446-8EB3-6A6D85935981}" dt="2023-01-09T19:38:52.152" v="468"/>
          <ac:spMkLst>
            <pc:docMk/>
            <pc:sldMk cId="3082728864" sldId="1224"/>
            <ac:spMk id="10" creationId="{00000000-0000-0000-0000-000000000000}"/>
          </ac:spMkLst>
        </pc:spChg>
        <pc:spChg chg="mod">
          <ac:chgData name="Daniel Khashabi" userId="62390808-c838-45e6-be59-d6fd0d208bc8" providerId="ADAL" clId="{AF0ECCB0-95D5-C446-8EB3-6A6D85935981}" dt="2023-01-09T19:38:52.152" v="468"/>
          <ac:spMkLst>
            <pc:docMk/>
            <pc:sldMk cId="3082728864" sldId="1224"/>
            <ac:spMk id="21" creationId="{00000000-0000-0000-0000-000000000000}"/>
          </ac:spMkLst>
        </pc:spChg>
        <pc:spChg chg="mod">
          <ac:chgData name="Daniel Khashabi" userId="62390808-c838-45e6-be59-d6fd0d208bc8" providerId="ADAL" clId="{AF0ECCB0-95D5-C446-8EB3-6A6D85935981}" dt="2023-01-09T19:38:52.152" v="468"/>
          <ac:spMkLst>
            <pc:docMk/>
            <pc:sldMk cId="3082728864" sldId="1224"/>
            <ac:spMk id="22" creationId="{00000000-0000-0000-0000-000000000000}"/>
          </ac:spMkLst>
        </pc:spChg>
      </pc:sldChg>
      <pc:sldChg chg="addSp delSp modSp del mod chgLayout modNotes">
        <pc:chgData name="Daniel Khashabi" userId="62390808-c838-45e6-be59-d6fd0d208bc8" providerId="ADAL" clId="{AF0ECCB0-95D5-C446-8EB3-6A6D85935981}" dt="2023-01-10T16:46:51.653" v="4808" actId="2696"/>
        <pc:sldMkLst>
          <pc:docMk/>
          <pc:sldMk cId="1792376978" sldId="1225"/>
        </pc:sldMkLst>
        <pc:spChg chg="mod">
          <ac:chgData name="Daniel Khashabi" userId="62390808-c838-45e6-be59-d6fd0d208bc8" providerId="ADAL" clId="{AF0ECCB0-95D5-C446-8EB3-6A6D85935981}" dt="2023-01-09T19:38:52.152" v="468"/>
          <ac:spMkLst>
            <pc:docMk/>
            <pc:sldMk cId="1792376978" sldId="1225"/>
            <ac:spMk id="2" creationId="{00000000-0000-0000-0000-000000000000}"/>
          </ac:spMkLst>
        </pc:spChg>
        <pc:spChg chg="add del mod ord">
          <ac:chgData name="Daniel Khashabi" userId="62390808-c838-45e6-be59-d6fd0d208bc8" providerId="ADAL" clId="{AF0ECCB0-95D5-C446-8EB3-6A6D85935981}" dt="2023-01-09T19:45:51.338" v="1000" actId="478"/>
          <ac:spMkLst>
            <pc:docMk/>
            <pc:sldMk cId="1792376978" sldId="1225"/>
            <ac:spMk id="3" creationId="{AB083342-85F9-A749-EDB4-915D00DA9EE5}"/>
          </ac:spMkLst>
        </pc:spChg>
        <pc:spChg chg="add del mod ord">
          <ac:chgData name="Daniel Khashabi" userId="62390808-c838-45e6-be59-d6fd0d208bc8" providerId="ADAL" clId="{AF0ECCB0-95D5-C446-8EB3-6A6D85935981}" dt="2023-01-09T19:45:49.164" v="999" actId="478"/>
          <ac:spMkLst>
            <pc:docMk/>
            <pc:sldMk cId="1792376978" sldId="1225"/>
            <ac:spMk id="4" creationId="{91EDEEA8-D8AD-3199-F429-1F9697B97823}"/>
          </ac:spMkLst>
        </pc:spChg>
        <pc:spChg chg="mod">
          <ac:chgData name="Daniel Khashabi" userId="62390808-c838-45e6-be59-d6fd0d208bc8" providerId="ADAL" clId="{AF0ECCB0-95D5-C446-8EB3-6A6D85935981}" dt="2023-01-09T19:38:52.152" v="468"/>
          <ac:spMkLst>
            <pc:docMk/>
            <pc:sldMk cId="1792376978" sldId="1225"/>
            <ac:spMk id="8" creationId="{00000000-0000-0000-0000-000000000000}"/>
          </ac:spMkLst>
        </pc:spChg>
        <pc:spChg chg="mod">
          <ac:chgData name="Daniel Khashabi" userId="62390808-c838-45e6-be59-d6fd0d208bc8" providerId="ADAL" clId="{AF0ECCB0-95D5-C446-8EB3-6A6D85935981}" dt="2023-01-09T19:38:52.152" v="468"/>
          <ac:spMkLst>
            <pc:docMk/>
            <pc:sldMk cId="1792376978" sldId="1225"/>
            <ac:spMk id="9" creationId="{00000000-0000-0000-0000-000000000000}"/>
          </ac:spMkLst>
        </pc:spChg>
        <pc:spChg chg="mod">
          <ac:chgData name="Daniel Khashabi" userId="62390808-c838-45e6-be59-d6fd0d208bc8" providerId="ADAL" clId="{AF0ECCB0-95D5-C446-8EB3-6A6D85935981}" dt="2023-01-09T19:38:52.152" v="468"/>
          <ac:spMkLst>
            <pc:docMk/>
            <pc:sldMk cId="1792376978" sldId="1225"/>
            <ac:spMk id="10" creationId="{00000000-0000-0000-0000-000000000000}"/>
          </ac:spMkLst>
        </pc:spChg>
        <pc:spChg chg="mod">
          <ac:chgData name="Daniel Khashabi" userId="62390808-c838-45e6-be59-d6fd0d208bc8" providerId="ADAL" clId="{AF0ECCB0-95D5-C446-8EB3-6A6D85935981}" dt="2023-01-09T19:38:52.152" v="468"/>
          <ac:spMkLst>
            <pc:docMk/>
            <pc:sldMk cId="1792376978" sldId="1225"/>
            <ac:spMk id="13" creationId="{00000000-0000-0000-0000-000000000000}"/>
          </ac:spMkLst>
        </pc:spChg>
        <pc:spChg chg="mod">
          <ac:chgData name="Daniel Khashabi" userId="62390808-c838-45e6-be59-d6fd0d208bc8" providerId="ADAL" clId="{AF0ECCB0-95D5-C446-8EB3-6A6D85935981}" dt="2023-01-09T19:38:52.152" v="468"/>
          <ac:spMkLst>
            <pc:docMk/>
            <pc:sldMk cId="1792376978" sldId="1225"/>
            <ac:spMk id="14" creationId="{00000000-0000-0000-0000-000000000000}"/>
          </ac:spMkLst>
        </pc:spChg>
        <pc:spChg chg="mod">
          <ac:chgData name="Daniel Khashabi" userId="62390808-c838-45e6-be59-d6fd0d208bc8" providerId="ADAL" clId="{AF0ECCB0-95D5-C446-8EB3-6A6D85935981}" dt="2023-01-09T19:38:52.152" v="468"/>
          <ac:spMkLst>
            <pc:docMk/>
            <pc:sldMk cId="1792376978" sldId="1225"/>
            <ac:spMk id="15" creationId="{00000000-0000-0000-0000-000000000000}"/>
          </ac:spMkLst>
        </pc:spChg>
        <pc:spChg chg="mod">
          <ac:chgData name="Daniel Khashabi" userId="62390808-c838-45e6-be59-d6fd0d208bc8" providerId="ADAL" clId="{AF0ECCB0-95D5-C446-8EB3-6A6D85935981}" dt="2023-01-09T19:38:52.152" v="468"/>
          <ac:spMkLst>
            <pc:docMk/>
            <pc:sldMk cId="1792376978" sldId="1225"/>
            <ac:spMk id="16" creationId="{00000000-0000-0000-0000-000000000000}"/>
          </ac:spMkLst>
        </pc:spChg>
        <pc:spChg chg="mod">
          <ac:chgData name="Daniel Khashabi" userId="62390808-c838-45e6-be59-d6fd0d208bc8" providerId="ADAL" clId="{AF0ECCB0-95D5-C446-8EB3-6A6D85935981}" dt="2023-01-09T19:38:52.152" v="468"/>
          <ac:spMkLst>
            <pc:docMk/>
            <pc:sldMk cId="1792376978" sldId="1225"/>
            <ac:spMk id="19" creationId="{00000000-0000-0000-0000-000000000000}"/>
          </ac:spMkLst>
        </pc:spChg>
        <pc:spChg chg="mod">
          <ac:chgData name="Daniel Khashabi" userId="62390808-c838-45e6-be59-d6fd0d208bc8" providerId="ADAL" clId="{AF0ECCB0-95D5-C446-8EB3-6A6D85935981}" dt="2023-01-09T19:38:52.152" v="468"/>
          <ac:spMkLst>
            <pc:docMk/>
            <pc:sldMk cId="1792376978" sldId="1225"/>
            <ac:spMk id="20" creationId="{00000000-0000-0000-0000-000000000000}"/>
          </ac:spMkLst>
        </pc:spChg>
        <pc:spChg chg="mod">
          <ac:chgData name="Daniel Khashabi" userId="62390808-c838-45e6-be59-d6fd0d208bc8" providerId="ADAL" clId="{AF0ECCB0-95D5-C446-8EB3-6A6D85935981}" dt="2023-01-09T19:38:52.152" v="468"/>
          <ac:spMkLst>
            <pc:docMk/>
            <pc:sldMk cId="1792376978" sldId="1225"/>
            <ac:spMk id="21" creationId="{00000000-0000-0000-0000-000000000000}"/>
          </ac:spMkLst>
        </pc:spChg>
        <pc:spChg chg="mod">
          <ac:chgData name="Daniel Khashabi" userId="62390808-c838-45e6-be59-d6fd0d208bc8" providerId="ADAL" clId="{AF0ECCB0-95D5-C446-8EB3-6A6D85935981}" dt="2023-01-09T19:38:52.152" v="468"/>
          <ac:spMkLst>
            <pc:docMk/>
            <pc:sldMk cId="1792376978" sldId="1225"/>
            <ac:spMk id="22" creationId="{00000000-0000-0000-0000-000000000000}"/>
          </ac:spMkLst>
        </pc:spChg>
        <pc:spChg chg="mod">
          <ac:chgData name="Daniel Khashabi" userId="62390808-c838-45e6-be59-d6fd0d208bc8" providerId="ADAL" clId="{AF0ECCB0-95D5-C446-8EB3-6A6D85935981}" dt="2023-01-09T19:38:52.152" v="468"/>
          <ac:spMkLst>
            <pc:docMk/>
            <pc:sldMk cId="1792376978" sldId="1225"/>
            <ac:spMk id="23" creationId="{00000000-0000-0000-0000-000000000000}"/>
          </ac:spMkLst>
        </pc:spChg>
      </pc:sldChg>
      <pc:sldChg chg="add del">
        <pc:chgData name="Daniel Khashabi" userId="62390808-c838-45e6-be59-d6fd0d208bc8" providerId="ADAL" clId="{AF0ECCB0-95D5-C446-8EB3-6A6D85935981}" dt="2023-01-11T00:16:22.488" v="4885" actId="2696"/>
        <pc:sldMkLst>
          <pc:docMk/>
          <pc:sldMk cId="2187573023" sldId="1225"/>
        </pc:sldMkLst>
      </pc:sldChg>
      <pc:sldChg chg="addSp delSp modSp del mod chgLayout modNotes">
        <pc:chgData name="Daniel Khashabi" userId="62390808-c838-45e6-be59-d6fd0d208bc8" providerId="ADAL" clId="{AF0ECCB0-95D5-C446-8EB3-6A6D85935981}" dt="2023-01-09T19:46:20.161" v="1005" actId="2696"/>
        <pc:sldMkLst>
          <pc:docMk/>
          <pc:sldMk cId="915611200" sldId="1227"/>
        </pc:sldMkLst>
        <pc:spChg chg="add del mod ord">
          <ac:chgData name="Daniel Khashabi" userId="62390808-c838-45e6-be59-d6fd0d208bc8" providerId="ADAL" clId="{AF0ECCB0-95D5-C446-8EB3-6A6D85935981}" dt="2023-01-09T19:45:57.640" v="1002" actId="478"/>
          <ac:spMkLst>
            <pc:docMk/>
            <pc:sldMk cId="915611200" sldId="1227"/>
            <ac:spMk id="2" creationId="{BAB9C077-D834-0E2D-7B67-16CA99B2D377}"/>
          </ac:spMkLst>
        </pc:spChg>
        <pc:spChg chg="add del mod ord">
          <ac:chgData name="Daniel Khashabi" userId="62390808-c838-45e6-be59-d6fd0d208bc8" providerId="ADAL" clId="{AF0ECCB0-95D5-C446-8EB3-6A6D85935981}" dt="2023-01-09T19:45:55.053" v="1001" actId="478"/>
          <ac:spMkLst>
            <pc:docMk/>
            <pc:sldMk cId="915611200" sldId="1227"/>
            <ac:spMk id="3" creationId="{AB0CDF12-1CD3-2E74-9111-E81FCCE84273}"/>
          </ac:spMkLst>
        </pc:spChg>
        <pc:spChg chg="mod">
          <ac:chgData name="Daniel Khashabi" userId="62390808-c838-45e6-be59-d6fd0d208bc8" providerId="ADAL" clId="{AF0ECCB0-95D5-C446-8EB3-6A6D85935981}" dt="2023-01-09T19:38:52.152" v="468"/>
          <ac:spMkLst>
            <pc:docMk/>
            <pc:sldMk cId="915611200" sldId="1227"/>
            <ac:spMk id="8" creationId="{00000000-0000-0000-0000-000000000000}"/>
          </ac:spMkLst>
        </pc:spChg>
        <pc:spChg chg="mod">
          <ac:chgData name="Daniel Khashabi" userId="62390808-c838-45e6-be59-d6fd0d208bc8" providerId="ADAL" clId="{AF0ECCB0-95D5-C446-8EB3-6A6D85935981}" dt="2023-01-09T19:38:52.152" v="468"/>
          <ac:spMkLst>
            <pc:docMk/>
            <pc:sldMk cId="915611200" sldId="1227"/>
            <ac:spMk id="21" creationId="{00000000-0000-0000-0000-000000000000}"/>
          </ac:spMkLst>
        </pc:spChg>
        <pc:spChg chg="mod">
          <ac:chgData name="Daniel Khashabi" userId="62390808-c838-45e6-be59-d6fd0d208bc8" providerId="ADAL" clId="{AF0ECCB0-95D5-C446-8EB3-6A6D85935981}" dt="2023-01-09T19:38:52.152" v="468"/>
          <ac:spMkLst>
            <pc:docMk/>
            <pc:sldMk cId="915611200" sldId="1227"/>
            <ac:spMk id="22" creationId="{00000000-0000-0000-0000-000000000000}"/>
          </ac:spMkLst>
        </pc:spChg>
      </pc:sldChg>
      <pc:sldChg chg="addSp delSp modSp del mod chgLayout modNotes">
        <pc:chgData name="Daniel Khashabi" userId="62390808-c838-45e6-be59-d6fd0d208bc8" providerId="ADAL" clId="{AF0ECCB0-95D5-C446-8EB3-6A6D85935981}" dt="2023-01-09T19:46:20.189" v="1006" actId="2696"/>
        <pc:sldMkLst>
          <pc:docMk/>
          <pc:sldMk cId="4225453012" sldId="1228"/>
        </pc:sldMkLst>
        <pc:spChg chg="add del mod ord">
          <ac:chgData name="Daniel Khashabi" userId="62390808-c838-45e6-be59-d6fd0d208bc8" providerId="ADAL" clId="{AF0ECCB0-95D5-C446-8EB3-6A6D85935981}" dt="2023-01-09T19:46:05.424" v="1004" actId="478"/>
          <ac:spMkLst>
            <pc:docMk/>
            <pc:sldMk cId="4225453012" sldId="1228"/>
            <ac:spMk id="2" creationId="{8913E6D0-6DFB-F22A-9F3B-F8A6623193D4}"/>
          </ac:spMkLst>
        </pc:spChg>
        <pc:spChg chg="add del mod ord">
          <ac:chgData name="Daniel Khashabi" userId="62390808-c838-45e6-be59-d6fd0d208bc8" providerId="ADAL" clId="{AF0ECCB0-95D5-C446-8EB3-6A6D85935981}" dt="2023-01-09T19:46:04.313" v="1003" actId="478"/>
          <ac:spMkLst>
            <pc:docMk/>
            <pc:sldMk cId="4225453012" sldId="1228"/>
            <ac:spMk id="3" creationId="{5214B229-1E97-74C8-026A-A067D2B1FDD1}"/>
          </ac:spMkLst>
        </pc:spChg>
        <pc:spChg chg="mod">
          <ac:chgData name="Daniel Khashabi" userId="62390808-c838-45e6-be59-d6fd0d208bc8" providerId="ADAL" clId="{AF0ECCB0-95D5-C446-8EB3-6A6D85935981}" dt="2023-01-09T19:38:52.152" v="468"/>
          <ac:spMkLst>
            <pc:docMk/>
            <pc:sldMk cId="4225453012" sldId="1228"/>
            <ac:spMk id="8" creationId="{00000000-0000-0000-0000-000000000000}"/>
          </ac:spMkLst>
        </pc:spChg>
        <pc:spChg chg="mod">
          <ac:chgData name="Daniel Khashabi" userId="62390808-c838-45e6-be59-d6fd0d208bc8" providerId="ADAL" clId="{AF0ECCB0-95D5-C446-8EB3-6A6D85935981}" dt="2023-01-09T19:38:52.152" v="468"/>
          <ac:spMkLst>
            <pc:docMk/>
            <pc:sldMk cId="4225453012" sldId="1228"/>
            <ac:spMk id="21" creationId="{00000000-0000-0000-0000-000000000000}"/>
          </ac:spMkLst>
        </pc:spChg>
        <pc:spChg chg="mod">
          <ac:chgData name="Daniel Khashabi" userId="62390808-c838-45e6-be59-d6fd0d208bc8" providerId="ADAL" clId="{AF0ECCB0-95D5-C446-8EB3-6A6D85935981}" dt="2023-01-09T19:38:52.152" v="468"/>
          <ac:spMkLst>
            <pc:docMk/>
            <pc:sldMk cId="4225453012" sldId="1228"/>
            <ac:spMk id="22" creationId="{00000000-0000-0000-0000-000000000000}"/>
          </ac:spMkLst>
        </pc:spChg>
      </pc:sldChg>
      <pc:sldChg chg="addSp modSp del mod chgLayout modNotes">
        <pc:chgData name="Daniel Khashabi" userId="62390808-c838-45e6-be59-d6fd0d208bc8" providerId="ADAL" clId="{AF0ECCB0-95D5-C446-8EB3-6A6D85935981}" dt="2023-01-09T19:46:20.215" v="1007" actId="2696"/>
        <pc:sldMkLst>
          <pc:docMk/>
          <pc:sldMk cId="4274455092" sldId="1229"/>
        </pc:sldMkLst>
        <pc:spChg chg="add mod ord">
          <ac:chgData name="Daniel Khashabi" userId="62390808-c838-45e6-be59-d6fd0d208bc8" providerId="ADAL" clId="{AF0ECCB0-95D5-C446-8EB3-6A6D85935981}" dt="2023-01-09T02:08:23.051" v="98" actId="27636"/>
          <ac:spMkLst>
            <pc:docMk/>
            <pc:sldMk cId="4274455092" sldId="1229"/>
            <ac:spMk id="2" creationId="{DE54F330-D6D7-1FFB-2E92-1A693A7FDFCC}"/>
          </ac:spMkLst>
        </pc:spChg>
        <pc:spChg chg="add mod ord">
          <ac:chgData name="Daniel Khashabi" userId="62390808-c838-45e6-be59-d6fd0d208bc8" providerId="ADAL" clId="{AF0ECCB0-95D5-C446-8EB3-6A6D85935981}" dt="2023-01-09T02:08:21.781" v="58" actId="700"/>
          <ac:spMkLst>
            <pc:docMk/>
            <pc:sldMk cId="4274455092" sldId="1229"/>
            <ac:spMk id="3" creationId="{3966CD61-3D12-3807-4562-22E89111FCEC}"/>
          </ac:spMkLst>
        </pc:spChg>
        <pc:spChg chg="mod">
          <ac:chgData name="Daniel Khashabi" userId="62390808-c838-45e6-be59-d6fd0d208bc8" providerId="ADAL" clId="{AF0ECCB0-95D5-C446-8EB3-6A6D85935981}" dt="2023-01-09T19:01:43.110" v="448"/>
          <ac:spMkLst>
            <pc:docMk/>
            <pc:sldMk cId="4274455092" sldId="1229"/>
            <ac:spMk id="5" creationId="{00000000-0000-0000-0000-000000000000}"/>
          </ac:spMkLst>
        </pc:spChg>
        <pc:spChg chg="mod">
          <ac:chgData name="Daniel Khashabi" userId="62390808-c838-45e6-be59-d6fd0d208bc8" providerId="ADAL" clId="{AF0ECCB0-95D5-C446-8EB3-6A6D85935981}" dt="2023-01-09T19:01:43.110" v="448"/>
          <ac:spMkLst>
            <pc:docMk/>
            <pc:sldMk cId="4274455092" sldId="1229"/>
            <ac:spMk id="7" creationId="{00000000-0000-0000-0000-000000000000}"/>
          </ac:spMkLst>
        </pc:spChg>
        <pc:spChg chg="mod">
          <ac:chgData name="Daniel Khashabi" userId="62390808-c838-45e6-be59-d6fd0d208bc8" providerId="ADAL" clId="{AF0ECCB0-95D5-C446-8EB3-6A6D85935981}" dt="2023-01-09T19:38:52.152" v="468"/>
          <ac:spMkLst>
            <pc:docMk/>
            <pc:sldMk cId="4274455092" sldId="1229"/>
            <ac:spMk id="8" creationId="{00000000-0000-0000-0000-000000000000}"/>
          </ac:spMkLst>
        </pc:spChg>
        <pc:spChg chg="mod">
          <ac:chgData name="Daniel Khashabi" userId="62390808-c838-45e6-be59-d6fd0d208bc8" providerId="ADAL" clId="{AF0ECCB0-95D5-C446-8EB3-6A6D85935981}" dt="2023-01-09T19:01:43.110" v="448"/>
          <ac:spMkLst>
            <pc:docMk/>
            <pc:sldMk cId="4274455092" sldId="1229"/>
            <ac:spMk id="9" creationId="{00000000-0000-0000-0000-000000000000}"/>
          </ac:spMkLst>
        </pc:spChg>
        <pc:spChg chg="mod">
          <ac:chgData name="Daniel Khashabi" userId="62390808-c838-45e6-be59-d6fd0d208bc8" providerId="ADAL" clId="{AF0ECCB0-95D5-C446-8EB3-6A6D85935981}" dt="2023-01-09T19:01:43.110" v="448"/>
          <ac:spMkLst>
            <pc:docMk/>
            <pc:sldMk cId="4274455092" sldId="1229"/>
            <ac:spMk id="10" creationId="{00000000-0000-0000-0000-000000000000}"/>
          </ac:spMkLst>
        </pc:spChg>
        <pc:spChg chg="mod">
          <ac:chgData name="Daniel Khashabi" userId="62390808-c838-45e6-be59-d6fd0d208bc8" providerId="ADAL" clId="{AF0ECCB0-95D5-C446-8EB3-6A6D85935981}" dt="2023-01-09T19:01:43.110" v="448"/>
          <ac:spMkLst>
            <pc:docMk/>
            <pc:sldMk cId="4274455092" sldId="1229"/>
            <ac:spMk id="11" creationId="{00000000-0000-0000-0000-000000000000}"/>
          </ac:spMkLst>
        </pc:spChg>
        <pc:spChg chg="mod">
          <ac:chgData name="Daniel Khashabi" userId="62390808-c838-45e6-be59-d6fd0d208bc8" providerId="ADAL" clId="{AF0ECCB0-95D5-C446-8EB3-6A6D85935981}" dt="2023-01-09T19:01:43.110" v="448"/>
          <ac:spMkLst>
            <pc:docMk/>
            <pc:sldMk cId="4274455092" sldId="1229"/>
            <ac:spMk id="12" creationId="{00000000-0000-0000-0000-000000000000}"/>
          </ac:spMkLst>
        </pc:spChg>
        <pc:spChg chg="mod">
          <ac:chgData name="Daniel Khashabi" userId="62390808-c838-45e6-be59-d6fd0d208bc8" providerId="ADAL" clId="{AF0ECCB0-95D5-C446-8EB3-6A6D85935981}" dt="2023-01-09T19:01:43.110" v="448"/>
          <ac:spMkLst>
            <pc:docMk/>
            <pc:sldMk cId="4274455092" sldId="1229"/>
            <ac:spMk id="13" creationId="{00000000-0000-0000-0000-000000000000}"/>
          </ac:spMkLst>
        </pc:spChg>
        <pc:spChg chg="mod">
          <ac:chgData name="Daniel Khashabi" userId="62390808-c838-45e6-be59-d6fd0d208bc8" providerId="ADAL" clId="{AF0ECCB0-95D5-C446-8EB3-6A6D85935981}" dt="2023-01-09T19:01:43.110" v="448"/>
          <ac:spMkLst>
            <pc:docMk/>
            <pc:sldMk cId="4274455092" sldId="1229"/>
            <ac:spMk id="14" creationId="{00000000-0000-0000-0000-000000000000}"/>
          </ac:spMkLst>
        </pc:spChg>
        <pc:spChg chg="mod">
          <ac:chgData name="Daniel Khashabi" userId="62390808-c838-45e6-be59-d6fd0d208bc8" providerId="ADAL" clId="{AF0ECCB0-95D5-C446-8EB3-6A6D85935981}" dt="2023-01-09T19:01:43.110" v="448"/>
          <ac:spMkLst>
            <pc:docMk/>
            <pc:sldMk cId="4274455092" sldId="1229"/>
            <ac:spMk id="15" creationId="{00000000-0000-0000-0000-000000000000}"/>
          </ac:spMkLst>
        </pc:spChg>
        <pc:spChg chg="mod">
          <ac:chgData name="Daniel Khashabi" userId="62390808-c838-45e6-be59-d6fd0d208bc8" providerId="ADAL" clId="{AF0ECCB0-95D5-C446-8EB3-6A6D85935981}" dt="2023-01-09T19:01:43.110" v="448"/>
          <ac:spMkLst>
            <pc:docMk/>
            <pc:sldMk cId="4274455092" sldId="1229"/>
            <ac:spMk id="16" creationId="{00000000-0000-0000-0000-000000000000}"/>
          </ac:spMkLst>
        </pc:spChg>
        <pc:spChg chg="mod">
          <ac:chgData name="Daniel Khashabi" userId="62390808-c838-45e6-be59-d6fd0d208bc8" providerId="ADAL" clId="{AF0ECCB0-95D5-C446-8EB3-6A6D85935981}" dt="2023-01-09T19:38:52.152" v="468"/>
          <ac:spMkLst>
            <pc:docMk/>
            <pc:sldMk cId="4274455092" sldId="1229"/>
            <ac:spMk id="21" creationId="{00000000-0000-0000-0000-000000000000}"/>
          </ac:spMkLst>
        </pc:spChg>
        <pc:spChg chg="mod">
          <ac:chgData name="Daniel Khashabi" userId="62390808-c838-45e6-be59-d6fd0d208bc8" providerId="ADAL" clId="{AF0ECCB0-95D5-C446-8EB3-6A6D85935981}" dt="2023-01-09T19:38:52.152" v="468"/>
          <ac:spMkLst>
            <pc:docMk/>
            <pc:sldMk cId="4274455092" sldId="1229"/>
            <ac:spMk id="22" creationId="{00000000-0000-0000-0000-000000000000}"/>
          </ac:spMkLst>
        </pc:spChg>
      </pc:sldChg>
      <pc:sldChg chg="addSp modSp del mod chgLayout modNotes">
        <pc:chgData name="Daniel Khashabi" userId="62390808-c838-45e6-be59-d6fd0d208bc8" providerId="ADAL" clId="{AF0ECCB0-95D5-C446-8EB3-6A6D85935981}" dt="2023-01-09T19:46:20.248" v="1008" actId="2696"/>
        <pc:sldMkLst>
          <pc:docMk/>
          <pc:sldMk cId="959610799" sldId="1230"/>
        </pc:sldMkLst>
        <pc:spChg chg="add mod ord">
          <ac:chgData name="Daniel Khashabi" userId="62390808-c838-45e6-be59-d6fd0d208bc8" providerId="ADAL" clId="{AF0ECCB0-95D5-C446-8EB3-6A6D85935981}" dt="2023-01-09T02:08:23.068" v="99" actId="27636"/>
          <ac:spMkLst>
            <pc:docMk/>
            <pc:sldMk cId="959610799" sldId="1230"/>
            <ac:spMk id="2" creationId="{E85E39F9-55F7-973A-8CFD-78335766216E}"/>
          </ac:spMkLst>
        </pc:spChg>
        <pc:spChg chg="add mod ord">
          <ac:chgData name="Daniel Khashabi" userId="62390808-c838-45e6-be59-d6fd0d208bc8" providerId="ADAL" clId="{AF0ECCB0-95D5-C446-8EB3-6A6D85935981}" dt="2023-01-09T02:08:21.781" v="58" actId="700"/>
          <ac:spMkLst>
            <pc:docMk/>
            <pc:sldMk cId="959610799" sldId="1230"/>
            <ac:spMk id="3" creationId="{21A29CFE-7E31-35BF-581A-2CEFAEF6137D}"/>
          </ac:spMkLst>
        </pc:spChg>
        <pc:spChg chg="mod">
          <ac:chgData name="Daniel Khashabi" userId="62390808-c838-45e6-be59-d6fd0d208bc8" providerId="ADAL" clId="{AF0ECCB0-95D5-C446-8EB3-6A6D85935981}" dt="2023-01-09T19:01:43.110" v="448"/>
          <ac:spMkLst>
            <pc:docMk/>
            <pc:sldMk cId="959610799" sldId="1230"/>
            <ac:spMk id="5" creationId="{00000000-0000-0000-0000-000000000000}"/>
          </ac:spMkLst>
        </pc:spChg>
        <pc:spChg chg="mod">
          <ac:chgData name="Daniel Khashabi" userId="62390808-c838-45e6-be59-d6fd0d208bc8" providerId="ADAL" clId="{AF0ECCB0-95D5-C446-8EB3-6A6D85935981}" dt="2023-01-09T19:01:43.110" v="448"/>
          <ac:spMkLst>
            <pc:docMk/>
            <pc:sldMk cId="959610799" sldId="1230"/>
            <ac:spMk id="7" creationId="{00000000-0000-0000-0000-000000000000}"/>
          </ac:spMkLst>
        </pc:spChg>
        <pc:spChg chg="mod">
          <ac:chgData name="Daniel Khashabi" userId="62390808-c838-45e6-be59-d6fd0d208bc8" providerId="ADAL" clId="{AF0ECCB0-95D5-C446-8EB3-6A6D85935981}" dt="2023-01-09T19:38:52.152" v="468"/>
          <ac:spMkLst>
            <pc:docMk/>
            <pc:sldMk cId="959610799" sldId="1230"/>
            <ac:spMk id="8" creationId="{00000000-0000-0000-0000-000000000000}"/>
          </ac:spMkLst>
        </pc:spChg>
        <pc:spChg chg="mod">
          <ac:chgData name="Daniel Khashabi" userId="62390808-c838-45e6-be59-d6fd0d208bc8" providerId="ADAL" clId="{AF0ECCB0-95D5-C446-8EB3-6A6D85935981}" dt="2023-01-09T19:01:43.110" v="448"/>
          <ac:spMkLst>
            <pc:docMk/>
            <pc:sldMk cId="959610799" sldId="1230"/>
            <ac:spMk id="9" creationId="{00000000-0000-0000-0000-000000000000}"/>
          </ac:spMkLst>
        </pc:spChg>
        <pc:spChg chg="mod">
          <ac:chgData name="Daniel Khashabi" userId="62390808-c838-45e6-be59-d6fd0d208bc8" providerId="ADAL" clId="{AF0ECCB0-95D5-C446-8EB3-6A6D85935981}" dt="2023-01-09T19:01:43.110" v="448"/>
          <ac:spMkLst>
            <pc:docMk/>
            <pc:sldMk cId="959610799" sldId="1230"/>
            <ac:spMk id="10" creationId="{00000000-0000-0000-0000-000000000000}"/>
          </ac:spMkLst>
        </pc:spChg>
        <pc:spChg chg="mod">
          <ac:chgData name="Daniel Khashabi" userId="62390808-c838-45e6-be59-d6fd0d208bc8" providerId="ADAL" clId="{AF0ECCB0-95D5-C446-8EB3-6A6D85935981}" dt="2023-01-09T19:01:43.110" v="448"/>
          <ac:spMkLst>
            <pc:docMk/>
            <pc:sldMk cId="959610799" sldId="1230"/>
            <ac:spMk id="12" creationId="{00000000-0000-0000-0000-000000000000}"/>
          </ac:spMkLst>
        </pc:spChg>
        <pc:spChg chg="mod">
          <ac:chgData name="Daniel Khashabi" userId="62390808-c838-45e6-be59-d6fd0d208bc8" providerId="ADAL" clId="{AF0ECCB0-95D5-C446-8EB3-6A6D85935981}" dt="2023-01-09T19:01:43.110" v="448"/>
          <ac:spMkLst>
            <pc:docMk/>
            <pc:sldMk cId="959610799" sldId="1230"/>
            <ac:spMk id="16" creationId="{00000000-0000-0000-0000-000000000000}"/>
          </ac:spMkLst>
        </pc:spChg>
        <pc:spChg chg="mod">
          <ac:chgData name="Daniel Khashabi" userId="62390808-c838-45e6-be59-d6fd0d208bc8" providerId="ADAL" clId="{AF0ECCB0-95D5-C446-8EB3-6A6D85935981}" dt="2023-01-09T19:01:43.110" v="448"/>
          <ac:spMkLst>
            <pc:docMk/>
            <pc:sldMk cId="959610799" sldId="1230"/>
            <ac:spMk id="17" creationId="{00000000-0000-0000-0000-000000000000}"/>
          </ac:spMkLst>
        </pc:spChg>
        <pc:spChg chg="mod">
          <ac:chgData name="Daniel Khashabi" userId="62390808-c838-45e6-be59-d6fd0d208bc8" providerId="ADAL" clId="{AF0ECCB0-95D5-C446-8EB3-6A6D85935981}" dt="2023-01-09T19:01:43.110" v="448"/>
          <ac:spMkLst>
            <pc:docMk/>
            <pc:sldMk cId="959610799" sldId="1230"/>
            <ac:spMk id="18" creationId="{00000000-0000-0000-0000-000000000000}"/>
          </ac:spMkLst>
        </pc:spChg>
        <pc:spChg chg="mod">
          <ac:chgData name="Daniel Khashabi" userId="62390808-c838-45e6-be59-d6fd0d208bc8" providerId="ADAL" clId="{AF0ECCB0-95D5-C446-8EB3-6A6D85935981}" dt="2023-01-09T19:38:52.152" v="468"/>
          <ac:spMkLst>
            <pc:docMk/>
            <pc:sldMk cId="959610799" sldId="1230"/>
            <ac:spMk id="21" creationId="{00000000-0000-0000-0000-000000000000}"/>
          </ac:spMkLst>
        </pc:spChg>
        <pc:spChg chg="mod">
          <ac:chgData name="Daniel Khashabi" userId="62390808-c838-45e6-be59-d6fd0d208bc8" providerId="ADAL" clId="{AF0ECCB0-95D5-C446-8EB3-6A6D85935981}" dt="2023-01-09T19:38:52.152" v="468"/>
          <ac:spMkLst>
            <pc:docMk/>
            <pc:sldMk cId="959610799" sldId="1230"/>
            <ac:spMk id="22" creationId="{00000000-0000-0000-0000-000000000000}"/>
          </ac:spMkLst>
        </pc:spChg>
      </pc:sldChg>
      <pc:sldChg chg="addSp modSp del mod chgLayout modNotes">
        <pc:chgData name="Daniel Khashabi" userId="62390808-c838-45e6-be59-d6fd0d208bc8" providerId="ADAL" clId="{AF0ECCB0-95D5-C446-8EB3-6A6D85935981}" dt="2023-01-09T19:46:20.293" v="1009" actId="2696"/>
        <pc:sldMkLst>
          <pc:docMk/>
          <pc:sldMk cId="3812356727" sldId="1231"/>
        </pc:sldMkLst>
        <pc:spChg chg="add mod ord">
          <ac:chgData name="Daniel Khashabi" userId="62390808-c838-45e6-be59-d6fd0d208bc8" providerId="ADAL" clId="{AF0ECCB0-95D5-C446-8EB3-6A6D85935981}" dt="2023-01-09T02:08:23.082" v="100" actId="27636"/>
          <ac:spMkLst>
            <pc:docMk/>
            <pc:sldMk cId="3812356727" sldId="1231"/>
            <ac:spMk id="2" creationId="{649F857A-4041-714B-15D0-13F9B7D16280}"/>
          </ac:spMkLst>
        </pc:spChg>
        <pc:spChg chg="add mod ord">
          <ac:chgData name="Daniel Khashabi" userId="62390808-c838-45e6-be59-d6fd0d208bc8" providerId="ADAL" clId="{AF0ECCB0-95D5-C446-8EB3-6A6D85935981}" dt="2023-01-09T02:08:21.781" v="58" actId="700"/>
          <ac:spMkLst>
            <pc:docMk/>
            <pc:sldMk cId="3812356727" sldId="1231"/>
            <ac:spMk id="3" creationId="{09D2C1E0-E5DA-1D7D-F6F1-A0009E994588}"/>
          </ac:spMkLst>
        </pc:spChg>
        <pc:spChg chg="mod">
          <ac:chgData name="Daniel Khashabi" userId="62390808-c838-45e6-be59-d6fd0d208bc8" providerId="ADAL" clId="{AF0ECCB0-95D5-C446-8EB3-6A6D85935981}" dt="2023-01-09T19:38:52.152" v="468"/>
          <ac:spMkLst>
            <pc:docMk/>
            <pc:sldMk cId="3812356727" sldId="1231"/>
            <ac:spMk id="8" creationId="{00000000-0000-0000-0000-000000000000}"/>
          </ac:spMkLst>
        </pc:spChg>
        <pc:spChg chg="mod">
          <ac:chgData name="Daniel Khashabi" userId="62390808-c838-45e6-be59-d6fd0d208bc8" providerId="ADAL" clId="{AF0ECCB0-95D5-C446-8EB3-6A6D85935981}" dt="2023-01-09T19:38:52.152" v="468"/>
          <ac:spMkLst>
            <pc:docMk/>
            <pc:sldMk cId="3812356727" sldId="1231"/>
            <ac:spMk id="21" creationId="{00000000-0000-0000-0000-000000000000}"/>
          </ac:spMkLst>
        </pc:spChg>
        <pc:spChg chg="mod">
          <ac:chgData name="Daniel Khashabi" userId="62390808-c838-45e6-be59-d6fd0d208bc8" providerId="ADAL" clId="{AF0ECCB0-95D5-C446-8EB3-6A6D85935981}" dt="2023-01-09T19:38:52.152" v="468"/>
          <ac:spMkLst>
            <pc:docMk/>
            <pc:sldMk cId="3812356727" sldId="1231"/>
            <ac:spMk id="22" creationId="{00000000-0000-0000-0000-000000000000}"/>
          </ac:spMkLst>
        </pc:spChg>
      </pc:sldChg>
      <pc:sldChg chg="addSp modSp del mod chgLayout modNotes">
        <pc:chgData name="Daniel Khashabi" userId="62390808-c838-45e6-be59-d6fd0d208bc8" providerId="ADAL" clId="{AF0ECCB0-95D5-C446-8EB3-6A6D85935981}" dt="2023-01-09T19:46:20.324" v="1010" actId="2696"/>
        <pc:sldMkLst>
          <pc:docMk/>
          <pc:sldMk cId="3406949372" sldId="1232"/>
        </pc:sldMkLst>
        <pc:spChg chg="add mod ord">
          <ac:chgData name="Daniel Khashabi" userId="62390808-c838-45e6-be59-d6fd0d208bc8" providerId="ADAL" clId="{AF0ECCB0-95D5-C446-8EB3-6A6D85935981}" dt="2023-01-09T02:08:23.098" v="101" actId="27636"/>
          <ac:spMkLst>
            <pc:docMk/>
            <pc:sldMk cId="3406949372" sldId="1232"/>
            <ac:spMk id="2" creationId="{327D988F-64AF-3106-D87B-6447F7A6BDBF}"/>
          </ac:spMkLst>
        </pc:spChg>
        <pc:spChg chg="add mod ord">
          <ac:chgData name="Daniel Khashabi" userId="62390808-c838-45e6-be59-d6fd0d208bc8" providerId="ADAL" clId="{AF0ECCB0-95D5-C446-8EB3-6A6D85935981}" dt="2023-01-09T02:08:21.781" v="58" actId="700"/>
          <ac:spMkLst>
            <pc:docMk/>
            <pc:sldMk cId="3406949372" sldId="1232"/>
            <ac:spMk id="3" creationId="{C34953AC-25E2-D47F-4A3C-1231F90DD13A}"/>
          </ac:spMkLst>
        </pc:spChg>
        <pc:spChg chg="mod">
          <ac:chgData name="Daniel Khashabi" userId="62390808-c838-45e6-be59-d6fd0d208bc8" providerId="ADAL" clId="{AF0ECCB0-95D5-C446-8EB3-6A6D85935981}" dt="2023-01-09T19:38:52.152" v="468"/>
          <ac:spMkLst>
            <pc:docMk/>
            <pc:sldMk cId="3406949372" sldId="1232"/>
            <ac:spMk id="8" creationId="{00000000-0000-0000-0000-000000000000}"/>
          </ac:spMkLst>
        </pc:spChg>
        <pc:spChg chg="mod">
          <ac:chgData name="Daniel Khashabi" userId="62390808-c838-45e6-be59-d6fd0d208bc8" providerId="ADAL" clId="{AF0ECCB0-95D5-C446-8EB3-6A6D85935981}" dt="2023-01-09T19:38:52.152" v="468"/>
          <ac:spMkLst>
            <pc:docMk/>
            <pc:sldMk cId="3406949372" sldId="1232"/>
            <ac:spMk id="21" creationId="{00000000-0000-0000-0000-000000000000}"/>
          </ac:spMkLst>
        </pc:spChg>
        <pc:spChg chg="mod">
          <ac:chgData name="Daniel Khashabi" userId="62390808-c838-45e6-be59-d6fd0d208bc8" providerId="ADAL" clId="{AF0ECCB0-95D5-C446-8EB3-6A6D85935981}" dt="2023-01-09T19:38:52.152" v="468"/>
          <ac:spMkLst>
            <pc:docMk/>
            <pc:sldMk cId="3406949372" sldId="1232"/>
            <ac:spMk id="22" creationId="{00000000-0000-0000-0000-000000000000}"/>
          </ac:spMkLst>
        </pc:spChg>
      </pc:sldChg>
      <pc:sldChg chg="addSp modSp del mod chgLayout modNotes">
        <pc:chgData name="Daniel Khashabi" userId="62390808-c838-45e6-be59-d6fd0d208bc8" providerId="ADAL" clId="{AF0ECCB0-95D5-C446-8EB3-6A6D85935981}" dt="2023-01-09T19:46:20.369" v="1011" actId="2696"/>
        <pc:sldMkLst>
          <pc:docMk/>
          <pc:sldMk cId="671106330" sldId="1233"/>
        </pc:sldMkLst>
        <pc:spChg chg="add mod ord">
          <ac:chgData name="Daniel Khashabi" userId="62390808-c838-45e6-be59-d6fd0d208bc8" providerId="ADAL" clId="{AF0ECCB0-95D5-C446-8EB3-6A6D85935981}" dt="2023-01-09T02:08:23.117" v="102" actId="27636"/>
          <ac:spMkLst>
            <pc:docMk/>
            <pc:sldMk cId="671106330" sldId="1233"/>
            <ac:spMk id="2" creationId="{D94E545D-A2FA-FDF0-5728-55FFB40D41C1}"/>
          </ac:spMkLst>
        </pc:spChg>
        <pc:spChg chg="add mod ord">
          <ac:chgData name="Daniel Khashabi" userId="62390808-c838-45e6-be59-d6fd0d208bc8" providerId="ADAL" clId="{AF0ECCB0-95D5-C446-8EB3-6A6D85935981}" dt="2023-01-09T02:08:21.781" v="58" actId="700"/>
          <ac:spMkLst>
            <pc:docMk/>
            <pc:sldMk cId="671106330" sldId="1233"/>
            <ac:spMk id="3" creationId="{9855B1C0-5356-BB96-387B-AACD7B6DD135}"/>
          </ac:spMkLst>
        </pc:spChg>
        <pc:spChg chg="mod">
          <ac:chgData name="Daniel Khashabi" userId="62390808-c838-45e6-be59-d6fd0d208bc8" providerId="ADAL" clId="{AF0ECCB0-95D5-C446-8EB3-6A6D85935981}" dt="2023-01-09T19:38:52.152" v="468"/>
          <ac:spMkLst>
            <pc:docMk/>
            <pc:sldMk cId="671106330" sldId="1233"/>
            <ac:spMk id="8" creationId="{00000000-0000-0000-0000-000000000000}"/>
          </ac:spMkLst>
        </pc:spChg>
        <pc:spChg chg="mod">
          <ac:chgData name="Daniel Khashabi" userId="62390808-c838-45e6-be59-d6fd0d208bc8" providerId="ADAL" clId="{AF0ECCB0-95D5-C446-8EB3-6A6D85935981}" dt="2023-01-09T19:38:52.152" v="468"/>
          <ac:spMkLst>
            <pc:docMk/>
            <pc:sldMk cId="671106330" sldId="1233"/>
            <ac:spMk id="21" creationId="{00000000-0000-0000-0000-000000000000}"/>
          </ac:spMkLst>
        </pc:spChg>
        <pc:spChg chg="mod">
          <ac:chgData name="Daniel Khashabi" userId="62390808-c838-45e6-be59-d6fd0d208bc8" providerId="ADAL" clId="{AF0ECCB0-95D5-C446-8EB3-6A6D85935981}" dt="2023-01-09T19:38:52.152" v="468"/>
          <ac:spMkLst>
            <pc:docMk/>
            <pc:sldMk cId="671106330" sldId="1233"/>
            <ac:spMk id="22" creationId="{00000000-0000-0000-0000-000000000000}"/>
          </ac:spMkLst>
        </pc:spChg>
      </pc:sldChg>
      <pc:sldChg chg="addSp modSp del mod chgLayout modNotes">
        <pc:chgData name="Daniel Khashabi" userId="62390808-c838-45e6-be59-d6fd0d208bc8" providerId="ADAL" clId="{AF0ECCB0-95D5-C446-8EB3-6A6D85935981}" dt="2023-01-09T19:46:20.393" v="1012" actId="2696"/>
        <pc:sldMkLst>
          <pc:docMk/>
          <pc:sldMk cId="3170344040" sldId="1234"/>
        </pc:sldMkLst>
        <pc:spChg chg="add mod ord">
          <ac:chgData name="Daniel Khashabi" userId="62390808-c838-45e6-be59-d6fd0d208bc8" providerId="ADAL" clId="{AF0ECCB0-95D5-C446-8EB3-6A6D85935981}" dt="2023-01-09T02:08:23.132" v="103" actId="27636"/>
          <ac:spMkLst>
            <pc:docMk/>
            <pc:sldMk cId="3170344040" sldId="1234"/>
            <ac:spMk id="2" creationId="{8413F551-3742-C5BB-08DD-5821ABCF5DA2}"/>
          </ac:spMkLst>
        </pc:spChg>
        <pc:spChg chg="add mod ord">
          <ac:chgData name="Daniel Khashabi" userId="62390808-c838-45e6-be59-d6fd0d208bc8" providerId="ADAL" clId="{AF0ECCB0-95D5-C446-8EB3-6A6D85935981}" dt="2023-01-09T02:08:21.781" v="58" actId="700"/>
          <ac:spMkLst>
            <pc:docMk/>
            <pc:sldMk cId="3170344040" sldId="1234"/>
            <ac:spMk id="3" creationId="{378BE8EF-205B-0D14-A9B6-3761981E4372}"/>
          </ac:spMkLst>
        </pc:spChg>
        <pc:spChg chg="mod">
          <ac:chgData name="Daniel Khashabi" userId="62390808-c838-45e6-be59-d6fd0d208bc8" providerId="ADAL" clId="{AF0ECCB0-95D5-C446-8EB3-6A6D85935981}" dt="2023-01-09T19:38:52.152" v="468"/>
          <ac:spMkLst>
            <pc:docMk/>
            <pc:sldMk cId="3170344040" sldId="1234"/>
            <ac:spMk id="8" creationId="{00000000-0000-0000-0000-000000000000}"/>
          </ac:spMkLst>
        </pc:spChg>
        <pc:spChg chg="mod">
          <ac:chgData name="Daniel Khashabi" userId="62390808-c838-45e6-be59-d6fd0d208bc8" providerId="ADAL" clId="{AF0ECCB0-95D5-C446-8EB3-6A6D85935981}" dt="2023-01-09T19:38:52.152" v="468"/>
          <ac:spMkLst>
            <pc:docMk/>
            <pc:sldMk cId="3170344040" sldId="1234"/>
            <ac:spMk id="21" creationId="{00000000-0000-0000-0000-000000000000}"/>
          </ac:spMkLst>
        </pc:spChg>
        <pc:spChg chg="mod">
          <ac:chgData name="Daniel Khashabi" userId="62390808-c838-45e6-be59-d6fd0d208bc8" providerId="ADAL" clId="{AF0ECCB0-95D5-C446-8EB3-6A6D85935981}" dt="2023-01-09T19:38:52.152" v="468"/>
          <ac:spMkLst>
            <pc:docMk/>
            <pc:sldMk cId="3170344040" sldId="1234"/>
            <ac:spMk id="22" creationId="{00000000-0000-0000-0000-000000000000}"/>
          </ac:spMkLst>
        </pc:spChg>
      </pc:sldChg>
      <pc:sldChg chg="addSp modSp del mod chgLayout modNotes">
        <pc:chgData name="Daniel Khashabi" userId="62390808-c838-45e6-be59-d6fd0d208bc8" providerId="ADAL" clId="{AF0ECCB0-95D5-C446-8EB3-6A6D85935981}" dt="2023-01-09T19:46:20.428" v="1013" actId="2696"/>
        <pc:sldMkLst>
          <pc:docMk/>
          <pc:sldMk cId="2648656810" sldId="1235"/>
        </pc:sldMkLst>
        <pc:spChg chg="mod">
          <ac:chgData name="Daniel Khashabi" userId="62390808-c838-45e6-be59-d6fd0d208bc8" providerId="ADAL" clId="{AF0ECCB0-95D5-C446-8EB3-6A6D85935981}" dt="2023-01-09T19:38:52.152" v="468"/>
          <ac:spMkLst>
            <pc:docMk/>
            <pc:sldMk cId="2648656810" sldId="1235"/>
            <ac:spMk id="2" creationId="{00000000-0000-0000-0000-000000000000}"/>
          </ac:spMkLst>
        </pc:spChg>
        <pc:spChg chg="add mod ord">
          <ac:chgData name="Daniel Khashabi" userId="62390808-c838-45e6-be59-d6fd0d208bc8" providerId="ADAL" clId="{AF0ECCB0-95D5-C446-8EB3-6A6D85935981}" dt="2023-01-09T02:08:23.144" v="104" actId="27636"/>
          <ac:spMkLst>
            <pc:docMk/>
            <pc:sldMk cId="2648656810" sldId="1235"/>
            <ac:spMk id="3" creationId="{18509374-F892-802A-1953-382B31098430}"/>
          </ac:spMkLst>
        </pc:spChg>
        <pc:spChg chg="add mod ord">
          <ac:chgData name="Daniel Khashabi" userId="62390808-c838-45e6-be59-d6fd0d208bc8" providerId="ADAL" clId="{AF0ECCB0-95D5-C446-8EB3-6A6D85935981}" dt="2023-01-09T02:08:21.781" v="58" actId="700"/>
          <ac:spMkLst>
            <pc:docMk/>
            <pc:sldMk cId="2648656810" sldId="1235"/>
            <ac:spMk id="4" creationId="{2FB13BD5-5EDF-B519-6AA3-62DD8CFB64C5}"/>
          </ac:spMkLst>
        </pc:spChg>
        <pc:spChg chg="mod">
          <ac:chgData name="Daniel Khashabi" userId="62390808-c838-45e6-be59-d6fd0d208bc8" providerId="ADAL" clId="{AF0ECCB0-95D5-C446-8EB3-6A6D85935981}" dt="2023-01-09T19:38:52.152" v="468"/>
          <ac:spMkLst>
            <pc:docMk/>
            <pc:sldMk cId="2648656810" sldId="1235"/>
            <ac:spMk id="8" creationId="{00000000-0000-0000-0000-000000000000}"/>
          </ac:spMkLst>
        </pc:spChg>
        <pc:spChg chg="mod">
          <ac:chgData name="Daniel Khashabi" userId="62390808-c838-45e6-be59-d6fd0d208bc8" providerId="ADAL" clId="{AF0ECCB0-95D5-C446-8EB3-6A6D85935981}" dt="2023-01-09T19:38:52.152" v="468"/>
          <ac:spMkLst>
            <pc:docMk/>
            <pc:sldMk cId="2648656810" sldId="1235"/>
            <ac:spMk id="21" creationId="{00000000-0000-0000-0000-000000000000}"/>
          </ac:spMkLst>
        </pc:spChg>
        <pc:spChg chg="mod">
          <ac:chgData name="Daniel Khashabi" userId="62390808-c838-45e6-be59-d6fd0d208bc8" providerId="ADAL" clId="{AF0ECCB0-95D5-C446-8EB3-6A6D85935981}" dt="2023-01-09T19:38:52.152" v="468"/>
          <ac:spMkLst>
            <pc:docMk/>
            <pc:sldMk cId="2648656810" sldId="1235"/>
            <ac:spMk id="22" creationId="{00000000-0000-0000-0000-000000000000}"/>
          </ac:spMkLst>
        </pc:spChg>
      </pc:sldChg>
      <pc:sldChg chg="addSp delSp modSp del mod chgLayout modNotes">
        <pc:chgData name="Daniel Khashabi" userId="62390808-c838-45e6-be59-d6fd0d208bc8" providerId="ADAL" clId="{AF0ECCB0-95D5-C446-8EB3-6A6D85935981}" dt="2023-01-10T16:46:51.653" v="4808" actId="2696"/>
        <pc:sldMkLst>
          <pc:docMk/>
          <pc:sldMk cId="129186889" sldId="1236"/>
        </pc:sldMkLst>
        <pc:spChg chg="add mod ord">
          <ac:chgData name="Daniel Khashabi" userId="62390808-c838-45e6-be59-d6fd0d208bc8" providerId="ADAL" clId="{AF0ECCB0-95D5-C446-8EB3-6A6D85935981}" dt="2023-01-09T02:08:23.171" v="105" actId="27636"/>
          <ac:spMkLst>
            <pc:docMk/>
            <pc:sldMk cId="129186889" sldId="1236"/>
            <ac:spMk id="2" creationId="{4ED4A98A-1EEE-A55E-4F00-1A0DAC2C5DB8}"/>
          </ac:spMkLst>
        </pc:spChg>
        <pc:spChg chg="add del mod ord">
          <ac:chgData name="Daniel Khashabi" userId="62390808-c838-45e6-be59-d6fd0d208bc8" providerId="ADAL" clId="{AF0ECCB0-95D5-C446-8EB3-6A6D85935981}" dt="2023-01-09T19:46:25.348" v="1014" actId="478"/>
          <ac:spMkLst>
            <pc:docMk/>
            <pc:sldMk cId="129186889" sldId="1236"/>
            <ac:spMk id="3" creationId="{E5992480-72EA-E7FF-B3FE-838843A5E5F1}"/>
          </ac:spMkLst>
        </pc:spChg>
        <pc:spChg chg="mod">
          <ac:chgData name="Daniel Khashabi" userId="62390808-c838-45e6-be59-d6fd0d208bc8" providerId="ADAL" clId="{AF0ECCB0-95D5-C446-8EB3-6A6D85935981}" dt="2023-01-09T21:01:00.193" v="1513" actId="1076"/>
          <ac:spMkLst>
            <pc:docMk/>
            <pc:sldMk cId="129186889" sldId="1236"/>
            <ac:spMk id="8" creationId="{00000000-0000-0000-0000-000000000000}"/>
          </ac:spMkLst>
        </pc:spChg>
        <pc:spChg chg="mod">
          <ac:chgData name="Daniel Khashabi" userId="62390808-c838-45e6-be59-d6fd0d208bc8" providerId="ADAL" clId="{AF0ECCB0-95D5-C446-8EB3-6A6D85935981}" dt="2023-01-09T19:38:52.152" v="468"/>
          <ac:spMkLst>
            <pc:docMk/>
            <pc:sldMk cId="129186889" sldId="1236"/>
            <ac:spMk id="11" creationId="{00000000-0000-0000-0000-000000000000}"/>
          </ac:spMkLst>
        </pc:spChg>
        <pc:spChg chg="mod">
          <ac:chgData name="Daniel Khashabi" userId="62390808-c838-45e6-be59-d6fd0d208bc8" providerId="ADAL" clId="{AF0ECCB0-95D5-C446-8EB3-6A6D85935981}" dt="2023-01-09T19:38:52.152" v="468"/>
          <ac:spMkLst>
            <pc:docMk/>
            <pc:sldMk cId="129186889" sldId="1236"/>
            <ac:spMk id="12" creationId="{00000000-0000-0000-0000-000000000000}"/>
          </ac:spMkLst>
        </pc:spChg>
        <pc:spChg chg="mod">
          <ac:chgData name="Daniel Khashabi" userId="62390808-c838-45e6-be59-d6fd0d208bc8" providerId="ADAL" clId="{AF0ECCB0-95D5-C446-8EB3-6A6D85935981}" dt="2023-01-09T19:38:52.152" v="468"/>
          <ac:spMkLst>
            <pc:docMk/>
            <pc:sldMk cId="129186889" sldId="1236"/>
            <ac:spMk id="13" creationId="{00000000-0000-0000-0000-000000000000}"/>
          </ac:spMkLst>
        </pc:spChg>
        <pc:spChg chg="mod">
          <ac:chgData name="Daniel Khashabi" userId="62390808-c838-45e6-be59-d6fd0d208bc8" providerId="ADAL" clId="{AF0ECCB0-95D5-C446-8EB3-6A6D85935981}" dt="2023-01-09T19:38:52.152" v="468"/>
          <ac:spMkLst>
            <pc:docMk/>
            <pc:sldMk cId="129186889" sldId="1236"/>
            <ac:spMk id="15" creationId="{00000000-0000-0000-0000-000000000000}"/>
          </ac:spMkLst>
        </pc:spChg>
        <pc:spChg chg="mod">
          <ac:chgData name="Daniel Khashabi" userId="62390808-c838-45e6-be59-d6fd0d208bc8" providerId="ADAL" clId="{AF0ECCB0-95D5-C446-8EB3-6A6D85935981}" dt="2023-01-09T19:38:52.152" v="468"/>
          <ac:spMkLst>
            <pc:docMk/>
            <pc:sldMk cId="129186889" sldId="1236"/>
            <ac:spMk id="16" creationId="{00000000-0000-0000-0000-000000000000}"/>
          </ac:spMkLst>
        </pc:spChg>
        <pc:spChg chg="mod">
          <ac:chgData name="Daniel Khashabi" userId="62390808-c838-45e6-be59-d6fd0d208bc8" providerId="ADAL" clId="{AF0ECCB0-95D5-C446-8EB3-6A6D85935981}" dt="2023-01-09T19:38:52.152" v="468"/>
          <ac:spMkLst>
            <pc:docMk/>
            <pc:sldMk cId="129186889" sldId="1236"/>
            <ac:spMk id="17" creationId="{00000000-0000-0000-0000-000000000000}"/>
          </ac:spMkLst>
        </pc:spChg>
        <pc:spChg chg="mod">
          <ac:chgData name="Daniel Khashabi" userId="62390808-c838-45e6-be59-d6fd0d208bc8" providerId="ADAL" clId="{AF0ECCB0-95D5-C446-8EB3-6A6D85935981}" dt="2023-01-09T19:38:52.152" v="468"/>
          <ac:spMkLst>
            <pc:docMk/>
            <pc:sldMk cId="129186889" sldId="1236"/>
            <ac:spMk id="18" creationId="{00000000-0000-0000-0000-000000000000}"/>
          </ac:spMkLst>
        </pc:spChg>
        <pc:spChg chg="mod">
          <ac:chgData name="Daniel Khashabi" userId="62390808-c838-45e6-be59-d6fd0d208bc8" providerId="ADAL" clId="{AF0ECCB0-95D5-C446-8EB3-6A6D85935981}" dt="2023-01-09T19:38:52.152" v="468"/>
          <ac:spMkLst>
            <pc:docMk/>
            <pc:sldMk cId="129186889" sldId="1236"/>
            <ac:spMk id="21" creationId="{00000000-0000-0000-0000-000000000000}"/>
          </ac:spMkLst>
        </pc:spChg>
        <pc:spChg chg="mod">
          <ac:chgData name="Daniel Khashabi" userId="62390808-c838-45e6-be59-d6fd0d208bc8" providerId="ADAL" clId="{AF0ECCB0-95D5-C446-8EB3-6A6D85935981}" dt="2023-01-09T19:38:52.152" v="468"/>
          <ac:spMkLst>
            <pc:docMk/>
            <pc:sldMk cId="129186889" sldId="1236"/>
            <ac:spMk id="22" creationId="{00000000-0000-0000-0000-000000000000}"/>
          </ac:spMkLst>
        </pc:spChg>
        <pc:spChg chg="mod">
          <ac:chgData name="Daniel Khashabi" userId="62390808-c838-45e6-be59-d6fd0d208bc8" providerId="ADAL" clId="{AF0ECCB0-95D5-C446-8EB3-6A6D85935981}" dt="2023-01-09T19:38:52.152" v="468"/>
          <ac:spMkLst>
            <pc:docMk/>
            <pc:sldMk cId="129186889" sldId="1236"/>
            <ac:spMk id="23" creationId="{00000000-0000-0000-0000-000000000000}"/>
          </ac:spMkLst>
        </pc:spChg>
        <pc:spChg chg="mod">
          <ac:chgData name="Daniel Khashabi" userId="62390808-c838-45e6-be59-d6fd0d208bc8" providerId="ADAL" clId="{AF0ECCB0-95D5-C446-8EB3-6A6D85935981}" dt="2023-01-09T19:38:52.152" v="468"/>
          <ac:spMkLst>
            <pc:docMk/>
            <pc:sldMk cId="129186889" sldId="1236"/>
            <ac:spMk id="24" creationId="{00000000-0000-0000-0000-000000000000}"/>
          </ac:spMkLst>
        </pc:spChg>
        <pc:spChg chg="mod">
          <ac:chgData name="Daniel Khashabi" userId="62390808-c838-45e6-be59-d6fd0d208bc8" providerId="ADAL" clId="{AF0ECCB0-95D5-C446-8EB3-6A6D85935981}" dt="2023-01-09T19:38:52.152" v="468"/>
          <ac:spMkLst>
            <pc:docMk/>
            <pc:sldMk cId="129186889" sldId="1236"/>
            <ac:spMk id="25" creationId="{00000000-0000-0000-0000-000000000000}"/>
          </ac:spMkLst>
        </pc:spChg>
      </pc:sldChg>
      <pc:sldChg chg="add del">
        <pc:chgData name="Daniel Khashabi" userId="62390808-c838-45e6-be59-d6fd0d208bc8" providerId="ADAL" clId="{AF0ECCB0-95D5-C446-8EB3-6A6D85935981}" dt="2023-01-11T00:16:18.943" v="4883" actId="2696"/>
        <pc:sldMkLst>
          <pc:docMk/>
          <pc:sldMk cId="3999702483" sldId="1236"/>
        </pc:sldMkLst>
      </pc:sldChg>
      <pc:sldChg chg="addSp modSp del mod chgLayout modNotes">
        <pc:chgData name="Daniel Khashabi" userId="62390808-c838-45e6-be59-d6fd0d208bc8" providerId="ADAL" clId="{AF0ECCB0-95D5-C446-8EB3-6A6D85935981}" dt="2023-01-10T16:45:43.922" v="4793" actId="2696"/>
        <pc:sldMkLst>
          <pc:docMk/>
          <pc:sldMk cId="874174361" sldId="1237"/>
        </pc:sldMkLst>
        <pc:spChg chg="add mod ord">
          <ac:chgData name="Daniel Khashabi" userId="62390808-c838-45e6-be59-d6fd0d208bc8" providerId="ADAL" clId="{AF0ECCB0-95D5-C446-8EB3-6A6D85935981}" dt="2023-01-09T02:08:23.221" v="108" actId="27636"/>
          <ac:spMkLst>
            <pc:docMk/>
            <pc:sldMk cId="874174361" sldId="1237"/>
            <ac:spMk id="2" creationId="{18C5ED80-BB4A-62F4-A5E3-65E5C31363AE}"/>
          </ac:spMkLst>
        </pc:spChg>
        <pc:spChg chg="add mod ord">
          <ac:chgData name="Daniel Khashabi" userId="62390808-c838-45e6-be59-d6fd0d208bc8" providerId="ADAL" clId="{AF0ECCB0-95D5-C446-8EB3-6A6D85935981}" dt="2023-01-09T02:08:21.781" v="58" actId="700"/>
          <ac:spMkLst>
            <pc:docMk/>
            <pc:sldMk cId="874174361" sldId="1237"/>
            <ac:spMk id="3" creationId="{565EFC0A-5720-E627-69DD-A1ED5C2B3336}"/>
          </ac:spMkLst>
        </pc:spChg>
        <pc:spChg chg="mod">
          <ac:chgData name="Daniel Khashabi" userId="62390808-c838-45e6-be59-d6fd0d208bc8" providerId="ADAL" clId="{AF0ECCB0-95D5-C446-8EB3-6A6D85935981}" dt="2023-01-09T19:38:52.152" v="468"/>
          <ac:spMkLst>
            <pc:docMk/>
            <pc:sldMk cId="874174361" sldId="1237"/>
            <ac:spMk id="8" creationId="{00000000-0000-0000-0000-000000000000}"/>
          </ac:spMkLst>
        </pc:spChg>
        <pc:spChg chg="mod">
          <ac:chgData name="Daniel Khashabi" userId="62390808-c838-45e6-be59-d6fd0d208bc8" providerId="ADAL" clId="{AF0ECCB0-95D5-C446-8EB3-6A6D85935981}" dt="2023-01-09T19:38:52.152" v="468"/>
          <ac:spMkLst>
            <pc:docMk/>
            <pc:sldMk cId="874174361" sldId="1237"/>
            <ac:spMk id="21" creationId="{00000000-0000-0000-0000-000000000000}"/>
          </ac:spMkLst>
        </pc:spChg>
        <pc:spChg chg="mod">
          <ac:chgData name="Daniel Khashabi" userId="62390808-c838-45e6-be59-d6fd0d208bc8" providerId="ADAL" clId="{AF0ECCB0-95D5-C446-8EB3-6A6D85935981}" dt="2023-01-09T19:38:52.152" v="468"/>
          <ac:spMkLst>
            <pc:docMk/>
            <pc:sldMk cId="874174361" sldId="1237"/>
            <ac:spMk id="22" creationId="{00000000-0000-0000-0000-000000000000}"/>
          </ac:spMkLst>
        </pc:spChg>
      </pc:sldChg>
      <pc:sldChg chg="addSp modSp del mod chgLayout modNotes">
        <pc:chgData name="Daniel Khashabi" userId="62390808-c838-45e6-be59-d6fd0d208bc8" providerId="ADAL" clId="{AF0ECCB0-95D5-C446-8EB3-6A6D85935981}" dt="2023-01-10T16:45:41.677" v="4792" actId="2696"/>
        <pc:sldMkLst>
          <pc:docMk/>
          <pc:sldMk cId="3875191384" sldId="1238"/>
        </pc:sldMkLst>
        <pc:spChg chg="add mod ord">
          <ac:chgData name="Daniel Khashabi" userId="62390808-c838-45e6-be59-d6fd0d208bc8" providerId="ADAL" clId="{AF0ECCB0-95D5-C446-8EB3-6A6D85935981}" dt="2023-01-09T02:08:23.207" v="107" actId="27636"/>
          <ac:spMkLst>
            <pc:docMk/>
            <pc:sldMk cId="3875191384" sldId="1238"/>
            <ac:spMk id="2" creationId="{1894A5C9-4218-26BD-6282-7428208F6D8C}"/>
          </ac:spMkLst>
        </pc:spChg>
        <pc:spChg chg="add mod ord">
          <ac:chgData name="Daniel Khashabi" userId="62390808-c838-45e6-be59-d6fd0d208bc8" providerId="ADAL" clId="{AF0ECCB0-95D5-C446-8EB3-6A6D85935981}" dt="2023-01-09T02:08:21.781" v="58" actId="700"/>
          <ac:spMkLst>
            <pc:docMk/>
            <pc:sldMk cId="3875191384" sldId="1238"/>
            <ac:spMk id="3" creationId="{C2FF8A2B-7294-41ED-CED8-9F62BEDF6A69}"/>
          </ac:spMkLst>
        </pc:spChg>
        <pc:spChg chg="mod">
          <ac:chgData name="Daniel Khashabi" userId="62390808-c838-45e6-be59-d6fd0d208bc8" providerId="ADAL" clId="{AF0ECCB0-95D5-C446-8EB3-6A6D85935981}" dt="2023-01-09T19:38:52.152" v="468"/>
          <ac:spMkLst>
            <pc:docMk/>
            <pc:sldMk cId="3875191384" sldId="1238"/>
            <ac:spMk id="8" creationId="{00000000-0000-0000-0000-000000000000}"/>
          </ac:spMkLst>
        </pc:spChg>
        <pc:spChg chg="mod">
          <ac:chgData name="Daniel Khashabi" userId="62390808-c838-45e6-be59-d6fd0d208bc8" providerId="ADAL" clId="{AF0ECCB0-95D5-C446-8EB3-6A6D85935981}" dt="2023-01-09T19:38:52.152" v="468"/>
          <ac:spMkLst>
            <pc:docMk/>
            <pc:sldMk cId="3875191384" sldId="1238"/>
            <ac:spMk id="21" creationId="{00000000-0000-0000-0000-000000000000}"/>
          </ac:spMkLst>
        </pc:spChg>
        <pc:spChg chg="mod">
          <ac:chgData name="Daniel Khashabi" userId="62390808-c838-45e6-be59-d6fd0d208bc8" providerId="ADAL" clId="{AF0ECCB0-95D5-C446-8EB3-6A6D85935981}" dt="2023-01-09T19:38:52.152" v="468"/>
          <ac:spMkLst>
            <pc:docMk/>
            <pc:sldMk cId="3875191384" sldId="1238"/>
            <ac:spMk id="22" creationId="{00000000-0000-0000-0000-000000000000}"/>
          </ac:spMkLst>
        </pc:spChg>
      </pc:sldChg>
      <pc:sldChg chg="addSp delSp modSp del mod chgLayout modNotes">
        <pc:chgData name="Daniel Khashabi" userId="62390808-c838-45e6-be59-d6fd0d208bc8" providerId="ADAL" clId="{AF0ECCB0-95D5-C446-8EB3-6A6D85935981}" dt="2023-01-10T16:45:37.908" v="4791" actId="2696"/>
        <pc:sldMkLst>
          <pc:docMk/>
          <pc:sldMk cId="2926978436" sldId="1239"/>
        </pc:sldMkLst>
        <pc:spChg chg="add mod ord">
          <ac:chgData name="Daniel Khashabi" userId="62390808-c838-45e6-be59-d6fd0d208bc8" providerId="ADAL" clId="{AF0ECCB0-95D5-C446-8EB3-6A6D85935981}" dt="2023-01-09T02:08:23.191" v="106" actId="27636"/>
          <ac:spMkLst>
            <pc:docMk/>
            <pc:sldMk cId="2926978436" sldId="1239"/>
            <ac:spMk id="2" creationId="{F40A6B9D-424E-13F7-0B5B-01A3387D125B}"/>
          </ac:spMkLst>
        </pc:spChg>
        <pc:spChg chg="add del mod ord">
          <ac:chgData name="Daniel Khashabi" userId="62390808-c838-45e6-be59-d6fd0d208bc8" providerId="ADAL" clId="{AF0ECCB0-95D5-C446-8EB3-6A6D85935981}" dt="2023-01-09T19:46:28.990" v="1015" actId="478"/>
          <ac:spMkLst>
            <pc:docMk/>
            <pc:sldMk cId="2926978436" sldId="1239"/>
            <ac:spMk id="4" creationId="{A67A9A56-855E-E074-46F7-702B86412F71}"/>
          </ac:spMkLst>
        </pc:spChg>
        <pc:spChg chg="mod">
          <ac:chgData name="Daniel Khashabi" userId="62390808-c838-45e6-be59-d6fd0d208bc8" providerId="ADAL" clId="{AF0ECCB0-95D5-C446-8EB3-6A6D85935981}" dt="2023-01-09T19:38:52.152" v="468"/>
          <ac:spMkLst>
            <pc:docMk/>
            <pc:sldMk cId="2926978436" sldId="1239"/>
            <ac:spMk id="8" creationId="{00000000-0000-0000-0000-000000000000}"/>
          </ac:spMkLst>
        </pc:spChg>
        <pc:spChg chg="mod">
          <ac:chgData name="Daniel Khashabi" userId="62390808-c838-45e6-be59-d6fd0d208bc8" providerId="ADAL" clId="{AF0ECCB0-95D5-C446-8EB3-6A6D85935981}" dt="2023-01-09T19:38:52.152" v="468"/>
          <ac:spMkLst>
            <pc:docMk/>
            <pc:sldMk cId="2926978436" sldId="1239"/>
            <ac:spMk id="21" creationId="{00000000-0000-0000-0000-000000000000}"/>
          </ac:spMkLst>
        </pc:spChg>
        <pc:spChg chg="mod">
          <ac:chgData name="Daniel Khashabi" userId="62390808-c838-45e6-be59-d6fd0d208bc8" providerId="ADAL" clId="{AF0ECCB0-95D5-C446-8EB3-6A6D85935981}" dt="2023-01-09T19:38:52.152" v="468"/>
          <ac:spMkLst>
            <pc:docMk/>
            <pc:sldMk cId="2926978436" sldId="1239"/>
            <ac:spMk id="22" creationId="{00000000-0000-0000-0000-000000000000}"/>
          </ac:spMkLst>
        </pc:spChg>
      </pc:sldChg>
      <pc:sldChg chg="addSp modSp del mod chgLayout modNotes">
        <pc:chgData name="Daniel Khashabi" userId="62390808-c838-45e6-be59-d6fd0d208bc8" providerId="ADAL" clId="{AF0ECCB0-95D5-C446-8EB3-6A6D85935981}" dt="2023-01-10T16:46:51.653" v="4808" actId="2696"/>
        <pc:sldMkLst>
          <pc:docMk/>
          <pc:sldMk cId="367646465" sldId="1240"/>
        </pc:sldMkLst>
        <pc:spChg chg="add mod ord">
          <ac:chgData name="Daniel Khashabi" userId="62390808-c838-45e6-be59-d6fd0d208bc8" providerId="ADAL" clId="{AF0ECCB0-95D5-C446-8EB3-6A6D85935981}" dt="2023-01-09T02:08:23.240" v="109" actId="27636"/>
          <ac:spMkLst>
            <pc:docMk/>
            <pc:sldMk cId="367646465" sldId="1240"/>
            <ac:spMk id="2" creationId="{D03109EC-7B8D-E3EB-0682-921ED3EFA5FF}"/>
          </ac:spMkLst>
        </pc:spChg>
        <pc:spChg chg="add mod ord">
          <ac:chgData name="Daniel Khashabi" userId="62390808-c838-45e6-be59-d6fd0d208bc8" providerId="ADAL" clId="{AF0ECCB0-95D5-C446-8EB3-6A6D85935981}" dt="2023-01-09T02:08:21.781" v="58" actId="700"/>
          <ac:spMkLst>
            <pc:docMk/>
            <pc:sldMk cId="367646465" sldId="1240"/>
            <ac:spMk id="3" creationId="{70388F96-533C-0892-4306-CCC959873D44}"/>
          </ac:spMkLst>
        </pc:spChg>
        <pc:spChg chg="mod">
          <ac:chgData name="Daniel Khashabi" userId="62390808-c838-45e6-be59-d6fd0d208bc8" providerId="ADAL" clId="{AF0ECCB0-95D5-C446-8EB3-6A6D85935981}" dt="2023-01-09T19:38:52.152" v="468"/>
          <ac:spMkLst>
            <pc:docMk/>
            <pc:sldMk cId="367646465" sldId="1240"/>
            <ac:spMk id="21" creationId="{00000000-0000-0000-0000-000000000000}"/>
          </ac:spMkLst>
        </pc:spChg>
        <pc:spChg chg="mod">
          <ac:chgData name="Daniel Khashabi" userId="62390808-c838-45e6-be59-d6fd0d208bc8" providerId="ADAL" clId="{AF0ECCB0-95D5-C446-8EB3-6A6D85935981}" dt="2023-01-09T19:38:52.152" v="468"/>
          <ac:spMkLst>
            <pc:docMk/>
            <pc:sldMk cId="367646465" sldId="1240"/>
            <ac:spMk id="22" creationId="{00000000-0000-0000-0000-000000000000}"/>
          </ac:spMkLst>
        </pc:spChg>
      </pc:sldChg>
      <pc:sldChg chg="add del">
        <pc:chgData name="Daniel Khashabi" userId="62390808-c838-45e6-be59-d6fd0d208bc8" providerId="ADAL" clId="{AF0ECCB0-95D5-C446-8EB3-6A6D85935981}" dt="2023-01-11T00:16:19.746" v="4884" actId="2696"/>
        <pc:sldMkLst>
          <pc:docMk/>
          <pc:sldMk cId="3348397517" sldId="1240"/>
        </pc:sldMkLst>
      </pc:sldChg>
      <pc:sldChg chg="addSp modSp del mod chgLayout modNotes">
        <pc:chgData name="Daniel Khashabi" userId="62390808-c838-45e6-be59-d6fd0d208bc8" providerId="ADAL" clId="{AF0ECCB0-95D5-C446-8EB3-6A6D85935981}" dt="2023-01-10T16:45:51.723" v="4794" actId="2696"/>
        <pc:sldMkLst>
          <pc:docMk/>
          <pc:sldMk cId="1340764879" sldId="1241"/>
        </pc:sldMkLst>
        <pc:spChg chg="add mod ord">
          <ac:chgData name="Daniel Khashabi" userId="62390808-c838-45e6-be59-d6fd0d208bc8" providerId="ADAL" clId="{AF0ECCB0-95D5-C446-8EB3-6A6D85935981}" dt="2023-01-09T02:08:23.254" v="110" actId="27636"/>
          <ac:spMkLst>
            <pc:docMk/>
            <pc:sldMk cId="1340764879" sldId="1241"/>
            <ac:spMk id="2" creationId="{F3CA7A9F-79EA-9551-53A6-FEF81D536B39}"/>
          </ac:spMkLst>
        </pc:spChg>
        <pc:spChg chg="add mod ord">
          <ac:chgData name="Daniel Khashabi" userId="62390808-c838-45e6-be59-d6fd0d208bc8" providerId="ADAL" clId="{AF0ECCB0-95D5-C446-8EB3-6A6D85935981}" dt="2023-01-09T02:08:21.781" v="58" actId="700"/>
          <ac:spMkLst>
            <pc:docMk/>
            <pc:sldMk cId="1340764879" sldId="1241"/>
            <ac:spMk id="3" creationId="{C5ED8BC6-112D-9826-5284-6B411B06C7E6}"/>
          </ac:spMkLst>
        </pc:spChg>
        <pc:spChg chg="mod">
          <ac:chgData name="Daniel Khashabi" userId="62390808-c838-45e6-be59-d6fd0d208bc8" providerId="ADAL" clId="{AF0ECCB0-95D5-C446-8EB3-6A6D85935981}" dt="2023-01-09T19:38:52.152" v="468"/>
          <ac:spMkLst>
            <pc:docMk/>
            <pc:sldMk cId="1340764879" sldId="1241"/>
            <ac:spMk id="21" creationId="{00000000-0000-0000-0000-000000000000}"/>
          </ac:spMkLst>
        </pc:spChg>
        <pc:spChg chg="mod">
          <ac:chgData name="Daniel Khashabi" userId="62390808-c838-45e6-be59-d6fd0d208bc8" providerId="ADAL" clId="{AF0ECCB0-95D5-C446-8EB3-6A6D85935981}" dt="2023-01-09T19:38:52.152" v="468"/>
          <ac:spMkLst>
            <pc:docMk/>
            <pc:sldMk cId="1340764879" sldId="1241"/>
            <ac:spMk id="22" creationId="{00000000-0000-0000-0000-000000000000}"/>
          </ac:spMkLst>
        </pc:spChg>
      </pc:sldChg>
      <pc:sldChg chg="addSp delSp modSp del mod chgLayout modNotes">
        <pc:chgData name="Daniel Khashabi" userId="62390808-c838-45e6-be59-d6fd0d208bc8" providerId="ADAL" clId="{AF0ECCB0-95D5-C446-8EB3-6A6D85935981}" dt="2023-01-09T21:02:07.863" v="1515" actId="2696"/>
        <pc:sldMkLst>
          <pc:docMk/>
          <pc:sldMk cId="1090741717" sldId="1242"/>
        </pc:sldMkLst>
        <pc:spChg chg="add mod ord">
          <ac:chgData name="Daniel Khashabi" userId="62390808-c838-45e6-be59-d6fd0d208bc8" providerId="ADAL" clId="{AF0ECCB0-95D5-C446-8EB3-6A6D85935981}" dt="2023-01-09T02:08:23.440" v="111" actId="27636"/>
          <ac:spMkLst>
            <pc:docMk/>
            <pc:sldMk cId="1090741717" sldId="1242"/>
            <ac:spMk id="2" creationId="{BD7C94E0-750B-7210-391F-59802539B371}"/>
          </ac:spMkLst>
        </pc:spChg>
        <pc:spChg chg="add del mod ord">
          <ac:chgData name="Daniel Khashabi" userId="62390808-c838-45e6-be59-d6fd0d208bc8" providerId="ADAL" clId="{AF0ECCB0-95D5-C446-8EB3-6A6D85935981}" dt="2023-01-09T21:01:57.108" v="1514" actId="478"/>
          <ac:spMkLst>
            <pc:docMk/>
            <pc:sldMk cId="1090741717" sldId="1242"/>
            <ac:spMk id="3" creationId="{5232876B-CBCC-64B2-04DB-639D0B8BFC85}"/>
          </ac:spMkLst>
        </pc:spChg>
        <pc:spChg chg="mod">
          <ac:chgData name="Daniel Khashabi" userId="62390808-c838-45e6-be59-d6fd0d208bc8" providerId="ADAL" clId="{AF0ECCB0-95D5-C446-8EB3-6A6D85935981}" dt="2023-01-09T19:38:52.152" v="468"/>
          <ac:spMkLst>
            <pc:docMk/>
            <pc:sldMk cId="1090741717" sldId="1242"/>
            <ac:spMk id="21" creationId="{00000000-0000-0000-0000-000000000000}"/>
          </ac:spMkLst>
        </pc:spChg>
        <pc:spChg chg="mod">
          <ac:chgData name="Daniel Khashabi" userId="62390808-c838-45e6-be59-d6fd0d208bc8" providerId="ADAL" clId="{AF0ECCB0-95D5-C446-8EB3-6A6D85935981}" dt="2023-01-09T19:38:52.152" v="468"/>
          <ac:spMkLst>
            <pc:docMk/>
            <pc:sldMk cId="1090741717" sldId="1242"/>
            <ac:spMk id="22" creationId="{00000000-0000-0000-0000-000000000000}"/>
          </ac:spMkLst>
        </pc:spChg>
      </pc:sldChg>
      <pc:sldChg chg="addSp modSp del mod chgLayout modNotes">
        <pc:chgData name="Daniel Khashabi" userId="62390808-c838-45e6-be59-d6fd0d208bc8" providerId="ADAL" clId="{AF0ECCB0-95D5-C446-8EB3-6A6D85935981}" dt="2023-01-09T21:02:09.189" v="1516" actId="2696"/>
        <pc:sldMkLst>
          <pc:docMk/>
          <pc:sldMk cId="1225465602" sldId="1243"/>
        </pc:sldMkLst>
        <pc:spChg chg="add mod ord">
          <ac:chgData name="Daniel Khashabi" userId="62390808-c838-45e6-be59-d6fd0d208bc8" providerId="ADAL" clId="{AF0ECCB0-95D5-C446-8EB3-6A6D85935981}" dt="2023-01-09T02:08:23.455" v="112" actId="27636"/>
          <ac:spMkLst>
            <pc:docMk/>
            <pc:sldMk cId="1225465602" sldId="1243"/>
            <ac:spMk id="2" creationId="{78E7684C-15E7-F013-3BE7-8578C5A7C260}"/>
          </ac:spMkLst>
        </pc:spChg>
        <pc:spChg chg="add mod ord">
          <ac:chgData name="Daniel Khashabi" userId="62390808-c838-45e6-be59-d6fd0d208bc8" providerId="ADAL" clId="{AF0ECCB0-95D5-C446-8EB3-6A6D85935981}" dt="2023-01-09T02:08:21.781" v="58" actId="700"/>
          <ac:spMkLst>
            <pc:docMk/>
            <pc:sldMk cId="1225465602" sldId="1243"/>
            <ac:spMk id="3" creationId="{14A095B5-3E31-71AE-552A-C21E39AEE4DD}"/>
          </ac:spMkLst>
        </pc:spChg>
        <pc:spChg chg="mod">
          <ac:chgData name="Daniel Khashabi" userId="62390808-c838-45e6-be59-d6fd0d208bc8" providerId="ADAL" clId="{AF0ECCB0-95D5-C446-8EB3-6A6D85935981}" dt="2023-01-09T19:38:52.152" v="468"/>
          <ac:spMkLst>
            <pc:docMk/>
            <pc:sldMk cId="1225465602" sldId="1243"/>
            <ac:spMk id="21" creationId="{00000000-0000-0000-0000-000000000000}"/>
          </ac:spMkLst>
        </pc:spChg>
        <pc:spChg chg="mod">
          <ac:chgData name="Daniel Khashabi" userId="62390808-c838-45e6-be59-d6fd0d208bc8" providerId="ADAL" clId="{AF0ECCB0-95D5-C446-8EB3-6A6D85935981}" dt="2023-01-09T19:38:52.152" v="468"/>
          <ac:spMkLst>
            <pc:docMk/>
            <pc:sldMk cId="1225465602" sldId="1243"/>
            <ac:spMk id="22" creationId="{00000000-0000-0000-0000-000000000000}"/>
          </ac:spMkLst>
        </pc:spChg>
      </pc:sldChg>
      <pc:sldChg chg="addSp modSp del mod chgLayout modNotes">
        <pc:chgData name="Daniel Khashabi" userId="62390808-c838-45e6-be59-d6fd0d208bc8" providerId="ADAL" clId="{AF0ECCB0-95D5-C446-8EB3-6A6D85935981}" dt="2023-01-09T21:02:10.877" v="1517" actId="2696"/>
        <pc:sldMkLst>
          <pc:docMk/>
          <pc:sldMk cId="3587712352" sldId="1244"/>
        </pc:sldMkLst>
        <pc:spChg chg="add mod ord">
          <ac:chgData name="Daniel Khashabi" userId="62390808-c838-45e6-be59-d6fd0d208bc8" providerId="ADAL" clId="{AF0ECCB0-95D5-C446-8EB3-6A6D85935981}" dt="2023-01-09T02:08:23.467" v="113" actId="27636"/>
          <ac:spMkLst>
            <pc:docMk/>
            <pc:sldMk cId="3587712352" sldId="1244"/>
            <ac:spMk id="2" creationId="{5CE86E01-2E02-86A7-4330-E19649B66478}"/>
          </ac:spMkLst>
        </pc:spChg>
        <pc:spChg chg="add mod ord">
          <ac:chgData name="Daniel Khashabi" userId="62390808-c838-45e6-be59-d6fd0d208bc8" providerId="ADAL" clId="{AF0ECCB0-95D5-C446-8EB3-6A6D85935981}" dt="2023-01-09T02:08:21.781" v="58" actId="700"/>
          <ac:spMkLst>
            <pc:docMk/>
            <pc:sldMk cId="3587712352" sldId="1244"/>
            <ac:spMk id="3" creationId="{25397425-9745-BB64-C01D-3E50EDE7F9F1}"/>
          </ac:spMkLst>
        </pc:spChg>
        <pc:spChg chg="mod">
          <ac:chgData name="Daniel Khashabi" userId="62390808-c838-45e6-be59-d6fd0d208bc8" providerId="ADAL" clId="{AF0ECCB0-95D5-C446-8EB3-6A6D85935981}" dt="2023-01-09T19:38:52.152" v="468"/>
          <ac:spMkLst>
            <pc:docMk/>
            <pc:sldMk cId="3587712352" sldId="1244"/>
            <ac:spMk id="5" creationId="{00000000-0000-0000-0000-000000000000}"/>
          </ac:spMkLst>
        </pc:spChg>
        <pc:spChg chg="mod">
          <ac:chgData name="Daniel Khashabi" userId="62390808-c838-45e6-be59-d6fd0d208bc8" providerId="ADAL" clId="{AF0ECCB0-95D5-C446-8EB3-6A6D85935981}" dt="2023-01-09T19:38:52.152" v="468"/>
          <ac:spMkLst>
            <pc:docMk/>
            <pc:sldMk cId="3587712352" sldId="1244"/>
            <ac:spMk id="21" creationId="{00000000-0000-0000-0000-000000000000}"/>
          </ac:spMkLst>
        </pc:spChg>
        <pc:spChg chg="mod">
          <ac:chgData name="Daniel Khashabi" userId="62390808-c838-45e6-be59-d6fd0d208bc8" providerId="ADAL" clId="{AF0ECCB0-95D5-C446-8EB3-6A6D85935981}" dt="2023-01-09T19:38:52.152" v="468"/>
          <ac:spMkLst>
            <pc:docMk/>
            <pc:sldMk cId="3587712352" sldId="1244"/>
            <ac:spMk id="22" creationId="{00000000-0000-0000-0000-000000000000}"/>
          </ac:spMkLst>
        </pc:spChg>
      </pc:sldChg>
      <pc:sldChg chg="addSp modSp del mod chgLayout modNotes">
        <pc:chgData name="Daniel Khashabi" userId="62390808-c838-45e6-be59-d6fd0d208bc8" providerId="ADAL" clId="{AF0ECCB0-95D5-C446-8EB3-6A6D85935981}" dt="2023-01-09T21:02:13.707" v="1518" actId="2696"/>
        <pc:sldMkLst>
          <pc:docMk/>
          <pc:sldMk cId="1408050350" sldId="1245"/>
        </pc:sldMkLst>
        <pc:spChg chg="mod">
          <ac:chgData name="Daniel Khashabi" userId="62390808-c838-45e6-be59-d6fd0d208bc8" providerId="ADAL" clId="{AF0ECCB0-95D5-C446-8EB3-6A6D85935981}" dt="2023-01-09T19:38:52.152" v="468"/>
          <ac:spMkLst>
            <pc:docMk/>
            <pc:sldMk cId="1408050350" sldId="1245"/>
            <ac:spMk id="2" creationId="{00000000-0000-0000-0000-000000000000}"/>
          </ac:spMkLst>
        </pc:spChg>
        <pc:spChg chg="add mod ord">
          <ac:chgData name="Daniel Khashabi" userId="62390808-c838-45e6-be59-d6fd0d208bc8" providerId="ADAL" clId="{AF0ECCB0-95D5-C446-8EB3-6A6D85935981}" dt="2023-01-09T02:08:23.483" v="114" actId="27636"/>
          <ac:spMkLst>
            <pc:docMk/>
            <pc:sldMk cId="1408050350" sldId="1245"/>
            <ac:spMk id="3" creationId="{F63C601B-06B8-FB87-777B-208DAD6366BF}"/>
          </ac:spMkLst>
        </pc:spChg>
        <pc:spChg chg="add mod ord">
          <ac:chgData name="Daniel Khashabi" userId="62390808-c838-45e6-be59-d6fd0d208bc8" providerId="ADAL" clId="{AF0ECCB0-95D5-C446-8EB3-6A6D85935981}" dt="2023-01-09T02:08:21.781" v="58" actId="700"/>
          <ac:spMkLst>
            <pc:docMk/>
            <pc:sldMk cId="1408050350" sldId="1245"/>
            <ac:spMk id="4" creationId="{5A46042E-6D9E-34F3-F419-E7BEA50F45C0}"/>
          </ac:spMkLst>
        </pc:spChg>
        <pc:spChg chg="mod">
          <ac:chgData name="Daniel Khashabi" userId="62390808-c838-45e6-be59-d6fd0d208bc8" providerId="ADAL" clId="{AF0ECCB0-95D5-C446-8EB3-6A6D85935981}" dt="2023-01-09T19:38:52.152" v="468"/>
          <ac:spMkLst>
            <pc:docMk/>
            <pc:sldMk cId="1408050350" sldId="1245"/>
            <ac:spMk id="21" creationId="{00000000-0000-0000-0000-000000000000}"/>
          </ac:spMkLst>
        </pc:spChg>
        <pc:spChg chg="mod">
          <ac:chgData name="Daniel Khashabi" userId="62390808-c838-45e6-be59-d6fd0d208bc8" providerId="ADAL" clId="{AF0ECCB0-95D5-C446-8EB3-6A6D85935981}" dt="2023-01-09T19:38:52.152" v="468"/>
          <ac:spMkLst>
            <pc:docMk/>
            <pc:sldMk cId="1408050350" sldId="1245"/>
            <ac:spMk id="22" creationId="{00000000-0000-0000-0000-000000000000}"/>
          </ac:spMkLst>
        </pc:spChg>
      </pc:sldChg>
      <pc:sldChg chg="addSp modSp del mod chgLayout modNotes">
        <pc:chgData name="Daniel Khashabi" userId="62390808-c838-45e6-be59-d6fd0d208bc8" providerId="ADAL" clId="{AF0ECCB0-95D5-C446-8EB3-6A6D85935981}" dt="2023-01-09T21:02:20.872" v="1519" actId="2696"/>
        <pc:sldMkLst>
          <pc:docMk/>
          <pc:sldMk cId="2261955694" sldId="1246"/>
        </pc:sldMkLst>
        <pc:spChg chg="add mod ord">
          <ac:chgData name="Daniel Khashabi" userId="62390808-c838-45e6-be59-d6fd0d208bc8" providerId="ADAL" clId="{AF0ECCB0-95D5-C446-8EB3-6A6D85935981}" dt="2023-01-09T02:08:23.498" v="115" actId="27636"/>
          <ac:spMkLst>
            <pc:docMk/>
            <pc:sldMk cId="2261955694" sldId="1246"/>
            <ac:spMk id="2" creationId="{391FE87A-8E30-F8FC-EBEA-0A3407F9D6E4}"/>
          </ac:spMkLst>
        </pc:spChg>
        <pc:spChg chg="add mod ord">
          <ac:chgData name="Daniel Khashabi" userId="62390808-c838-45e6-be59-d6fd0d208bc8" providerId="ADAL" clId="{AF0ECCB0-95D5-C446-8EB3-6A6D85935981}" dt="2023-01-09T02:08:21.781" v="58" actId="700"/>
          <ac:spMkLst>
            <pc:docMk/>
            <pc:sldMk cId="2261955694" sldId="1246"/>
            <ac:spMk id="3" creationId="{4EC873ED-1FC2-30AB-6694-9A064C589CD2}"/>
          </ac:spMkLst>
        </pc:spChg>
        <pc:spChg chg="mod">
          <ac:chgData name="Daniel Khashabi" userId="62390808-c838-45e6-be59-d6fd0d208bc8" providerId="ADAL" clId="{AF0ECCB0-95D5-C446-8EB3-6A6D85935981}" dt="2023-01-09T19:38:52.152" v="468"/>
          <ac:spMkLst>
            <pc:docMk/>
            <pc:sldMk cId="2261955694" sldId="1246"/>
            <ac:spMk id="21" creationId="{00000000-0000-0000-0000-000000000000}"/>
          </ac:spMkLst>
        </pc:spChg>
        <pc:spChg chg="mod">
          <ac:chgData name="Daniel Khashabi" userId="62390808-c838-45e6-be59-d6fd0d208bc8" providerId="ADAL" clId="{AF0ECCB0-95D5-C446-8EB3-6A6D85935981}" dt="2023-01-09T19:38:52.152" v="468"/>
          <ac:spMkLst>
            <pc:docMk/>
            <pc:sldMk cId="2261955694" sldId="1246"/>
            <ac:spMk id="22" creationId="{00000000-0000-0000-0000-000000000000}"/>
          </ac:spMkLst>
        </pc:spChg>
      </pc:sldChg>
      <pc:sldChg chg="addSp modSp del mod chgLayout modNotes">
        <pc:chgData name="Daniel Khashabi" userId="62390808-c838-45e6-be59-d6fd0d208bc8" providerId="ADAL" clId="{AF0ECCB0-95D5-C446-8EB3-6A6D85935981}" dt="2023-01-09T21:02:22.202" v="1520" actId="2696"/>
        <pc:sldMkLst>
          <pc:docMk/>
          <pc:sldMk cId="77826202" sldId="1247"/>
        </pc:sldMkLst>
        <pc:spChg chg="add mod ord">
          <ac:chgData name="Daniel Khashabi" userId="62390808-c838-45e6-be59-d6fd0d208bc8" providerId="ADAL" clId="{AF0ECCB0-95D5-C446-8EB3-6A6D85935981}" dt="2023-01-09T02:08:23.521" v="116" actId="27636"/>
          <ac:spMkLst>
            <pc:docMk/>
            <pc:sldMk cId="77826202" sldId="1247"/>
            <ac:spMk id="2" creationId="{6725D3F1-089F-7999-F7D2-86D3D4BA4E67}"/>
          </ac:spMkLst>
        </pc:spChg>
        <pc:spChg chg="add mod ord">
          <ac:chgData name="Daniel Khashabi" userId="62390808-c838-45e6-be59-d6fd0d208bc8" providerId="ADAL" clId="{AF0ECCB0-95D5-C446-8EB3-6A6D85935981}" dt="2023-01-09T02:08:21.781" v="58" actId="700"/>
          <ac:spMkLst>
            <pc:docMk/>
            <pc:sldMk cId="77826202" sldId="1247"/>
            <ac:spMk id="3" creationId="{D9748E06-429C-A3D7-4C19-FB43726021A9}"/>
          </ac:spMkLst>
        </pc:spChg>
        <pc:spChg chg="mod">
          <ac:chgData name="Daniel Khashabi" userId="62390808-c838-45e6-be59-d6fd0d208bc8" providerId="ADAL" clId="{AF0ECCB0-95D5-C446-8EB3-6A6D85935981}" dt="2023-01-09T19:38:52.152" v="468"/>
          <ac:spMkLst>
            <pc:docMk/>
            <pc:sldMk cId="77826202" sldId="1247"/>
            <ac:spMk id="21" creationId="{00000000-0000-0000-0000-000000000000}"/>
          </ac:spMkLst>
        </pc:spChg>
        <pc:spChg chg="mod">
          <ac:chgData name="Daniel Khashabi" userId="62390808-c838-45e6-be59-d6fd0d208bc8" providerId="ADAL" clId="{AF0ECCB0-95D5-C446-8EB3-6A6D85935981}" dt="2023-01-09T19:38:52.152" v="468"/>
          <ac:spMkLst>
            <pc:docMk/>
            <pc:sldMk cId="77826202" sldId="1247"/>
            <ac:spMk id="22" creationId="{00000000-0000-0000-0000-000000000000}"/>
          </ac:spMkLst>
        </pc:spChg>
      </pc:sldChg>
      <pc:sldChg chg="addSp modSp del mod chgLayout modNotes">
        <pc:chgData name="Daniel Khashabi" userId="62390808-c838-45e6-be59-d6fd0d208bc8" providerId="ADAL" clId="{AF0ECCB0-95D5-C446-8EB3-6A6D85935981}" dt="2023-01-09T21:02:23.931" v="1521" actId="2696"/>
        <pc:sldMkLst>
          <pc:docMk/>
          <pc:sldMk cId="827716126" sldId="1248"/>
        </pc:sldMkLst>
        <pc:spChg chg="add mod ord">
          <ac:chgData name="Daniel Khashabi" userId="62390808-c838-45e6-be59-d6fd0d208bc8" providerId="ADAL" clId="{AF0ECCB0-95D5-C446-8EB3-6A6D85935981}" dt="2023-01-09T02:08:23.540" v="117" actId="27636"/>
          <ac:spMkLst>
            <pc:docMk/>
            <pc:sldMk cId="827716126" sldId="1248"/>
            <ac:spMk id="2" creationId="{802A87E9-49C0-CE89-3342-8CF8C41B4D8F}"/>
          </ac:spMkLst>
        </pc:spChg>
        <pc:spChg chg="add mod ord">
          <ac:chgData name="Daniel Khashabi" userId="62390808-c838-45e6-be59-d6fd0d208bc8" providerId="ADAL" clId="{AF0ECCB0-95D5-C446-8EB3-6A6D85935981}" dt="2023-01-09T02:08:21.781" v="58" actId="700"/>
          <ac:spMkLst>
            <pc:docMk/>
            <pc:sldMk cId="827716126" sldId="1248"/>
            <ac:spMk id="3" creationId="{26801289-6757-E085-E83B-F52A14EA145A}"/>
          </ac:spMkLst>
        </pc:spChg>
        <pc:spChg chg="mod">
          <ac:chgData name="Daniel Khashabi" userId="62390808-c838-45e6-be59-d6fd0d208bc8" providerId="ADAL" clId="{AF0ECCB0-95D5-C446-8EB3-6A6D85935981}" dt="2023-01-09T19:38:52.152" v="468"/>
          <ac:spMkLst>
            <pc:docMk/>
            <pc:sldMk cId="827716126" sldId="1248"/>
            <ac:spMk id="21" creationId="{00000000-0000-0000-0000-000000000000}"/>
          </ac:spMkLst>
        </pc:spChg>
        <pc:spChg chg="mod">
          <ac:chgData name="Daniel Khashabi" userId="62390808-c838-45e6-be59-d6fd0d208bc8" providerId="ADAL" clId="{AF0ECCB0-95D5-C446-8EB3-6A6D85935981}" dt="2023-01-09T19:38:52.152" v="468"/>
          <ac:spMkLst>
            <pc:docMk/>
            <pc:sldMk cId="827716126" sldId="1248"/>
            <ac:spMk id="22" creationId="{00000000-0000-0000-0000-000000000000}"/>
          </ac:spMkLst>
        </pc:spChg>
      </pc:sldChg>
      <pc:sldChg chg="addSp modSp del mod chgLayout modNotes">
        <pc:chgData name="Daniel Khashabi" userId="62390808-c838-45e6-be59-d6fd0d208bc8" providerId="ADAL" clId="{AF0ECCB0-95D5-C446-8EB3-6A6D85935981}" dt="2023-01-09T21:02:26.769" v="1522" actId="2696"/>
        <pc:sldMkLst>
          <pc:docMk/>
          <pc:sldMk cId="2084382093" sldId="1250"/>
        </pc:sldMkLst>
        <pc:spChg chg="add mod ord">
          <ac:chgData name="Daniel Khashabi" userId="62390808-c838-45e6-be59-d6fd0d208bc8" providerId="ADAL" clId="{AF0ECCB0-95D5-C446-8EB3-6A6D85935981}" dt="2023-01-09T02:08:23.592" v="118" actId="27636"/>
          <ac:spMkLst>
            <pc:docMk/>
            <pc:sldMk cId="2084382093" sldId="1250"/>
            <ac:spMk id="2" creationId="{AFAC848A-2CDA-1919-AAC5-B86F129C7398}"/>
          </ac:spMkLst>
        </pc:spChg>
        <pc:spChg chg="add mod ord">
          <ac:chgData name="Daniel Khashabi" userId="62390808-c838-45e6-be59-d6fd0d208bc8" providerId="ADAL" clId="{AF0ECCB0-95D5-C446-8EB3-6A6D85935981}" dt="2023-01-09T02:08:21.781" v="58" actId="700"/>
          <ac:spMkLst>
            <pc:docMk/>
            <pc:sldMk cId="2084382093" sldId="1250"/>
            <ac:spMk id="3" creationId="{EB35463A-4CD0-2B6C-55FD-3B02BC5DFB45}"/>
          </ac:spMkLst>
        </pc:spChg>
        <pc:spChg chg="mod">
          <ac:chgData name="Daniel Khashabi" userId="62390808-c838-45e6-be59-d6fd0d208bc8" providerId="ADAL" clId="{AF0ECCB0-95D5-C446-8EB3-6A6D85935981}" dt="2023-01-09T19:38:52.152" v="468"/>
          <ac:spMkLst>
            <pc:docMk/>
            <pc:sldMk cId="2084382093" sldId="1250"/>
            <ac:spMk id="21" creationId="{00000000-0000-0000-0000-000000000000}"/>
          </ac:spMkLst>
        </pc:spChg>
        <pc:spChg chg="mod">
          <ac:chgData name="Daniel Khashabi" userId="62390808-c838-45e6-be59-d6fd0d208bc8" providerId="ADAL" clId="{AF0ECCB0-95D5-C446-8EB3-6A6D85935981}" dt="2023-01-09T19:38:52.152" v="468"/>
          <ac:spMkLst>
            <pc:docMk/>
            <pc:sldMk cId="2084382093" sldId="1250"/>
            <ac:spMk id="22" creationId="{00000000-0000-0000-0000-000000000000}"/>
          </ac:spMkLst>
        </pc:spChg>
      </pc:sldChg>
      <pc:sldChg chg="addSp modSp del mod chgLayout modNotes">
        <pc:chgData name="Daniel Khashabi" userId="62390808-c838-45e6-be59-d6fd0d208bc8" providerId="ADAL" clId="{AF0ECCB0-95D5-C446-8EB3-6A6D85935981}" dt="2023-01-09T21:02:28.425" v="1523" actId="2696"/>
        <pc:sldMkLst>
          <pc:docMk/>
          <pc:sldMk cId="4227569975" sldId="1251"/>
        </pc:sldMkLst>
        <pc:spChg chg="add mod ord">
          <ac:chgData name="Daniel Khashabi" userId="62390808-c838-45e6-be59-d6fd0d208bc8" providerId="ADAL" clId="{AF0ECCB0-95D5-C446-8EB3-6A6D85935981}" dt="2023-01-09T02:08:23.598" v="119" actId="27636"/>
          <ac:spMkLst>
            <pc:docMk/>
            <pc:sldMk cId="4227569975" sldId="1251"/>
            <ac:spMk id="2" creationId="{86D044C6-8C47-5203-7758-FDCBEE55DF74}"/>
          </ac:spMkLst>
        </pc:spChg>
        <pc:spChg chg="add mod ord">
          <ac:chgData name="Daniel Khashabi" userId="62390808-c838-45e6-be59-d6fd0d208bc8" providerId="ADAL" clId="{AF0ECCB0-95D5-C446-8EB3-6A6D85935981}" dt="2023-01-09T02:08:21.781" v="58" actId="700"/>
          <ac:spMkLst>
            <pc:docMk/>
            <pc:sldMk cId="4227569975" sldId="1251"/>
            <ac:spMk id="3" creationId="{E66057B7-A779-D896-2AF5-A004C571A1D7}"/>
          </ac:spMkLst>
        </pc:spChg>
        <pc:spChg chg="mod">
          <ac:chgData name="Daniel Khashabi" userId="62390808-c838-45e6-be59-d6fd0d208bc8" providerId="ADAL" clId="{AF0ECCB0-95D5-C446-8EB3-6A6D85935981}" dt="2023-01-09T19:38:52.152" v="468"/>
          <ac:spMkLst>
            <pc:docMk/>
            <pc:sldMk cId="4227569975" sldId="1251"/>
            <ac:spMk id="21" creationId="{00000000-0000-0000-0000-000000000000}"/>
          </ac:spMkLst>
        </pc:spChg>
        <pc:spChg chg="mod">
          <ac:chgData name="Daniel Khashabi" userId="62390808-c838-45e6-be59-d6fd0d208bc8" providerId="ADAL" clId="{AF0ECCB0-95D5-C446-8EB3-6A6D85935981}" dt="2023-01-09T19:38:52.152" v="468"/>
          <ac:spMkLst>
            <pc:docMk/>
            <pc:sldMk cId="4227569975" sldId="1251"/>
            <ac:spMk id="22" creationId="{00000000-0000-0000-0000-000000000000}"/>
          </ac:spMkLst>
        </pc:spChg>
      </pc:sldChg>
      <pc:sldChg chg="addSp modSp del mod chgLayout modNotes">
        <pc:chgData name="Daniel Khashabi" userId="62390808-c838-45e6-be59-d6fd0d208bc8" providerId="ADAL" clId="{AF0ECCB0-95D5-C446-8EB3-6A6D85935981}" dt="2023-01-09T21:02:29.838" v="1524" actId="2696"/>
        <pc:sldMkLst>
          <pc:docMk/>
          <pc:sldMk cId="2040357398" sldId="1252"/>
        </pc:sldMkLst>
        <pc:spChg chg="add mod ord">
          <ac:chgData name="Daniel Khashabi" userId="62390808-c838-45e6-be59-d6fd0d208bc8" providerId="ADAL" clId="{AF0ECCB0-95D5-C446-8EB3-6A6D85935981}" dt="2023-01-09T02:08:23.622" v="120" actId="27636"/>
          <ac:spMkLst>
            <pc:docMk/>
            <pc:sldMk cId="2040357398" sldId="1252"/>
            <ac:spMk id="2" creationId="{26DDCEA5-27AE-90AD-500C-21D48687AF14}"/>
          </ac:spMkLst>
        </pc:spChg>
        <pc:spChg chg="add mod ord">
          <ac:chgData name="Daniel Khashabi" userId="62390808-c838-45e6-be59-d6fd0d208bc8" providerId="ADAL" clId="{AF0ECCB0-95D5-C446-8EB3-6A6D85935981}" dt="2023-01-09T02:08:21.781" v="58" actId="700"/>
          <ac:spMkLst>
            <pc:docMk/>
            <pc:sldMk cId="2040357398" sldId="1252"/>
            <ac:spMk id="3" creationId="{7DF7527E-7D9D-953C-05CC-A27F42539CA1}"/>
          </ac:spMkLst>
        </pc:spChg>
        <pc:spChg chg="mod">
          <ac:chgData name="Daniel Khashabi" userId="62390808-c838-45e6-be59-d6fd0d208bc8" providerId="ADAL" clId="{AF0ECCB0-95D5-C446-8EB3-6A6D85935981}" dt="2023-01-09T19:38:52.152" v="468"/>
          <ac:spMkLst>
            <pc:docMk/>
            <pc:sldMk cId="2040357398" sldId="1252"/>
            <ac:spMk id="21" creationId="{00000000-0000-0000-0000-000000000000}"/>
          </ac:spMkLst>
        </pc:spChg>
        <pc:spChg chg="mod">
          <ac:chgData name="Daniel Khashabi" userId="62390808-c838-45e6-be59-d6fd0d208bc8" providerId="ADAL" clId="{AF0ECCB0-95D5-C446-8EB3-6A6D85935981}" dt="2023-01-09T19:38:52.152" v="468"/>
          <ac:spMkLst>
            <pc:docMk/>
            <pc:sldMk cId="2040357398" sldId="1252"/>
            <ac:spMk id="22" creationId="{00000000-0000-0000-0000-000000000000}"/>
          </ac:spMkLst>
        </pc:spChg>
      </pc:sldChg>
      <pc:sldChg chg="addSp delSp modSp del mod chgLayout">
        <pc:chgData name="Daniel Khashabi" userId="62390808-c838-45e6-be59-d6fd0d208bc8" providerId="ADAL" clId="{AF0ECCB0-95D5-C446-8EB3-6A6D85935981}" dt="2023-01-10T16:46:15.893" v="4798" actId="2696"/>
        <pc:sldMkLst>
          <pc:docMk/>
          <pc:sldMk cId="960015317" sldId="1253"/>
        </pc:sldMkLst>
        <pc:spChg chg="del">
          <ac:chgData name="Daniel Khashabi" userId="62390808-c838-45e6-be59-d6fd0d208bc8" providerId="ADAL" clId="{AF0ECCB0-95D5-C446-8EB3-6A6D85935981}" dt="2023-01-09T02:08:21.781" v="58" actId="700"/>
          <ac:spMkLst>
            <pc:docMk/>
            <pc:sldMk cId="960015317" sldId="1253"/>
            <ac:spMk id="2" creationId="{60ACDEA0-7669-82C1-4C18-AEE0E3E6EB03}"/>
          </ac:spMkLst>
        </pc:spChg>
        <pc:spChg chg="add mod ord">
          <ac:chgData name="Daniel Khashabi" userId="62390808-c838-45e6-be59-d6fd0d208bc8" providerId="ADAL" clId="{AF0ECCB0-95D5-C446-8EB3-6A6D85935981}" dt="2023-01-09T02:08:23.890" v="130" actId="27636"/>
          <ac:spMkLst>
            <pc:docMk/>
            <pc:sldMk cId="960015317" sldId="1253"/>
            <ac:spMk id="3" creationId="{55A37E78-F178-676F-FB3A-BEC94D81C8AF}"/>
          </ac:spMkLst>
        </pc:spChg>
        <pc:picChg chg="mod ord">
          <ac:chgData name="Daniel Khashabi" userId="62390808-c838-45e6-be59-d6fd0d208bc8" providerId="ADAL" clId="{AF0ECCB0-95D5-C446-8EB3-6A6D85935981}" dt="2023-01-09T02:08:21.781" v="58" actId="700"/>
          <ac:picMkLst>
            <pc:docMk/>
            <pc:sldMk cId="960015317" sldId="1253"/>
            <ac:picMk id="5" creationId="{83A27725-436F-0998-9B8D-447B8348957D}"/>
          </ac:picMkLst>
        </pc:picChg>
      </pc:sldChg>
      <pc:sldChg chg="addSp delSp modSp add del mod chgLayout">
        <pc:chgData name="Daniel Khashabi" userId="62390808-c838-45e6-be59-d6fd0d208bc8" providerId="ADAL" clId="{AF0ECCB0-95D5-C446-8EB3-6A6D85935981}" dt="2023-01-10T16:46:22.801" v="4801" actId="2696"/>
        <pc:sldMkLst>
          <pc:docMk/>
          <pc:sldMk cId="610203413" sldId="1254"/>
        </pc:sldMkLst>
        <pc:spChg chg="del">
          <ac:chgData name="Daniel Khashabi" userId="62390808-c838-45e6-be59-d6fd0d208bc8" providerId="ADAL" clId="{AF0ECCB0-95D5-C446-8EB3-6A6D85935981}" dt="2023-01-09T02:08:21.781" v="58" actId="700"/>
          <ac:spMkLst>
            <pc:docMk/>
            <pc:sldMk cId="610203413" sldId="1254"/>
            <ac:spMk id="2" creationId="{BC2B2961-6095-34AD-811A-040A0EB40F31}"/>
          </ac:spMkLst>
        </pc:spChg>
        <pc:spChg chg="add mod ord">
          <ac:chgData name="Daniel Khashabi" userId="62390808-c838-45e6-be59-d6fd0d208bc8" providerId="ADAL" clId="{AF0ECCB0-95D5-C446-8EB3-6A6D85935981}" dt="2023-01-09T02:08:23.953" v="131" actId="27636"/>
          <ac:spMkLst>
            <pc:docMk/>
            <pc:sldMk cId="610203413" sldId="1254"/>
            <ac:spMk id="3" creationId="{27947D10-5562-7E9B-99D2-2E1B13C34B97}"/>
          </ac:spMkLst>
        </pc:spChg>
        <pc:picChg chg="mod ord">
          <ac:chgData name="Daniel Khashabi" userId="62390808-c838-45e6-be59-d6fd0d208bc8" providerId="ADAL" clId="{AF0ECCB0-95D5-C446-8EB3-6A6D85935981}" dt="2023-01-09T02:08:21.781" v="58" actId="700"/>
          <ac:picMkLst>
            <pc:docMk/>
            <pc:sldMk cId="610203413" sldId="1254"/>
            <ac:picMk id="5" creationId="{0DE5298D-23A3-B28E-0F70-75EDF9F58DB5}"/>
          </ac:picMkLst>
        </pc:picChg>
      </pc:sldChg>
      <pc:sldChg chg="addSp delSp modSp add del mod chgLayout">
        <pc:chgData name="Daniel Khashabi" userId="62390808-c838-45e6-be59-d6fd0d208bc8" providerId="ADAL" clId="{AF0ECCB0-95D5-C446-8EB3-6A6D85935981}" dt="2023-01-11T00:13:55.378" v="4813" actId="2696"/>
        <pc:sldMkLst>
          <pc:docMk/>
          <pc:sldMk cId="3489599838" sldId="1255"/>
        </pc:sldMkLst>
        <pc:spChg chg="del">
          <ac:chgData name="Daniel Khashabi" userId="62390808-c838-45e6-be59-d6fd0d208bc8" providerId="ADAL" clId="{AF0ECCB0-95D5-C446-8EB3-6A6D85935981}" dt="2023-01-09T02:08:21.781" v="58" actId="700"/>
          <ac:spMkLst>
            <pc:docMk/>
            <pc:sldMk cId="3489599838" sldId="1255"/>
            <ac:spMk id="2" creationId="{35BA16E7-42B4-02B1-2FB8-F5C97519AF9B}"/>
          </ac:spMkLst>
        </pc:spChg>
        <pc:spChg chg="add mod ord">
          <ac:chgData name="Daniel Khashabi" userId="62390808-c838-45e6-be59-d6fd0d208bc8" providerId="ADAL" clId="{AF0ECCB0-95D5-C446-8EB3-6A6D85935981}" dt="2023-01-09T02:08:23.971" v="132" actId="27636"/>
          <ac:spMkLst>
            <pc:docMk/>
            <pc:sldMk cId="3489599838" sldId="1255"/>
            <ac:spMk id="3" creationId="{62B5A213-A85C-0532-4702-36A9E6707788}"/>
          </ac:spMkLst>
        </pc:spChg>
        <pc:picChg chg="mod ord">
          <ac:chgData name="Daniel Khashabi" userId="62390808-c838-45e6-be59-d6fd0d208bc8" providerId="ADAL" clId="{AF0ECCB0-95D5-C446-8EB3-6A6D85935981}" dt="2023-01-09T02:08:21.781" v="58" actId="700"/>
          <ac:picMkLst>
            <pc:docMk/>
            <pc:sldMk cId="3489599838" sldId="1255"/>
            <ac:picMk id="5" creationId="{B47AB3DD-22A6-F39D-4666-3D6CB9ECE64B}"/>
          </ac:picMkLst>
        </pc:picChg>
      </pc:sldChg>
      <pc:sldChg chg="addSp delSp modSp del mod chgLayout">
        <pc:chgData name="Daniel Khashabi" userId="62390808-c838-45e6-be59-d6fd0d208bc8" providerId="ADAL" clId="{AF0ECCB0-95D5-C446-8EB3-6A6D85935981}" dt="2023-01-11T00:13:56.294" v="4815" actId="2696"/>
        <pc:sldMkLst>
          <pc:docMk/>
          <pc:sldMk cId="1243578909" sldId="1256"/>
        </pc:sldMkLst>
        <pc:spChg chg="del">
          <ac:chgData name="Daniel Khashabi" userId="62390808-c838-45e6-be59-d6fd0d208bc8" providerId="ADAL" clId="{AF0ECCB0-95D5-C446-8EB3-6A6D85935981}" dt="2023-01-09T02:08:21.781" v="58" actId="700"/>
          <ac:spMkLst>
            <pc:docMk/>
            <pc:sldMk cId="1243578909" sldId="1256"/>
            <ac:spMk id="2" creationId="{D6025456-E9BB-C7B6-2DB1-0CAEA864D08B}"/>
          </ac:spMkLst>
        </pc:spChg>
        <pc:spChg chg="add mod ord">
          <ac:chgData name="Daniel Khashabi" userId="62390808-c838-45e6-be59-d6fd0d208bc8" providerId="ADAL" clId="{AF0ECCB0-95D5-C446-8EB3-6A6D85935981}" dt="2023-01-09T02:08:23.997" v="134" actId="27636"/>
          <ac:spMkLst>
            <pc:docMk/>
            <pc:sldMk cId="1243578909" sldId="1256"/>
            <ac:spMk id="3" creationId="{D1081851-3E87-AE70-9024-C3EC15360282}"/>
          </ac:spMkLst>
        </pc:spChg>
        <pc:picChg chg="mod ord">
          <ac:chgData name="Daniel Khashabi" userId="62390808-c838-45e6-be59-d6fd0d208bc8" providerId="ADAL" clId="{AF0ECCB0-95D5-C446-8EB3-6A6D85935981}" dt="2023-01-09T02:08:21.781" v="58" actId="700"/>
          <ac:picMkLst>
            <pc:docMk/>
            <pc:sldMk cId="1243578909" sldId="1256"/>
            <ac:picMk id="5" creationId="{C08599D9-8F23-E5A1-7ABF-2337003621B2}"/>
          </ac:picMkLst>
        </pc:picChg>
      </pc:sldChg>
      <pc:sldChg chg="addSp delSp modSp del mod chgLayout">
        <pc:chgData name="Daniel Khashabi" userId="62390808-c838-45e6-be59-d6fd0d208bc8" providerId="ADAL" clId="{AF0ECCB0-95D5-C446-8EB3-6A6D85935981}" dt="2023-01-11T00:13:55.824" v="4814" actId="2696"/>
        <pc:sldMkLst>
          <pc:docMk/>
          <pc:sldMk cId="2422249359" sldId="1257"/>
        </pc:sldMkLst>
        <pc:spChg chg="del">
          <ac:chgData name="Daniel Khashabi" userId="62390808-c838-45e6-be59-d6fd0d208bc8" providerId="ADAL" clId="{AF0ECCB0-95D5-C446-8EB3-6A6D85935981}" dt="2023-01-09T02:08:21.781" v="58" actId="700"/>
          <ac:spMkLst>
            <pc:docMk/>
            <pc:sldMk cId="2422249359" sldId="1257"/>
            <ac:spMk id="2" creationId="{6F44D635-2B66-ED96-AAD9-170873DA3FA8}"/>
          </ac:spMkLst>
        </pc:spChg>
        <pc:spChg chg="add mod ord">
          <ac:chgData name="Daniel Khashabi" userId="62390808-c838-45e6-be59-d6fd0d208bc8" providerId="ADAL" clId="{AF0ECCB0-95D5-C446-8EB3-6A6D85935981}" dt="2023-01-09T02:08:23.984" v="133" actId="27636"/>
          <ac:spMkLst>
            <pc:docMk/>
            <pc:sldMk cId="2422249359" sldId="1257"/>
            <ac:spMk id="3" creationId="{04099F4E-4D9B-CDBB-F366-5B8F92D6EB83}"/>
          </ac:spMkLst>
        </pc:spChg>
        <pc:picChg chg="mod ord">
          <ac:chgData name="Daniel Khashabi" userId="62390808-c838-45e6-be59-d6fd0d208bc8" providerId="ADAL" clId="{AF0ECCB0-95D5-C446-8EB3-6A6D85935981}" dt="2023-01-09T02:08:21.781" v="58" actId="700"/>
          <ac:picMkLst>
            <pc:docMk/>
            <pc:sldMk cId="2422249359" sldId="1257"/>
            <ac:picMk id="5" creationId="{F2B37624-E2A7-6738-9D38-614EED0EBE67}"/>
          </ac:picMkLst>
        </pc:picChg>
      </pc:sldChg>
      <pc:sldChg chg="addSp delSp modSp del mod chgLayout">
        <pc:chgData name="Daniel Khashabi" userId="62390808-c838-45e6-be59-d6fd0d208bc8" providerId="ADAL" clId="{AF0ECCB0-95D5-C446-8EB3-6A6D85935981}" dt="2023-01-11T00:13:56.692" v="4816" actId="2696"/>
        <pc:sldMkLst>
          <pc:docMk/>
          <pc:sldMk cId="683142745" sldId="1258"/>
        </pc:sldMkLst>
        <pc:spChg chg="del">
          <ac:chgData name="Daniel Khashabi" userId="62390808-c838-45e6-be59-d6fd0d208bc8" providerId="ADAL" clId="{AF0ECCB0-95D5-C446-8EB3-6A6D85935981}" dt="2023-01-09T02:08:21.781" v="58" actId="700"/>
          <ac:spMkLst>
            <pc:docMk/>
            <pc:sldMk cId="683142745" sldId="1258"/>
            <ac:spMk id="2" creationId="{FE4A03F2-BD57-3C41-3B4F-AF9D1AA00EBF}"/>
          </ac:spMkLst>
        </pc:spChg>
        <pc:spChg chg="add mod ord">
          <ac:chgData name="Daniel Khashabi" userId="62390808-c838-45e6-be59-d6fd0d208bc8" providerId="ADAL" clId="{AF0ECCB0-95D5-C446-8EB3-6A6D85935981}" dt="2023-01-09T02:08:24.004" v="135" actId="27636"/>
          <ac:spMkLst>
            <pc:docMk/>
            <pc:sldMk cId="683142745" sldId="1258"/>
            <ac:spMk id="3" creationId="{AAFFDE74-40E5-FF7C-76B5-6840785C92C6}"/>
          </ac:spMkLst>
        </pc:spChg>
        <pc:picChg chg="mod ord">
          <ac:chgData name="Daniel Khashabi" userId="62390808-c838-45e6-be59-d6fd0d208bc8" providerId="ADAL" clId="{AF0ECCB0-95D5-C446-8EB3-6A6D85935981}" dt="2023-01-09T02:08:21.781" v="58" actId="700"/>
          <ac:picMkLst>
            <pc:docMk/>
            <pc:sldMk cId="683142745" sldId="1258"/>
            <ac:picMk id="5" creationId="{581211FA-8025-E2E5-74AB-78A08511CDAA}"/>
          </ac:picMkLst>
        </pc:picChg>
      </pc:sldChg>
      <pc:sldChg chg="addSp delSp modSp del mod chgLayout">
        <pc:chgData name="Daniel Khashabi" userId="62390808-c838-45e6-be59-d6fd0d208bc8" providerId="ADAL" clId="{AF0ECCB0-95D5-C446-8EB3-6A6D85935981}" dt="2023-01-09T21:08:35.599" v="1686" actId="2696"/>
        <pc:sldMkLst>
          <pc:docMk/>
          <pc:sldMk cId="677350093" sldId="1259"/>
        </pc:sldMkLst>
        <pc:spChg chg="del">
          <ac:chgData name="Daniel Khashabi" userId="62390808-c838-45e6-be59-d6fd0d208bc8" providerId="ADAL" clId="{AF0ECCB0-95D5-C446-8EB3-6A6D85935981}" dt="2023-01-09T02:08:21.781" v="58" actId="700"/>
          <ac:spMkLst>
            <pc:docMk/>
            <pc:sldMk cId="677350093" sldId="1259"/>
            <ac:spMk id="2" creationId="{6858D490-DC52-3E43-6CDC-B05A0462047A}"/>
          </ac:spMkLst>
        </pc:spChg>
        <pc:spChg chg="add mod ord">
          <ac:chgData name="Daniel Khashabi" userId="62390808-c838-45e6-be59-d6fd0d208bc8" providerId="ADAL" clId="{AF0ECCB0-95D5-C446-8EB3-6A6D85935981}" dt="2023-01-09T02:08:24.211" v="145" actId="27636"/>
          <ac:spMkLst>
            <pc:docMk/>
            <pc:sldMk cId="677350093" sldId="1259"/>
            <ac:spMk id="3" creationId="{0B3DE085-3A32-C410-3AB8-6F73BC18F8F6}"/>
          </ac:spMkLst>
        </pc:spChg>
        <pc:picChg chg="mod ord">
          <ac:chgData name="Daniel Khashabi" userId="62390808-c838-45e6-be59-d6fd0d208bc8" providerId="ADAL" clId="{AF0ECCB0-95D5-C446-8EB3-6A6D85935981}" dt="2023-01-09T02:08:21.781" v="58" actId="700"/>
          <ac:picMkLst>
            <pc:docMk/>
            <pc:sldMk cId="677350093" sldId="1259"/>
            <ac:picMk id="5" creationId="{D3B057E5-E323-6A15-481E-65396F72A164}"/>
          </ac:picMkLst>
        </pc:picChg>
      </pc:sldChg>
      <pc:sldChg chg="add del">
        <pc:chgData name="Daniel Khashabi" userId="62390808-c838-45e6-be59-d6fd0d208bc8" providerId="ADAL" clId="{AF0ECCB0-95D5-C446-8EB3-6A6D85935981}" dt="2023-01-10T01:58:16.622" v="2386" actId="2696"/>
        <pc:sldMkLst>
          <pc:docMk/>
          <pc:sldMk cId="1106275483" sldId="1259"/>
        </pc:sldMkLst>
      </pc:sldChg>
      <pc:sldChg chg="addSp delSp modSp del mod chgLayout">
        <pc:chgData name="Daniel Khashabi" userId="62390808-c838-45e6-be59-d6fd0d208bc8" providerId="ADAL" clId="{AF0ECCB0-95D5-C446-8EB3-6A6D85935981}" dt="2023-01-11T00:14:10.295" v="4823" actId="2696"/>
        <pc:sldMkLst>
          <pc:docMk/>
          <pc:sldMk cId="2333220246" sldId="1260"/>
        </pc:sldMkLst>
        <pc:spChg chg="del">
          <ac:chgData name="Daniel Khashabi" userId="62390808-c838-45e6-be59-d6fd0d208bc8" providerId="ADAL" clId="{AF0ECCB0-95D5-C446-8EB3-6A6D85935981}" dt="2023-01-09T02:08:21.781" v="58" actId="700"/>
          <ac:spMkLst>
            <pc:docMk/>
            <pc:sldMk cId="2333220246" sldId="1260"/>
            <ac:spMk id="2" creationId="{A0191039-F129-99B1-82A2-F8F2C36A5A3B}"/>
          </ac:spMkLst>
        </pc:spChg>
        <pc:spChg chg="add mod ord">
          <ac:chgData name="Daniel Khashabi" userId="62390808-c838-45e6-be59-d6fd0d208bc8" providerId="ADAL" clId="{AF0ECCB0-95D5-C446-8EB3-6A6D85935981}" dt="2023-01-09T02:08:24.230" v="146" actId="27636"/>
          <ac:spMkLst>
            <pc:docMk/>
            <pc:sldMk cId="2333220246" sldId="1260"/>
            <ac:spMk id="3" creationId="{39FE379E-72B6-8E56-9738-BBA3710676D3}"/>
          </ac:spMkLst>
        </pc:spChg>
        <pc:picChg chg="mod ord">
          <ac:chgData name="Daniel Khashabi" userId="62390808-c838-45e6-be59-d6fd0d208bc8" providerId="ADAL" clId="{AF0ECCB0-95D5-C446-8EB3-6A6D85935981}" dt="2023-01-09T02:08:21.781" v="58" actId="700"/>
          <ac:picMkLst>
            <pc:docMk/>
            <pc:sldMk cId="2333220246" sldId="1260"/>
            <ac:picMk id="5" creationId="{4FFE291E-08DC-7CFC-FD7D-005E122BBC25}"/>
          </ac:picMkLst>
        </pc:picChg>
      </pc:sldChg>
      <pc:sldChg chg="addSp delSp modSp del mod chgLayout">
        <pc:chgData name="Daniel Khashabi" userId="62390808-c838-45e6-be59-d6fd0d208bc8" providerId="ADAL" clId="{AF0ECCB0-95D5-C446-8EB3-6A6D85935981}" dt="2023-01-11T00:14:10.973" v="4824" actId="2696"/>
        <pc:sldMkLst>
          <pc:docMk/>
          <pc:sldMk cId="3002710714" sldId="1261"/>
        </pc:sldMkLst>
        <pc:spChg chg="del">
          <ac:chgData name="Daniel Khashabi" userId="62390808-c838-45e6-be59-d6fd0d208bc8" providerId="ADAL" clId="{AF0ECCB0-95D5-C446-8EB3-6A6D85935981}" dt="2023-01-09T02:08:21.781" v="58" actId="700"/>
          <ac:spMkLst>
            <pc:docMk/>
            <pc:sldMk cId="3002710714" sldId="1261"/>
            <ac:spMk id="2" creationId="{D0E4B810-4701-F92A-4E8D-9927084E4216}"/>
          </ac:spMkLst>
        </pc:spChg>
        <pc:spChg chg="add mod ord">
          <ac:chgData name="Daniel Khashabi" userId="62390808-c838-45e6-be59-d6fd0d208bc8" providerId="ADAL" clId="{AF0ECCB0-95D5-C446-8EB3-6A6D85935981}" dt="2023-01-09T02:08:24.239" v="147" actId="27636"/>
          <ac:spMkLst>
            <pc:docMk/>
            <pc:sldMk cId="3002710714" sldId="1261"/>
            <ac:spMk id="3" creationId="{4BEC9613-30FB-7ADE-A610-93BC0E92833E}"/>
          </ac:spMkLst>
        </pc:spChg>
        <pc:picChg chg="mod ord">
          <ac:chgData name="Daniel Khashabi" userId="62390808-c838-45e6-be59-d6fd0d208bc8" providerId="ADAL" clId="{AF0ECCB0-95D5-C446-8EB3-6A6D85935981}" dt="2023-01-09T02:08:21.781" v="58" actId="700"/>
          <ac:picMkLst>
            <pc:docMk/>
            <pc:sldMk cId="3002710714" sldId="1261"/>
            <ac:picMk id="5" creationId="{4F65E521-1F8B-8F66-013E-51EB02BD913D}"/>
          </ac:picMkLst>
        </pc:picChg>
      </pc:sldChg>
      <pc:sldChg chg="addSp delSp modSp del mod chgLayout">
        <pc:chgData name="Daniel Khashabi" userId="62390808-c838-45e6-be59-d6fd0d208bc8" providerId="ADAL" clId="{AF0ECCB0-95D5-C446-8EB3-6A6D85935981}" dt="2023-01-11T00:14:11.807" v="4825" actId="2696"/>
        <pc:sldMkLst>
          <pc:docMk/>
          <pc:sldMk cId="2855892251" sldId="1262"/>
        </pc:sldMkLst>
        <pc:spChg chg="del">
          <ac:chgData name="Daniel Khashabi" userId="62390808-c838-45e6-be59-d6fd0d208bc8" providerId="ADAL" clId="{AF0ECCB0-95D5-C446-8EB3-6A6D85935981}" dt="2023-01-09T02:08:21.781" v="58" actId="700"/>
          <ac:spMkLst>
            <pc:docMk/>
            <pc:sldMk cId="2855892251" sldId="1262"/>
            <ac:spMk id="2" creationId="{4B3A3B6A-BC5F-BB51-2955-D3072241C7FF}"/>
          </ac:spMkLst>
        </pc:spChg>
        <pc:spChg chg="add mod ord">
          <ac:chgData name="Daniel Khashabi" userId="62390808-c838-45e6-be59-d6fd0d208bc8" providerId="ADAL" clId="{AF0ECCB0-95D5-C446-8EB3-6A6D85935981}" dt="2023-01-09T02:08:24.253" v="148" actId="27636"/>
          <ac:spMkLst>
            <pc:docMk/>
            <pc:sldMk cId="2855892251" sldId="1262"/>
            <ac:spMk id="3" creationId="{BFBA8B7B-A9F0-16C6-5671-8303A0449492}"/>
          </ac:spMkLst>
        </pc:spChg>
        <pc:picChg chg="mod ord">
          <ac:chgData name="Daniel Khashabi" userId="62390808-c838-45e6-be59-d6fd0d208bc8" providerId="ADAL" clId="{AF0ECCB0-95D5-C446-8EB3-6A6D85935981}" dt="2023-01-09T02:08:21.781" v="58" actId="700"/>
          <ac:picMkLst>
            <pc:docMk/>
            <pc:sldMk cId="2855892251" sldId="1262"/>
            <ac:picMk id="5" creationId="{BD0B9BAE-728B-62B9-DDA6-6C6227AB2CF7}"/>
          </ac:picMkLst>
        </pc:picChg>
      </pc:sldChg>
      <pc:sldChg chg="modSp del mod chgLayout">
        <pc:chgData name="Daniel Khashabi" userId="62390808-c838-45e6-be59-d6fd0d208bc8" providerId="ADAL" clId="{AF0ECCB0-95D5-C446-8EB3-6A6D85935981}" dt="2023-01-09T21:09:05.900" v="1688" actId="2696"/>
        <pc:sldMkLst>
          <pc:docMk/>
          <pc:sldMk cId="625155832" sldId="1263"/>
        </pc:sldMkLst>
        <pc:spChg chg="mod ord">
          <ac:chgData name="Daniel Khashabi" userId="62390808-c838-45e6-be59-d6fd0d208bc8" providerId="ADAL" clId="{AF0ECCB0-95D5-C446-8EB3-6A6D85935981}" dt="2023-01-09T02:08:21.781" v="58" actId="700"/>
          <ac:spMkLst>
            <pc:docMk/>
            <pc:sldMk cId="625155832" sldId="1263"/>
            <ac:spMk id="2" creationId="{DBCFCB6A-6E2E-63CC-5819-9F11DCF8F9C1}"/>
          </ac:spMkLst>
        </pc:spChg>
        <pc:picChg chg="mod ord">
          <ac:chgData name="Daniel Khashabi" userId="62390808-c838-45e6-be59-d6fd0d208bc8" providerId="ADAL" clId="{AF0ECCB0-95D5-C446-8EB3-6A6D85935981}" dt="2023-01-09T02:08:21.781" v="58" actId="700"/>
          <ac:picMkLst>
            <pc:docMk/>
            <pc:sldMk cId="625155832" sldId="1263"/>
            <ac:picMk id="5" creationId="{32BBD035-8F93-9B67-6D06-8906225458E2}"/>
          </ac:picMkLst>
        </pc:picChg>
      </pc:sldChg>
      <pc:sldChg chg="addSp delSp modSp add mod chgLayout">
        <pc:chgData name="Daniel Khashabi" userId="62390808-c838-45e6-be59-d6fd0d208bc8" providerId="ADAL" clId="{AF0ECCB0-95D5-C446-8EB3-6A6D85935981}" dt="2023-01-10T02:40:45.867" v="3616" actId="1076"/>
        <pc:sldMkLst>
          <pc:docMk/>
          <pc:sldMk cId="3629273101" sldId="1263"/>
        </pc:sldMkLst>
        <pc:spChg chg="mod ord">
          <ac:chgData name="Daniel Khashabi" userId="62390808-c838-45e6-be59-d6fd0d208bc8" providerId="ADAL" clId="{AF0ECCB0-95D5-C446-8EB3-6A6D85935981}" dt="2023-01-10T01:34:41.059" v="1809" actId="700"/>
          <ac:spMkLst>
            <pc:docMk/>
            <pc:sldMk cId="3629273101" sldId="1263"/>
            <ac:spMk id="2" creationId="{DBCFCB6A-6E2E-63CC-5819-9F11DCF8F9C1}"/>
          </ac:spMkLst>
        </pc:spChg>
        <pc:spChg chg="add mod">
          <ac:chgData name="Daniel Khashabi" userId="62390808-c838-45e6-be59-d6fd0d208bc8" providerId="ADAL" clId="{AF0ECCB0-95D5-C446-8EB3-6A6D85935981}" dt="2023-01-10T01:36:14.532" v="1939" actId="1076"/>
          <ac:spMkLst>
            <pc:docMk/>
            <pc:sldMk cId="3629273101" sldId="1263"/>
            <ac:spMk id="3" creationId="{EAB1EE77-7AF6-1156-D32C-81C660E9463E}"/>
          </ac:spMkLst>
        </pc:spChg>
        <pc:spChg chg="add mod">
          <ac:chgData name="Daniel Khashabi" userId="62390808-c838-45e6-be59-d6fd0d208bc8" providerId="ADAL" clId="{AF0ECCB0-95D5-C446-8EB3-6A6D85935981}" dt="2023-01-10T01:36:14.532" v="1939" actId="1076"/>
          <ac:spMkLst>
            <pc:docMk/>
            <pc:sldMk cId="3629273101" sldId="1263"/>
            <ac:spMk id="4" creationId="{304E9C28-AA19-820A-1C96-9AD57194E974}"/>
          </ac:spMkLst>
        </pc:spChg>
        <pc:spChg chg="add mod">
          <ac:chgData name="Daniel Khashabi" userId="62390808-c838-45e6-be59-d6fd0d208bc8" providerId="ADAL" clId="{AF0ECCB0-95D5-C446-8EB3-6A6D85935981}" dt="2023-01-10T01:36:14.532" v="1939" actId="1076"/>
          <ac:spMkLst>
            <pc:docMk/>
            <pc:sldMk cId="3629273101" sldId="1263"/>
            <ac:spMk id="6" creationId="{19810388-963B-347F-8157-9A6CD2B08B44}"/>
          </ac:spMkLst>
        </pc:spChg>
        <pc:spChg chg="add mod">
          <ac:chgData name="Daniel Khashabi" userId="62390808-c838-45e6-be59-d6fd0d208bc8" providerId="ADAL" clId="{AF0ECCB0-95D5-C446-8EB3-6A6D85935981}" dt="2023-01-10T01:36:14.532" v="1939" actId="1076"/>
          <ac:spMkLst>
            <pc:docMk/>
            <pc:sldMk cId="3629273101" sldId="1263"/>
            <ac:spMk id="7" creationId="{9BBC2CB1-973E-4E2F-CF52-C07FC8620D51}"/>
          </ac:spMkLst>
        </pc:spChg>
        <pc:spChg chg="add mod">
          <ac:chgData name="Daniel Khashabi" userId="62390808-c838-45e6-be59-d6fd0d208bc8" providerId="ADAL" clId="{AF0ECCB0-95D5-C446-8EB3-6A6D85935981}" dt="2023-01-10T01:36:14.532" v="1939" actId="1076"/>
          <ac:spMkLst>
            <pc:docMk/>
            <pc:sldMk cId="3629273101" sldId="1263"/>
            <ac:spMk id="8" creationId="{92D41C1E-7E38-C24D-A5C4-A4AEBC133FE3}"/>
          </ac:spMkLst>
        </pc:spChg>
        <pc:spChg chg="add del mod">
          <ac:chgData name="Daniel Khashabi" userId="62390808-c838-45e6-be59-d6fd0d208bc8" providerId="ADAL" clId="{AF0ECCB0-95D5-C446-8EB3-6A6D85935981}" dt="2023-01-10T01:34:14.758" v="1805" actId="478"/>
          <ac:spMkLst>
            <pc:docMk/>
            <pc:sldMk cId="3629273101" sldId="1263"/>
            <ac:spMk id="10" creationId="{CED0D90A-C375-3AA7-734C-6A532C382D39}"/>
          </ac:spMkLst>
        </pc:spChg>
        <pc:spChg chg="add mod ord">
          <ac:chgData name="Daniel Khashabi" userId="62390808-c838-45e6-be59-d6fd0d208bc8" providerId="ADAL" clId="{AF0ECCB0-95D5-C446-8EB3-6A6D85935981}" dt="2023-01-10T01:36:41.110" v="2050" actId="20577"/>
          <ac:spMkLst>
            <pc:docMk/>
            <pc:sldMk cId="3629273101" sldId="1263"/>
            <ac:spMk id="11" creationId="{01300A03-3249-DAA4-7438-09C24E325DE0}"/>
          </ac:spMkLst>
        </pc:spChg>
        <pc:picChg chg="del">
          <ac:chgData name="Daniel Khashabi" userId="62390808-c838-45e6-be59-d6fd0d208bc8" providerId="ADAL" clId="{AF0ECCB0-95D5-C446-8EB3-6A6D85935981}" dt="2023-01-10T01:34:13.122" v="1804" actId="478"/>
          <ac:picMkLst>
            <pc:docMk/>
            <pc:sldMk cId="3629273101" sldId="1263"/>
            <ac:picMk id="5" creationId="{32BBD035-8F93-9B67-6D06-8906225458E2}"/>
          </ac:picMkLst>
        </pc:picChg>
        <pc:picChg chg="add mod modCrop">
          <ac:chgData name="Daniel Khashabi" userId="62390808-c838-45e6-be59-d6fd0d208bc8" providerId="ADAL" clId="{AF0ECCB0-95D5-C446-8EB3-6A6D85935981}" dt="2023-01-10T02:40:45.867" v="3616" actId="1076"/>
          <ac:picMkLst>
            <pc:docMk/>
            <pc:sldMk cId="3629273101" sldId="1263"/>
            <ac:picMk id="12" creationId="{E0A61050-FDE2-55AC-F9F3-7EB2976123E7}"/>
          </ac:picMkLst>
        </pc:picChg>
      </pc:sldChg>
      <pc:sldChg chg="addSp delSp modSp del mod chgLayout">
        <pc:chgData name="Daniel Khashabi" userId="62390808-c838-45e6-be59-d6fd0d208bc8" providerId="ADAL" clId="{AF0ECCB0-95D5-C446-8EB3-6A6D85935981}" dt="2023-01-09T21:10:43.696" v="1756" actId="2696"/>
        <pc:sldMkLst>
          <pc:docMk/>
          <pc:sldMk cId="836342470" sldId="1264"/>
        </pc:sldMkLst>
        <pc:spChg chg="del">
          <ac:chgData name="Daniel Khashabi" userId="62390808-c838-45e6-be59-d6fd0d208bc8" providerId="ADAL" clId="{AF0ECCB0-95D5-C446-8EB3-6A6D85935981}" dt="2023-01-09T02:08:21.781" v="58" actId="700"/>
          <ac:spMkLst>
            <pc:docMk/>
            <pc:sldMk cId="836342470" sldId="1264"/>
            <ac:spMk id="2" creationId="{EBC569E6-9449-3994-D1FB-741E79C13A5D}"/>
          </ac:spMkLst>
        </pc:spChg>
        <pc:spChg chg="add mod ord">
          <ac:chgData name="Daniel Khashabi" userId="62390808-c838-45e6-be59-d6fd0d208bc8" providerId="ADAL" clId="{AF0ECCB0-95D5-C446-8EB3-6A6D85935981}" dt="2023-01-09T02:08:24.265" v="149" actId="27636"/>
          <ac:spMkLst>
            <pc:docMk/>
            <pc:sldMk cId="836342470" sldId="1264"/>
            <ac:spMk id="3" creationId="{2E685E69-68C7-3A7A-D486-1F5C8F921F0F}"/>
          </ac:spMkLst>
        </pc:spChg>
        <pc:picChg chg="mod ord">
          <ac:chgData name="Daniel Khashabi" userId="62390808-c838-45e6-be59-d6fd0d208bc8" providerId="ADAL" clId="{AF0ECCB0-95D5-C446-8EB3-6A6D85935981}" dt="2023-01-09T02:08:21.781" v="58" actId="700"/>
          <ac:picMkLst>
            <pc:docMk/>
            <pc:sldMk cId="836342470" sldId="1264"/>
            <ac:picMk id="5" creationId="{87A5C8F2-7493-9380-5685-4144F4F615F7}"/>
          </ac:picMkLst>
        </pc:picChg>
      </pc:sldChg>
      <pc:sldChg chg="add del">
        <pc:chgData name="Daniel Khashabi" userId="62390808-c838-45e6-be59-d6fd0d208bc8" providerId="ADAL" clId="{AF0ECCB0-95D5-C446-8EB3-6A6D85935981}" dt="2023-01-10T01:36:57.135" v="2051" actId="2696"/>
        <pc:sldMkLst>
          <pc:docMk/>
          <pc:sldMk cId="1257449559" sldId="1264"/>
        </pc:sldMkLst>
      </pc:sldChg>
      <pc:sldChg chg="addSp delSp modSp del mod chgLayout">
        <pc:chgData name="Daniel Khashabi" userId="62390808-c838-45e6-be59-d6fd0d208bc8" providerId="ADAL" clId="{AF0ECCB0-95D5-C446-8EB3-6A6D85935981}" dt="2023-01-09T20:46:02.987" v="1415" actId="2696"/>
        <pc:sldMkLst>
          <pc:docMk/>
          <pc:sldMk cId="584874884" sldId="1265"/>
        </pc:sldMkLst>
        <pc:spChg chg="del">
          <ac:chgData name="Daniel Khashabi" userId="62390808-c838-45e6-be59-d6fd0d208bc8" providerId="ADAL" clId="{AF0ECCB0-95D5-C446-8EB3-6A6D85935981}" dt="2023-01-09T02:08:21.781" v="58" actId="700"/>
          <ac:spMkLst>
            <pc:docMk/>
            <pc:sldMk cId="584874884" sldId="1265"/>
            <ac:spMk id="2" creationId="{3997E257-3C0D-F971-FDA1-2F0ED06B156C}"/>
          </ac:spMkLst>
        </pc:spChg>
        <pc:spChg chg="del">
          <ac:chgData name="Daniel Khashabi" userId="62390808-c838-45e6-be59-d6fd0d208bc8" providerId="ADAL" clId="{AF0ECCB0-95D5-C446-8EB3-6A6D85935981}" dt="2023-01-09T02:08:21.781" v="58" actId="700"/>
          <ac:spMkLst>
            <pc:docMk/>
            <pc:sldMk cId="584874884" sldId="1265"/>
            <ac:spMk id="3" creationId="{DFDCEDC8-F09B-42BC-5122-CBD37AE4D37B}"/>
          </ac:spMkLst>
        </pc:spChg>
        <pc:spChg chg="add mod ord">
          <ac:chgData name="Daniel Khashabi" userId="62390808-c838-45e6-be59-d6fd0d208bc8" providerId="ADAL" clId="{AF0ECCB0-95D5-C446-8EB3-6A6D85935981}" dt="2023-01-09T02:08:24.277" v="150" actId="27636"/>
          <ac:spMkLst>
            <pc:docMk/>
            <pc:sldMk cId="584874884" sldId="1265"/>
            <ac:spMk id="4" creationId="{398DFE6C-9E02-44CF-0972-DF25DA43101B}"/>
          </ac:spMkLst>
        </pc:spChg>
        <pc:spChg chg="add mod ord">
          <ac:chgData name="Daniel Khashabi" userId="62390808-c838-45e6-be59-d6fd0d208bc8" providerId="ADAL" clId="{AF0ECCB0-95D5-C446-8EB3-6A6D85935981}" dt="2023-01-09T02:08:21.781" v="58" actId="700"/>
          <ac:spMkLst>
            <pc:docMk/>
            <pc:sldMk cId="584874884" sldId="1265"/>
            <ac:spMk id="5" creationId="{78B101CF-D159-247A-005A-83897A1CA994}"/>
          </ac:spMkLst>
        </pc:spChg>
      </pc:sldChg>
      <pc:sldChg chg="addSp delSp modSp del mod chgLayout">
        <pc:chgData name="Daniel Khashabi" userId="62390808-c838-45e6-be59-d6fd0d208bc8" providerId="ADAL" clId="{AF0ECCB0-95D5-C446-8EB3-6A6D85935981}" dt="2023-01-09T20:46:03.998" v="1416" actId="2696"/>
        <pc:sldMkLst>
          <pc:docMk/>
          <pc:sldMk cId="4125485965" sldId="1266"/>
        </pc:sldMkLst>
        <pc:spChg chg="del">
          <ac:chgData name="Daniel Khashabi" userId="62390808-c838-45e6-be59-d6fd0d208bc8" providerId="ADAL" clId="{AF0ECCB0-95D5-C446-8EB3-6A6D85935981}" dt="2023-01-09T02:08:21.781" v="58" actId="700"/>
          <ac:spMkLst>
            <pc:docMk/>
            <pc:sldMk cId="4125485965" sldId="1266"/>
            <ac:spMk id="2" creationId="{DA6F683C-13D4-3FE7-58D9-8E9335FC2E7D}"/>
          </ac:spMkLst>
        </pc:spChg>
        <pc:spChg chg="del">
          <ac:chgData name="Daniel Khashabi" userId="62390808-c838-45e6-be59-d6fd0d208bc8" providerId="ADAL" clId="{AF0ECCB0-95D5-C446-8EB3-6A6D85935981}" dt="2023-01-09T02:08:21.781" v="58" actId="700"/>
          <ac:spMkLst>
            <pc:docMk/>
            <pc:sldMk cId="4125485965" sldId="1266"/>
            <ac:spMk id="3" creationId="{384052B6-1CA1-E45D-703A-255CC23B3A32}"/>
          </ac:spMkLst>
        </pc:spChg>
        <pc:spChg chg="add mod ord">
          <ac:chgData name="Daniel Khashabi" userId="62390808-c838-45e6-be59-d6fd0d208bc8" providerId="ADAL" clId="{AF0ECCB0-95D5-C446-8EB3-6A6D85935981}" dt="2023-01-09T02:08:24.289" v="151" actId="27636"/>
          <ac:spMkLst>
            <pc:docMk/>
            <pc:sldMk cId="4125485965" sldId="1266"/>
            <ac:spMk id="4" creationId="{3B97013E-02E9-A321-EB36-85D836DAB2CB}"/>
          </ac:spMkLst>
        </pc:spChg>
        <pc:spChg chg="add mod ord">
          <ac:chgData name="Daniel Khashabi" userId="62390808-c838-45e6-be59-d6fd0d208bc8" providerId="ADAL" clId="{AF0ECCB0-95D5-C446-8EB3-6A6D85935981}" dt="2023-01-09T02:08:21.781" v="58" actId="700"/>
          <ac:spMkLst>
            <pc:docMk/>
            <pc:sldMk cId="4125485965" sldId="1266"/>
            <ac:spMk id="5" creationId="{52B39437-571E-E200-3F7A-AF22BAA36C2D}"/>
          </ac:spMkLst>
        </pc:spChg>
      </pc:sldChg>
      <pc:sldChg chg="modSp add del mod modClrScheme chgLayout">
        <pc:chgData name="Daniel Khashabi" userId="62390808-c838-45e6-be59-d6fd0d208bc8" providerId="ADAL" clId="{AF0ECCB0-95D5-C446-8EB3-6A6D85935981}" dt="2023-01-09T20:18:41.995" v="1017" actId="2696"/>
        <pc:sldMkLst>
          <pc:docMk/>
          <pc:sldMk cId="3831383514" sldId="1269"/>
        </pc:sldMkLst>
        <pc:spChg chg="mod ord">
          <ac:chgData name="Daniel Khashabi" userId="62390808-c838-45e6-be59-d6fd0d208bc8" providerId="ADAL" clId="{AF0ECCB0-95D5-C446-8EB3-6A6D85935981}" dt="2023-01-09T02:08:21.781" v="58" actId="700"/>
          <ac:spMkLst>
            <pc:docMk/>
            <pc:sldMk cId="3831383514" sldId="1269"/>
            <ac:spMk id="2" creationId="{00000000-0000-0000-0000-000000000000}"/>
          </ac:spMkLst>
        </pc:spChg>
        <pc:spChg chg="mod ord">
          <ac:chgData name="Daniel Khashabi" userId="62390808-c838-45e6-be59-d6fd0d208bc8" providerId="ADAL" clId="{AF0ECCB0-95D5-C446-8EB3-6A6D85935981}" dt="2023-01-09T02:08:21.887" v="61" actId="27636"/>
          <ac:spMkLst>
            <pc:docMk/>
            <pc:sldMk cId="3831383514" sldId="1269"/>
            <ac:spMk id="3" creationId="{00000000-0000-0000-0000-000000000000}"/>
          </ac:spMkLst>
        </pc:spChg>
        <pc:spChg chg="mod">
          <ac:chgData name="Daniel Khashabi" userId="62390808-c838-45e6-be59-d6fd0d208bc8" providerId="ADAL" clId="{AF0ECCB0-95D5-C446-8EB3-6A6D85935981}" dt="2023-01-09T19:42:51.795" v="930" actId="1036"/>
          <ac:spMkLst>
            <pc:docMk/>
            <pc:sldMk cId="3831383514" sldId="1269"/>
            <ac:spMk id="4" creationId="{00000000-0000-0000-0000-000000000000}"/>
          </ac:spMkLst>
        </pc:spChg>
        <pc:spChg chg="mod ord">
          <ac:chgData name="Daniel Khashabi" userId="62390808-c838-45e6-be59-d6fd0d208bc8" providerId="ADAL" clId="{AF0ECCB0-95D5-C446-8EB3-6A6D85935981}" dt="2023-01-09T19:38:52.152" v="468"/>
          <ac:spMkLst>
            <pc:docMk/>
            <pc:sldMk cId="3831383514" sldId="1269"/>
            <ac:spMk id="5" creationId="{00000000-0000-0000-0000-000000000000}"/>
          </ac:spMkLst>
        </pc:spChg>
        <pc:spChg chg="mod">
          <ac:chgData name="Daniel Khashabi" userId="62390808-c838-45e6-be59-d6fd0d208bc8" providerId="ADAL" clId="{AF0ECCB0-95D5-C446-8EB3-6A6D85935981}" dt="2023-01-09T19:42:51.795" v="930" actId="1036"/>
          <ac:spMkLst>
            <pc:docMk/>
            <pc:sldMk cId="3831383514" sldId="1269"/>
            <ac:spMk id="9" creationId="{00000000-0000-0000-0000-000000000000}"/>
          </ac:spMkLst>
        </pc:spChg>
        <pc:spChg chg="mod">
          <ac:chgData name="Daniel Khashabi" userId="62390808-c838-45e6-be59-d6fd0d208bc8" providerId="ADAL" clId="{AF0ECCB0-95D5-C446-8EB3-6A6D85935981}" dt="2023-01-09T19:42:51.795" v="930" actId="1036"/>
          <ac:spMkLst>
            <pc:docMk/>
            <pc:sldMk cId="3831383514" sldId="1269"/>
            <ac:spMk id="11" creationId="{00000000-0000-0000-0000-000000000000}"/>
          </ac:spMkLst>
        </pc:spChg>
        <pc:spChg chg="mod">
          <ac:chgData name="Daniel Khashabi" userId="62390808-c838-45e6-be59-d6fd0d208bc8" providerId="ADAL" clId="{AF0ECCB0-95D5-C446-8EB3-6A6D85935981}" dt="2023-01-09T19:42:51.795" v="930" actId="1036"/>
          <ac:spMkLst>
            <pc:docMk/>
            <pc:sldMk cId="3831383514" sldId="1269"/>
            <ac:spMk id="12" creationId="{00000000-0000-0000-0000-000000000000}"/>
          </ac:spMkLst>
        </pc:spChg>
        <pc:spChg chg="mod">
          <ac:chgData name="Daniel Khashabi" userId="62390808-c838-45e6-be59-d6fd0d208bc8" providerId="ADAL" clId="{AF0ECCB0-95D5-C446-8EB3-6A6D85935981}" dt="2023-01-09T19:42:51.795" v="930" actId="1036"/>
          <ac:spMkLst>
            <pc:docMk/>
            <pc:sldMk cId="3831383514" sldId="1269"/>
            <ac:spMk id="13" creationId="{00000000-0000-0000-0000-000000000000}"/>
          </ac:spMkLst>
        </pc:spChg>
        <pc:spChg chg="mod">
          <ac:chgData name="Daniel Khashabi" userId="62390808-c838-45e6-be59-d6fd0d208bc8" providerId="ADAL" clId="{AF0ECCB0-95D5-C446-8EB3-6A6D85935981}" dt="2023-01-09T19:42:51.795" v="930" actId="1036"/>
          <ac:spMkLst>
            <pc:docMk/>
            <pc:sldMk cId="3831383514" sldId="1269"/>
            <ac:spMk id="14" creationId="{00000000-0000-0000-0000-000000000000}"/>
          </ac:spMkLst>
        </pc:spChg>
        <pc:spChg chg="mod">
          <ac:chgData name="Daniel Khashabi" userId="62390808-c838-45e6-be59-d6fd0d208bc8" providerId="ADAL" clId="{AF0ECCB0-95D5-C446-8EB3-6A6D85935981}" dt="2023-01-09T19:42:51.795" v="930" actId="1036"/>
          <ac:spMkLst>
            <pc:docMk/>
            <pc:sldMk cId="3831383514" sldId="1269"/>
            <ac:spMk id="19" creationId="{00000000-0000-0000-0000-000000000000}"/>
          </ac:spMkLst>
        </pc:spChg>
        <pc:spChg chg="mod">
          <ac:chgData name="Daniel Khashabi" userId="62390808-c838-45e6-be59-d6fd0d208bc8" providerId="ADAL" clId="{AF0ECCB0-95D5-C446-8EB3-6A6D85935981}" dt="2023-01-09T19:42:51.795" v="930" actId="1036"/>
          <ac:spMkLst>
            <pc:docMk/>
            <pc:sldMk cId="3831383514" sldId="1269"/>
            <ac:spMk id="21" creationId="{00000000-0000-0000-0000-000000000000}"/>
          </ac:spMkLst>
        </pc:spChg>
        <pc:spChg chg="mod">
          <ac:chgData name="Daniel Khashabi" userId="62390808-c838-45e6-be59-d6fd0d208bc8" providerId="ADAL" clId="{AF0ECCB0-95D5-C446-8EB3-6A6D85935981}" dt="2023-01-09T19:42:51.795" v="930" actId="1036"/>
          <ac:spMkLst>
            <pc:docMk/>
            <pc:sldMk cId="3831383514" sldId="1269"/>
            <ac:spMk id="25" creationId="{B57D2E28-52A0-A444-8125-4F55B65B7E65}"/>
          </ac:spMkLst>
        </pc:spChg>
        <pc:spChg chg="mod">
          <ac:chgData name="Daniel Khashabi" userId="62390808-c838-45e6-be59-d6fd0d208bc8" providerId="ADAL" clId="{AF0ECCB0-95D5-C446-8EB3-6A6D85935981}" dt="2023-01-09T19:42:51.795" v="930" actId="1036"/>
          <ac:spMkLst>
            <pc:docMk/>
            <pc:sldMk cId="3831383514" sldId="1269"/>
            <ac:spMk id="32" creationId="{6CCC6AE5-0670-42CC-8B1E-89C64A6432C0}"/>
          </ac:spMkLst>
        </pc:spChg>
        <pc:cxnChg chg="mod">
          <ac:chgData name="Daniel Khashabi" userId="62390808-c838-45e6-be59-d6fd0d208bc8" providerId="ADAL" clId="{AF0ECCB0-95D5-C446-8EB3-6A6D85935981}" dt="2023-01-09T19:42:51.795" v="930" actId="1036"/>
          <ac:cxnSpMkLst>
            <pc:docMk/>
            <pc:sldMk cId="3831383514" sldId="1269"/>
            <ac:cxnSpMk id="24" creationId="{00000000-0000-0000-0000-000000000000}"/>
          </ac:cxnSpMkLst>
        </pc:cxnChg>
        <pc:cxnChg chg="mod">
          <ac:chgData name="Daniel Khashabi" userId="62390808-c838-45e6-be59-d6fd0d208bc8" providerId="ADAL" clId="{AF0ECCB0-95D5-C446-8EB3-6A6D85935981}" dt="2023-01-09T19:42:51.795" v="930" actId="1036"/>
          <ac:cxnSpMkLst>
            <pc:docMk/>
            <pc:sldMk cId="3831383514" sldId="1269"/>
            <ac:cxnSpMk id="28" creationId="{00000000-0000-0000-0000-000000000000}"/>
          </ac:cxnSpMkLst>
        </pc:cxnChg>
        <pc:cxnChg chg="mod">
          <ac:chgData name="Daniel Khashabi" userId="62390808-c838-45e6-be59-d6fd0d208bc8" providerId="ADAL" clId="{AF0ECCB0-95D5-C446-8EB3-6A6D85935981}" dt="2023-01-09T19:42:51.795" v="930" actId="1036"/>
          <ac:cxnSpMkLst>
            <pc:docMk/>
            <pc:sldMk cId="3831383514" sldId="1269"/>
            <ac:cxnSpMk id="31" creationId="{00000000-0000-0000-0000-000000000000}"/>
          </ac:cxnSpMkLst>
        </pc:cxnChg>
        <pc:cxnChg chg="mod">
          <ac:chgData name="Daniel Khashabi" userId="62390808-c838-45e6-be59-d6fd0d208bc8" providerId="ADAL" clId="{AF0ECCB0-95D5-C446-8EB3-6A6D85935981}" dt="2023-01-09T19:42:51.795" v="930" actId="1036"/>
          <ac:cxnSpMkLst>
            <pc:docMk/>
            <pc:sldMk cId="3831383514" sldId="1269"/>
            <ac:cxnSpMk id="33" creationId="{4BC41A6E-E9C5-422E-A0A4-67213A867FCC}"/>
          </ac:cxnSpMkLst>
        </pc:cxnChg>
        <pc:cxnChg chg="mod">
          <ac:chgData name="Daniel Khashabi" userId="62390808-c838-45e6-be59-d6fd0d208bc8" providerId="ADAL" clId="{AF0ECCB0-95D5-C446-8EB3-6A6D85935981}" dt="2023-01-09T19:42:51.795" v="930" actId="1036"/>
          <ac:cxnSpMkLst>
            <pc:docMk/>
            <pc:sldMk cId="3831383514" sldId="1269"/>
            <ac:cxnSpMk id="35" creationId="{00000000-0000-0000-0000-000000000000}"/>
          </ac:cxnSpMkLst>
        </pc:cxnChg>
        <pc:cxnChg chg="mod">
          <ac:chgData name="Daniel Khashabi" userId="62390808-c838-45e6-be59-d6fd0d208bc8" providerId="ADAL" clId="{AF0ECCB0-95D5-C446-8EB3-6A6D85935981}" dt="2023-01-09T19:42:51.795" v="930" actId="1036"/>
          <ac:cxnSpMkLst>
            <pc:docMk/>
            <pc:sldMk cId="3831383514" sldId="1269"/>
            <ac:cxnSpMk id="39" creationId="{00000000-0000-0000-0000-000000000000}"/>
          </ac:cxnSpMkLst>
        </pc:cxnChg>
        <pc:cxnChg chg="mod">
          <ac:chgData name="Daniel Khashabi" userId="62390808-c838-45e6-be59-d6fd0d208bc8" providerId="ADAL" clId="{AF0ECCB0-95D5-C446-8EB3-6A6D85935981}" dt="2023-01-09T19:42:51.795" v="930" actId="1036"/>
          <ac:cxnSpMkLst>
            <pc:docMk/>
            <pc:sldMk cId="3831383514" sldId="1269"/>
            <ac:cxnSpMk id="40" creationId="{00000000-0000-0000-0000-000000000000}"/>
          </ac:cxnSpMkLst>
        </pc:cxnChg>
        <pc:cxnChg chg="mod">
          <ac:chgData name="Daniel Khashabi" userId="62390808-c838-45e6-be59-d6fd0d208bc8" providerId="ADAL" clId="{AF0ECCB0-95D5-C446-8EB3-6A6D85935981}" dt="2023-01-09T19:42:51.795" v="930" actId="1036"/>
          <ac:cxnSpMkLst>
            <pc:docMk/>
            <pc:sldMk cId="3831383514" sldId="1269"/>
            <ac:cxnSpMk id="41" creationId="{00000000-0000-0000-0000-000000000000}"/>
          </ac:cxnSpMkLst>
        </pc:cxnChg>
        <pc:cxnChg chg="mod">
          <ac:chgData name="Daniel Khashabi" userId="62390808-c838-45e6-be59-d6fd0d208bc8" providerId="ADAL" clId="{AF0ECCB0-95D5-C446-8EB3-6A6D85935981}" dt="2023-01-09T19:42:51.795" v="930" actId="1036"/>
          <ac:cxnSpMkLst>
            <pc:docMk/>
            <pc:sldMk cId="3831383514" sldId="1269"/>
            <ac:cxnSpMk id="43" creationId="{00000000-0000-0000-0000-000000000000}"/>
          </ac:cxnSpMkLst>
        </pc:cxnChg>
      </pc:sldChg>
      <pc:sldChg chg="modSp add del mod modClrScheme chgLayout modNotes">
        <pc:chgData name="Daniel Khashabi" userId="62390808-c838-45e6-be59-d6fd0d208bc8" providerId="ADAL" clId="{AF0ECCB0-95D5-C446-8EB3-6A6D85935981}" dt="2023-01-09T20:48:01.901" v="1501" actId="2696"/>
        <pc:sldMkLst>
          <pc:docMk/>
          <pc:sldMk cId="2580594947" sldId="1270"/>
        </pc:sldMkLst>
        <pc:spChg chg="mod ord">
          <ac:chgData name="Daniel Khashabi" userId="62390808-c838-45e6-be59-d6fd0d208bc8" providerId="ADAL" clId="{AF0ECCB0-95D5-C446-8EB3-6A6D85935981}" dt="2023-01-09T02:08:21.781" v="58" actId="700"/>
          <ac:spMkLst>
            <pc:docMk/>
            <pc:sldMk cId="2580594947" sldId="1270"/>
            <ac:spMk id="2" creationId="{00000000-0000-0000-0000-000000000000}"/>
          </ac:spMkLst>
        </pc:spChg>
        <pc:spChg chg="mod ord">
          <ac:chgData name="Daniel Khashabi" userId="62390808-c838-45e6-be59-d6fd0d208bc8" providerId="ADAL" clId="{AF0ECCB0-95D5-C446-8EB3-6A6D85935981}" dt="2023-01-09T02:08:21.977" v="66" actId="27636"/>
          <ac:spMkLst>
            <pc:docMk/>
            <pc:sldMk cId="2580594947" sldId="1270"/>
            <ac:spMk id="3" creationId="{00000000-0000-0000-0000-000000000000}"/>
          </ac:spMkLst>
        </pc:spChg>
        <pc:spChg chg="mod ord">
          <ac:chgData name="Daniel Khashabi" userId="62390808-c838-45e6-be59-d6fd0d208bc8" providerId="ADAL" clId="{AF0ECCB0-95D5-C446-8EB3-6A6D85935981}" dt="2023-01-09T19:38:52.152" v="468"/>
          <ac:spMkLst>
            <pc:docMk/>
            <pc:sldMk cId="2580594947" sldId="1270"/>
            <ac:spMk id="5" creationId="{00000000-0000-0000-0000-000000000000}"/>
          </ac:spMkLst>
        </pc:spChg>
        <pc:spChg chg="mod">
          <ac:chgData name="Daniel Khashabi" userId="62390808-c838-45e6-be59-d6fd0d208bc8" providerId="ADAL" clId="{AF0ECCB0-95D5-C446-8EB3-6A6D85935981}" dt="2023-01-09T19:38:52.152" v="468"/>
          <ac:spMkLst>
            <pc:docMk/>
            <pc:sldMk cId="2580594947" sldId="1270"/>
            <ac:spMk id="6" creationId="{00000000-0000-0000-0000-000000000000}"/>
          </ac:spMkLst>
        </pc:spChg>
        <pc:spChg chg="mod">
          <ac:chgData name="Daniel Khashabi" userId="62390808-c838-45e6-be59-d6fd0d208bc8" providerId="ADAL" clId="{AF0ECCB0-95D5-C446-8EB3-6A6D85935981}" dt="2023-01-09T19:01:43.110" v="448"/>
          <ac:spMkLst>
            <pc:docMk/>
            <pc:sldMk cId="2580594947" sldId="1270"/>
            <ac:spMk id="7" creationId="{00000000-0000-0000-0000-000000000000}"/>
          </ac:spMkLst>
        </pc:spChg>
        <pc:spChg chg="mod">
          <ac:chgData name="Daniel Khashabi" userId="62390808-c838-45e6-be59-d6fd0d208bc8" providerId="ADAL" clId="{AF0ECCB0-95D5-C446-8EB3-6A6D85935981}" dt="2023-01-09T19:01:43.110" v="448"/>
          <ac:spMkLst>
            <pc:docMk/>
            <pc:sldMk cId="2580594947" sldId="1270"/>
            <ac:spMk id="8" creationId="{00000000-0000-0000-0000-000000000000}"/>
          </ac:spMkLst>
        </pc:spChg>
        <pc:spChg chg="mod">
          <ac:chgData name="Daniel Khashabi" userId="62390808-c838-45e6-be59-d6fd0d208bc8" providerId="ADAL" clId="{AF0ECCB0-95D5-C446-8EB3-6A6D85935981}" dt="2023-01-09T19:01:43.110" v="448"/>
          <ac:spMkLst>
            <pc:docMk/>
            <pc:sldMk cId="2580594947" sldId="1270"/>
            <ac:spMk id="9" creationId="{00000000-0000-0000-0000-000000000000}"/>
          </ac:spMkLst>
        </pc:spChg>
        <pc:spChg chg="mod">
          <ac:chgData name="Daniel Khashabi" userId="62390808-c838-45e6-be59-d6fd0d208bc8" providerId="ADAL" clId="{AF0ECCB0-95D5-C446-8EB3-6A6D85935981}" dt="2023-01-09T19:01:43.110" v="448"/>
          <ac:spMkLst>
            <pc:docMk/>
            <pc:sldMk cId="2580594947" sldId="1270"/>
            <ac:spMk id="10" creationId="{00000000-0000-0000-0000-000000000000}"/>
          </ac:spMkLst>
        </pc:spChg>
        <pc:spChg chg="mod">
          <ac:chgData name="Daniel Khashabi" userId="62390808-c838-45e6-be59-d6fd0d208bc8" providerId="ADAL" clId="{AF0ECCB0-95D5-C446-8EB3-6A6D85935981}" dt="2023-01-09T19:01:43.110" v="448"/>
          <ac:spMkLst>
            <pc:docMk/>
            <pc:sldMk cId="2580594947" sldId="1270"/>
            <ac:spMk id="12" creationId="{00000000-0000-0000-0000-000000000000}"/>
          </ac:spMkLst>
        </pc:spChg>
        <pc:spChg chg="mod">
          <ac:chgData name="Daniel Khashabi" userId="62390808-c838-45e6-be59-d6fd0d208bc8" providerId="ADAL" clId="{AF0ECCB0-95D5-C446-8EB3-6A6D85935981}" dt="2023-01-09T19:01:43.110" v="448"/>
          <ac:spMkLst>
            <pc:docMk/>
            <pc:sldMk cId="2580594947" sldId="1270"/>
            <ac:spMk id="14" creationId="{00000000-0000-0000-0000-000000000000}"/>
          </ac:spMkLst>
        </pc:spChg>
        <pc:spChg chg="mod">
          <ac:chgData name="Daniel Khashabi" userId="62390808-c838-45e6-be59-d6fd0d208bc8" providerId="ADAL" clId="{AF0ECCB0-95D5-C446-8EB3-6A6D85935981}" dt="2023-01-09T19:01:43.110" v="448"/>
          <ac:spMkLst>
            <pc:docMk/>
            <pc:sldMk cId="2580594947" sldId="1270"/>
            <ac:spMk id="15" creationId="{00000000-0000-0000-0000-000000000000}"/>
          </ac:spMkLst>
        </pc:spChg>
        <pc:spChg chg="mod">
          <ac:chgData name="Daniel Khashabi" userId="62390808-c838-45e6-be59-d6fd0d208bc8" providerId="ADAL" clId="{AF0ECCB0-95D5-C446-8EB3-6A6D85935981}" dt="2023-01-09T19:01:43.110" v="448"/>
          <ac:spMkLst>
            <pc:docMk/>
            <pc:sldMk cId="2580594947" sldId="1270"/>
            <ac:spMk id="26" creationId="{00000000-0000-0000-0000-000000000000}"/>
          </ac:spMkLst>
        </pc:spChg>
        <pc:spChg chg="mod">
          <ac:chgData name="Daniel Khashabi" userId="62390808-c838-45e6-be59-d6fd0d208bc8" providerId="ADAL" clId="{AF0ECCB0-95D5-C446-8EB3-6A6D85935981}" dt="2023-01-09T19:38:52.152" v="468"/>
          <ac:spMkLst>
            <pc:docMk/>
            <pc:sldMk cId="2580594947" sldId="1270"/>
            <ac:spMk id="33" creationId="{00000000-0000-0000-0000-000000000000}"/>
          </ac:spMkLst>
        </pc:spChg>
      </pc:sldChg>
      <pc:sldChg chg="modSp add del mod modClrScheme chgLayout">
        <pc:chgData name="Daniel Khashabi" userId="62390808-c838-45e6-be59-d6fd0d208bc8" providerId="ADAL" clId="{AF0ECCB0-95D5-C446-8EB3-6A6D85935981}" dt="2023-01-09T20:48:06.758" v="1502" actId="2696"/>
        <pc:sldMkLst>
          <pc:docMk/>
          <pc:sldMk cId="470776603" sldId="1271"/>
        </pc:sldMkLst>
        <pc:spChg chg="mod ord">
          <ac:chgData name="Daniel Khashabi" userId="62390808-c838-45e6-be59-d6fd0d208bc8" providerId="ADAL" clId="{AF0ECCB0-95D5-C446-8EB3-6A6D85935981}" dt="2023-01-09T02:08:21.781" v="58" actId="700"/>
          <ac:spMkLst>
            <pc:docMk/>
            <pc:sldMk cId="470776603" sldId="1271"/>
            <ac:spMk id="2" creationId="{00000000-0000-0000-0000-000000000000}"/>
          </ac:spMkLst>
        </pc:spChg>
        <pc:spChg chg="mod ord">
          <ac:chgData name="Daniel Khashabi" userId="62390808-c838-45e6-be59-d6fd0d208bc8" providerId="ADAL" clId="{AF0ECCB0-95D5-C446-8EB3-6A6D85935981}" dt="2023-01-09T02:08:22.075" v="67" actId="27636"/>
          <ac:spMkLst>
            <pc:docMk/>
            <pc:sldMk cId="470776603" sldId="1271"/>
            <ac:spMk id="3" creationId="{00000000-0000-0000-0000-000000000000}"/>
          </ac:spMkLst>
        </pc:spChg>
        <pc:spChg chg="mod ord">
          <ac:chgData name="Daniel Khashabi" userId="62390808-c838-45e6-be59-d6fd0d208bc8" providerId="ADAL" clId="{AF0ECCB0-95D5-C446-8EB3-6A6D85935981}" dt="2023-01-09T19:38:52.152" v="468"/>
          <ac:spMkLst>
            <pc:docMk/>
            <pc:sldMk cId="470776603" sldId="1271"/>
            <ac:spMk id="5" creationId="{00000000-0000-0000-0000-000000000000}"/>
          </ac:spMkLst>
        </pc:spChg>
        <pc:spChg chg="mod">
          <ac:chgData name="Daniel Khashabi" userId="62390808-c838-45e6-be59-d6fd0d208bc8" providerId="ADAL" clId="{AF0ECCB0-95D5-C446-8EB3-6A6D85935981}" dt="2023-01-09T19:01:43.110" v="448"/>
          <ac:spMkLst>
            <pc:docMk/>
            <pc:sldMk cId="470776603" sldId="1271"/>
            <ac:spMk id="23" creationId="{B16465B6-99C2-474A-8CF3-A6C10CE02FC4}"/>
          </ac:spMkLst>
        </pc:spChg>
        <pc:spChg chg="mod">
          <ac:chgData name="Daniel Khashabi" userId="62390808-c838-45e6-be59-d6fd0d208bc8" providerId="ADAL" clId="{AF0ECCB0-95D5-C446-8EB3-6A6D85935981}" dt="2023-01-09T19:01:43.110" v="448"/>
          <ac:spMkLst>
            <pc:docMk/>
            <pc:sldMk cId="470776603" sldId="1271"/>
            <ac:spMk id="25" creationId="{70A59B67-116E-45F2-BB57-DFD89982FA90}"/>
          </ac:spMkLst>
        </pc:spChg>
        <pc:spChg chg="mod">
          <ac:chgData name="Daniel Khashabi" userId="62390808-c838-45e6-be59-d6fd0d208bc8" providerId="ADAL" clId="{AF0ECCB0-95D5-C446-8EB3-6A6D85935981}" dt="2023-01-09T19:01:43.110" v="448"/>
          <ac:spMkLst>
            <pc:docMk/>
            <pc:sldMk cId="470776603" sldId="1271"/>
            <ac:spMk id="28" creationId="{C726B89D-7874-4C36-AB7D-E36A8494FACC}"/>
          </ac:spMkLst>
        </pc:spChg>
        <pc:spChg chg="mod">
          <ac:chgData name="Daniel Khashabi" userId="62390808-c838-45e6-be59-d6fd0d208bc8" providerId="ADAL" clId="{AF0ECCB0-95D5-C446-8EB3-6A6D85935981}" dt="2023-01-09T19:01:43.110" v="448"/>
          <ac:spMkLst>
            <pc:docMk/>
            <pc:sldMk cId="470776603" sldId="1271"/>
            <ac:spMk id="30" creationId="{784803CE-C818-48F3-AD46-91CDAA356F94}"/>
          </ac:spMkLst>
        </pc:spChg>
        <pc:spChg chg="mod">
          <ac:chgData name="Daniel Khashabi" userId="62390808-c838-45e6-be59-d6fd0d208bc8" providerId="ADAL" clId="{AF0ECCB0-95D5-C446-8EB3-6A6D85935981}" dt="2023-01-09T19:01:43.110" v="448"/>
          <ac:spMkLst>
            <pc:docMk/>
            <pc:sldMk cId="470776603" sldId="1271"/>
            <ac:spMk id="33" creationId="{1909893A-DD14-498D-A6F5-4B8AE5828CA2}"/>
          </ac:spMkLst>
        </pc:spChg>
        <pc:spChg chg="mod">
          <ac:chgData name="Daniel Khashabi" userId="62390808-c838-45e6-be59-d6fd0d208bc8" providerId="ADAL" clId="{AF0ECCB0-95D5-C446-8EB3-6A6D85935981}" dt="2023-01-09T19:01:43.110" v="448"/>
          <ac:spMkLst>
            <pc:docMk/>
            <pc:sldMk cId="470776603" sldId="1271"/>
            <ac:spMk id="39" creationId="{E24FFF8A-E552-4889-9DCD-093FD0624173}"/>
          </ac:spMkLst>
        </pc:spChg>
        <pc:spChg chg="mod">
          <ac:chgData name="Daniel Khashabi" userId="62390808-c838-45e6-be59-d6fd0d208bc8" providerId="ADAL" clId="{AF0ECCB0-95D5-C446-8EB3-6A6D85935981}" dt="2023-01-09T19:38:52.152" v="468"/>
          <ac:spMkLst>
            <pc:docMk/>
            <pc:sldMk cId="470776603" sldId="1271"/>
            <ac:spMk id="49" creationId="{62B4D4A1-3D2B-4EF6-80C5-BFC8AC5900EE}"/>
          </ac:spMkLst>
        </pc:spChg>
        <pc:spChg chg="mod">
          <ac:chgData name="Daniel Khashabi" userId="62390808-c838-45e6-be59-d6fd0d208bc8" providerId="ADAL" clId="{AF0ECCB0-95D5-C446-8EB3-6A6D85935981}" dt="2023-01-09T19:01:43.110" v="448"/>
          <ac:spMkLst>
            <pc:docMk/>
            <pc:sldMk cId="470776603" sldId="1271"/>
            <ac:spMk id="51" creationId="{BC5DBB1C-B5DA-4BCB-ABF1-064CB4014C88}"/>
          </ac:spMkLst>
        </pc:spChg>
        <pc:spChg chg="mod">
          <ac:chgData name="Daniel Khashabi" userId="62390808-c838-45e6-be59-d6fd0d208bc8" providerId="ADAL" clId="{AF0ECCB0-95D5-C446-8EB3-6A6D85935981}" dt="2023-01-09T19:01:43.110" v="448"/>
          <ac:spMkLst>
            <pc:docMk/>
            <pc:sldMk cId="470776603" sldId="1271"/>
            <ac:spMk id="52" creationId="{28B94A9A-055F-49BE-AB55-DBE62C2AA998}"/>
          </ac:spMkLst>
        </pc:spChg>
        <pc:spChg chg="mod">
          <ac:chgData name="Daniel Khashabi" userId="62390808-c838-45e6-be59-d6fd0d208bc8" providerId="ADAL" clId="{AF0ECCB0-95D5-C446-8EB3-6A6D85935981}" dt="2023-01-09T19:38:52.152" v="468"/>
          <ac:spMkLst>
            <pc:docMk/>
            <pc:sldMk cId="470776603" sldId="1271"/>
            <ac:spMk id="54" creationId="{5DAFC12F-6F2A-47B3-88C6-CE358DD63107}"/>
          </ac:spMkLst>
        </pc:spChg>
      </pc:sldChg>
      <pc:sldChg chg="modSp add del mod modClrScheme chgLayout">
        <pc:chgData name="Daniel Khashabi" userId="62390808-c838-45e6-be59-d6fd0d208bc8" providerId="ADAL" clId="{AF0ECCB0-95D5-C446-8EB3-6A6D85935981}" dt="2023-01-09T20:48:11.283" v="1503" actId="2696"/>
        <pc:sldMkLst>
          <pc:docMk/>
          <pc:sldMk cId="4020190374" sldId="1272"/>
        </pc:sldMkLst>
        <pc:spChg chg="mod ord">
          <ac:chgData name="Daniel Khashabi" userId="62390808-c838-45e6-be59-d6fd0d208bc8" providerId="ADAL" clId="{AF0ECCB0-95D5-C446-8EB3-6A6D85935981}" dt="2023-01-09T02:08:21.781" v="58" actId="700"/>
          <ac:spMkLst>
            <pc:docMk/>
            <pc:sldMk cId="4020190374" sldId="1272"/>
            <ac:spMk id="2" creationId="{00000000-0000-0000-0000-000000000000}"/>
          </ac:spMkLst>
        </pc:spChg>
        <pc:spChg chg="mod ord">
          <ac:chgData name="Daniel Khashabi" userId="62390808-c838-45e6-be59-d6fd0d208bc8" providerId="ADAL" clId="{AF0ECCB0-95D5-C446-8EB3-6A6D85935981}" dt="2023-01-09T02:08:22.238" v="70" actId="27636"/>
          <ac:spMkLst>
            <pc:docMk/>
            <pc:sldMk cId="4020190374" sldId="1272"/>
            <ac:spMk id="3" creationId="{00000000-0000-0000-0000-000000000000}"/>
          </ac:spMkLst>
        </pc:spChg>
        <pc:spChg chg="mod ord">
          <ac:chgData name="Daniel Khashabi" userId="62390808-c838-45e6-be59-d6fd0d208bc8" providerId="ADAL" clId="{AF0ECCB0-95D5-C446-8EB3-6A6D85935981}" dt="2023-01-09T19:38:52.152" v="468"/>
          <ac:spMkLst>
            <pc:docMk/>
            <pc:sldMk cId="4020190374" sldId="1272"/>
            <ac:spMk id="5" creationId="{00000000-0000-0000-0000-000000000000}"/>
          </ac:spMkLst>
        </pc:spChg>
        <pc:spChg chg="mod">
          <ac:chgData name="Daniel Khashabi" userId="62390808-c838-45e6-be59-d6fd0d208bc8" providerId="ADAL" clId="{AF0ECCB0-95D5-C446-8EB3-6A6D85935981}" dt="2023-01-09T19:38:52.152" v="468"/>
          <ac:spMkLst>
            <pc:docMk/>
            <pc:sldMk cId="4020190374" sldId="1272"/>
            <ac:spMk id="13" creationId="{00000000-0000-0000-0000-000000000000}"/>
          </ac:spMkLst>
        </pc:spChg>
        <pc:spChg chg="mod">
          <ac:chgData name="Daniel Khashabi" userId="62390808-c838-45e6-be59-d6fd0d208bc8" providerId="ADAL" clId="{AF0ECCB0-95D5-C446-8EB3-6A6D85935981}" dt="2023-01-09T19:38:52.152" v="468"/>
          <ac:spMkLst>
            <pc:docMk/>
            <pc:sldMk cId="4020190374" sldId="1272"/>
            <ac:spMk id="33" creationId="{00000000-0000-0000-0000-000000000000}"/>
          </ac:spMkLst>
        </pc:spChg>
        <pc:spChg chg="mod">
          <ac:chgData name="Daniel Khashabi" userId="62390808-c838-45e6-be59-d6fd0d208bc8" providerId="ADAL" clId="{AF0ECCB0-95D5-C446-8EB3-6A6D85935981}" dt="2023-01-09T19:01:43.110" v="448"/>
          <ac:spMkLst>
            <pc:docMk/>
            <pc:sldMk cId="4020190374" sldId="1272"/>
            <ac:spMk id="35" creationId="{00000000-0000-0000-0000-000000000000}"/>
          </ac:spMkLst>
        </pc:spChg>
        <pc:spChg chg="mod">
          <ac:chgData name="Daniel Khashabi" userId="62390808-c838-45e6-be59-d6fd0d208bc8" providerId="ADAL" clId="{AF0ECCB0-95D5-C446-8EB3-6A6D85935981}" dt="2023-01-09T19:01:43.110" v="448"/>
          <ac:spMkLst>
            <pc:docMk/>
            <pc:sldMk cId="4020190374" sldId="1272"/>
            <ac:spMk id="68" creationId="{99D18DD4-66EB-4E0A-ACDB-77217E30EDBF}"/>
          </ac:spMkLst>
        </pc:spChg>
        <pc:spChg chg="mod">
          <ac:chgData name="Daniel Khashabi" userId="62390808-c838-45e6-be59-d6fd0d208bc8" providerId="ADAL" clId="{AF0ECCB0-95D5-C446-8EB3-6A6D85935981}" dt="2023-01-09T19:01:43.110" v="448"/>
          <ac:spMkLst>
            <pc:docMk/>
            <pc:sldMk cId="4020190374" sldId="1272"/>
            <ac:spMk id="69" creationId="{5A5F7F2E-8268-4575-9860-8E9B4CDCD552}"/>
          </ac:spMkLst>
        </pc:spChg>
        <pc:spChg chg="mod">
          <ac:chgData name="Daniel Khashabi" userId="62390808-c838-45e6-be59-d6fd0d208bc8" providerId="ADAL" clId="{AF0ECCB0-95D5-C446-8EB3-6A6D85935981}" dt="2023-01-09T19:01:43.110" v="448"/>
          <ac:spMkLst>
            <pc:docMk/>
            <pc:sldMk cId="4020190374" sldId="1272"/>
            <ac:spMk id="70" creationId="{1C774F8E-6AAE-4674-B6A5-83ED85D66B4A}"/>
          </ac:spMkLst>
        </pc:spChg>
        <pc:spChg chg="mod">
          <ac:chgData name="Daniel Khashabi" userId="62390808-c838-45e6-be59-d6fd0d208bc8" providerId="ADAL" clId="{AF0ECCB0-95D5-C446-8EB3-6A6D85935981}" dt="2023-01-09T19:01:43.110" v="448"/>
          <ac:spMkLst>
            <pc:docMk/>
            <pc:sldMk cId="4020190374" sldId="1272"/>
            <ac:spMk id="71" creationId="{1924DEC0-91C1-44AD-A04A-6EAAEF4CBA7B}"/>
          </ac:spMkLst>
        </pc:spChg>
        <pc:spChg chg="mod">
          <ac:chgData name="Daniel Khashabi" userId="62390808-c838-45e6-be59-d6fd0d208bc8" providerId="ADAL" clId="{AF0ECCB0-95D5-C446-8EB3-6A6D85935981}" dt="2023-01-09T19:01:43.110" v="448"/>
          <ac:spMkLst>
            <pc:docMk/>
            <pc:sldMk cId="4020190374" sldId="1272"/>
            <ac:spMk id="72" creationId="{42F61473-799F-46AD-B998-DC8D6CAD2F05}"/>
          </ac:spMkLst>
        </pc:spChg>
        <pc:spChg chg="mod">
          <ac:chgData name="Daniel Khashabi" userId="62390808-c838-45e6-be59-d6fd0d208bc8" providerId="ADAL" clId="{AF0ECCB0-95D5-C446-8EB3-6A6D85935981}" dt="2023-01-09T19:01:43.110" v="448"/>
          <ac:spMkLst>
            <pc:docMk/>
            <pc:sldMk cId="4020190374" sldId="1272"/>
            <ac:spMk id="73" creationId="{16A7DFB3-EBFD-40A7-8D15-28659247FF91}"/>
          </ac:spMkLst>
        </pc:spChg>
        <pc:spChg chg="mod">
          <ac:chgData name="Daniel Khashabi" userId="62390808-c838-45e6-be59-d6fd0d208bc8" providerId="ADAL" clId="{AF0ECCB0-95D5-C446-8EB3-6A6D85935981}" dt="2023-01-09T19:38:52.152" v="468"/>
          <ac:spMkLst>
            <pc:docMk/>
            <pc:sldMk cId="4020190374" sldId="1272"/>
            <ac:spMk id="79" creationId="{F7606D51-2440-484E-8D06-D136930E02F1}"/>
          </ac:spMkLst>
        </pc:spChg>
        <pc:spChg chg="mod">
          <ac:chgData name="Daniel Khashabi" userId="62390808-c838-45e6-be59-d6fd0d208bc8" providerId="ADAL" clId="{AF0ECCB0-95D5-C446-8EB3-6A6D85935981}" dt="2023-01-09T19:01:43.110" v="448"/>
          <ac:spMkLst>
            <pc:docMk/>
            <pc:sldMk cId="4020190374" sldId="1272"/>
            <ac:spMk id="81" creationId="{D43116F5-53A4-4C71-931B-0F1800B34C00}"/>
          </ac:spMkLst>
        </pc:spChg>
        <pc:spChg chg="mod">
          <ac:chgData name="Daniel Khashabi" userId="62390808-c838-45e6-be59-d6fd0d208bc8" providerId="ADAL" clId="{AF0ECCB0-95D5-C446-8EB3-6A6D85935981}" dt="2023-01-09T19:01:43.110" v="448"/>
          <ac:spMkLst>
            <pc:docMk/>
            <pc:sldMk cId="4020190374" sldId="1272"/>
            <ac:spMk id="82" creationId="{6BF2BFD0-9FAB-4B14-AD87-B6070C6A8CBF}"/>
          </ac:spMkLst>
        </pc:spChg>
        <pc:spChg chg="mod">
          <ac:chgData name="Daniel Khashabi" userId="62390808-c838-45e6-be59-d6fd0d208bc8" providerId="ADAL" clId="{AF0ECCB0-95D5-C446-8EB3-6A6D85935981}" dt="2023-01-09T19:38:52.152" v="468"/>
          <ac:spMkLst>
            <pc:docMk/>
            <pc:sldMk cId="4020190374" sldId="1272"/>
            <ac:spMk id="84" creationId="{09CD1A49-E1BF-4598-9C89-45CE7126507C}"/>
          </ac:spMkLst>
        </pc:spChg>
      </pc:sldChg>
      <pc:sldChg chg="addSp delSp modSp add del mod modClrScheme chgLayout">
        <pc:chgData name="Daniel Khashabi" userId="62390808-c838-45e6-be59-d6fd0d208bc8" providerId="ADAL" clId="{AF0ECCB0-95D5-C446-8EB3-6A6D85935981}" dt="2023-01-10T16:46:51.653" v="4808" actId="2696"/>
        <pc:sldMkLst>
          <pc:docMk/>
          <pc:sldMk cId="490241901" sldId="1273"/>
        </pc:sldMkLst>
        <pc:spChg chg="mod ord">
          <ac:chgData name="Daniel Khashabi" userId="62390808-c838-45e6-be59-d6fd0d208bc8" providerId="ADAL" clId="{AF0ECCB0-95D5-C446-8EB3-6A6D85935981}" dt="2023-01-10T16:45:06.348" v="4754" actId="20577"/>
          <ac:spMkLst>
            <pc:docMk/>
            <pc:sldMk cId="490241901" sldId="1273"/>
            <ac:spMk id="2" creationId="{00000000-0000-0000-0000-000000000000}"/>
          </ac:spMkLst>
        </pc:spChg>
        <pc:spChg chg="add del mod">
          <ac:chgData name="Daniel Khashabi" userId="62390808-c838-45e6-be59-d6fd0d208bc8" providerId="ADAL" clId="{AF0ECCB0-95D5-C446-8EB3-6A6D85935981}" dt="2023-01-10T02:20:35.641" v="3033"/>
          <ac:spMkLst>
            <pc:docMk/>
            <pc:sldMk cId="490241901" sldId="1273"/>
            <ac:spMk id="3" creationId="{B6275921-D937-95F8-91F0-2DB616DCBE16}"/>
          </ac:spMkLst>
        </pc:spChg>
        <pc:spChg chg="mod ord">
          <ac:chgData name="Daniel Khashabi" userId="62390808-c838-45e6-be59-d6fd0d208bc8" providerId="ADAL" clId="{AF0ECCB0-95D5-C446-8EB3-6A6D85935981}" dt="2023-01-10T16:44:37.880" v="4710" actId="700"/>
          <ac:spMkLst>
            <pc:docMk/>
            <pc:sldMk cId="490241901" sldId="1273"/>
            <ac:spMk id="5" creationId="{00000000-0000-0000-0000-000000000000}"/>
          </ac:spMkLst>
        </pc:spChg>
        <pc:spChg chg="mod">
          <ac:chgData name="Daniel Khashabi" userId="62390808-c838-45e6-be59-d6fd0d208bc8" providerId="ADAL" clId="{AF0ECCB0-95D5-C446-8EB3-6A6D85935981}" dt="2023-01-09T19:38:52.152" v="468"/>
          <ac:spMkLst>
            <pc:docMk/>
            <pc:sldMk cId="490241901" sldId="1273"/>
            <ac:spMk id="21" creationId="{00000000-0000-0000-0000-000000000000}"/>
          </ac:spMkLst>
        </pc:spChg>
        <pc:spChg chg="mod">
          <ac:chgData name="Daniel Khashabi" userId="62390808-c838-45e6-be59-d6fd0d208bc8" providerId="ADAL" clId="{AF0ECCB0-95D5-C446-8EB3-6A6D85935981}" dt="2023-01-09T19:38:52.152" v="468"/>
          <ac:spMkLst>
            <pc:docMk/>
            <pc:sldMk cId="490241901" sldId="1273"/>
            <ac:spMk id="54" creationId="{00000000-0000-0000-0000-000000000000}"/>
          </ac:spMkLst>
        </pc:spChg>
        <pc:spChg chg="mod ord">
          <ac:chgData name="Daniel Khashabi" userId="62390808-c838-45e6-be59-d6fd0d208bc8" providerId="ADAL" clId="{AF0ECCB0-95D5-C446-8EB3-6A6D85935981}" dt="2023-01-10T16:45:23.803" v="4790" actId="20577"/>
          <ac:spMkLst>
            <pc:docMk/>
            <pc:sldMk cId="490241901" sldId="1273"/>
            <ac:spMk id="103" creationId="{00000000-0000-0000-0000-000000000000}"/>
          </ac:spMkLst>
        </pc:spChg>
      </pc:sldChg>
      <pc:sldChg chg="add del ord">
        <pc:chgData name="Daniel Khashabi" userId="62390808-c838-45e6-be59-d6fd0d208bc8" providerId="ADAL" clId="{AF0ECCB0-95D5-C446-8EB3-6A6D85935981}" dt="2023-01-11T00:16:28.564" v="4886" actId="20578"/>
        <pc:sldMkLst>
          <pc:docMk/>
          <pc:sldMk cId="2747917122" sldId="1273"/>
        </pc:sldMkLst>
      </pc:sldChg>
      <pc:sldChg chg="add del">
        <pc:chgData name="Daniel Khashabi" userId="62390808-c838-45e6-be59-d6fd0d208bc8" providerId="ADAL" clId="{AF0ECCB0-95D5-C446-8EB3-6A6D85935981}" dt="2023-01-10T16:47:06.653" v="4810" actId="2696"/>
        <pc:sldMkLst>
          <pc:docMk/>
          <pc:sldMk cId="4109299128" sldId="1273"/>
        </pc:sldMkLst>
      </pc:sldChg>
      <pc:sldChg chg="modSp add del mod modClrScheme chgLayout">
        <pc:chgData name="Daniel Khashabi" userId="62390808-c838-45e6-be59-d6fd0d208bc8" providerId="ADAL" clId="{AF0ECCB0-95D5-C446-8EB3-6A6D85935981}" dt="2023-01-09T21:00:09.711" v="1506" actId="2696"/>
        <pc:sldMkLst>
          <pc:docMk/>
          <pc:sldMk cId="523617114" sldId="1295"/>
        </pc:sldMkLst>
        <pc:spChg chg="mod ord">
          <ac:chgData name="Daniel Khashabi" userId="62390808-c838-45e6-be59-d6fd0d208bc8" providerId="ADAL" clId="{AF0ECCB0-95D5-C446-8EB3-6A6D85935981}" dt="2023-01-09T02:08:21.781" v="58" actId="700"/>
          <ac:spMkLst>
            <pc:docMk/>
            <pc:sldMk cId="523617114" sldId="1295"/>
            <ac:spMk id="2" creationId="{00000000-0000-0000-0000-000000000000}"/>
          </ac:spMkLst>
        </pc:spChg>
        <pc:spChg chg="mod ord">
          <ac:chgData name="Daniel Khashabi" userId="62390808-c838-45e6-be59-d6fd0d208bc8" providerId="ADAL" clId="{AF0ECCB0-95D5-C446-8EB3-6A6D85935981}" dt="2023-01-09T02:08:22.272" v="71" actId="27636"/>
          <ac:spMkLst>
            <pc:docMk/>
            <pc:sldMk cId="523617114" sldId="1295"/>
            <ac:spMk id="3" creationId="{00000000-0000-0000-0000-000000000000}"/>
          </ac:spMkLst>
        </pc:spChg>
        <pc:spChg chg="mod ord">
          <ac:chgData name="Daniel Khashabi" userId="62390808-c838-45e6-be59-d6fd0d208bc8" providerId="ADAL" clId="{AF0ECCB0-95D5-C446-8EB3-6A6D85935981}" dt="2023-01-09T19:38:52.152" v="468"/>
          <ac:spMkLst>
            <pc:docMk/>
            <pc:sldMk cId="523617114" sldId="1295"/>
            <ac:spMk id="5" creationId="{00000000-0000-0000-0000-000000000000}"/>
          </ac:spMkLst>
        </pc:spChg>
      </pc:sldChg>
      <pc:sldChg chg="modSp add del mod modClrScheme chgLayout">
        <pc:chgData name="Daniel Khashabi" userId="62390808-c838-45e6-be59-d6fd0d208bc8" providerId="ADAL" clId="{AF0ECCB0-95D5-C446-8EB3-6A6D85935981}" dt="2023-01-09T21:00:10.466" v="1507" actId="2696"/>
        <pc:sldMkLst>
          <pc:docMk/>
          <pc:sldMk cId="44849592" sldId="1296"/>
        </pc:sldMkLst>
        <pc:spChg chg="mod ord">
          <ac:chgData name="Daniel Khashabi" userId="62390808-c838-45e6-be59-d6fd0d208bc8" providerId="ADAL" clId="{AF0ECCB0-95D5-C446-8EB3-6A6D85935981}" dt="2023-01-09T02:08:21.781" v="58" actId="700"/>
          <ac:spMkLst>
            <pc:docMk/>
            <pc:sldMk cId="44849592" sldId="1296"/>
            <ac:spMk id="2" creationId="{00000000-0000-0000-0000-000000000000}"/>
          </ac:spMkLst>
        </pc:spChg>
        <pc:spChg chg="mod ord">
          <ac:chgData name="Daniel Khashabi" userId="62390808-c838-45e6-be59-d6fd0d208bc8" providerId="ADAL" clId="{AF0ECCB0-95D5-C446-8EB3-6A6D85935981}" dt="2023-01-09T02:08:22.317" v="74" actId="27636"/>
          <ac:spMkLst>
            <pc:docMk/>
            <pc:sldMk cId="44849592" sldId="1296"/>
            <ac:spMk id="3" creationId="{00000000-0000-0000-0000-000000000000}"/>
          </ac:spMkLst>
        </pc:spChg>
        <pc:spChg chg="mod ord">
          <ac:chgData name="Daniel Khashabi" userId="62390808-c838-45e6-be59-d6fd0d208bc8" providerId="ADAL" clId="{AF0ECCB0-95D5-C446-8EB3-6A6D85935981}" dt="2023-01-09T19:38:52.152" v="468"/>
          <ac:spMkLst>
            <pc:docMk/>
            <pc:sldMk cId="44849592" sldId="1296"/>
            <ac:spMk id="5" creationId="{00000000-0000-0000-0000-000000000000}"/>
          </ac:spMkLst>
        </pc:spChg>
        <pc:spChg chg="mod">
          <ac:chgData name="Daniel Khashabi" userId="62390808-c838-45e6-be59-d6fd0d208bc8" providerId="ADAL" clId="{AF0ECCB0-95D5-C446-8EB3-6A6D85935981}" dt="2023-01-09T19:38:52.152" v="468"/>
          <ac:spMkLst>
            <pc:docMk/>
            <pc:sldMk cId="44849592" sldId="1296"/>
            <ac:spMk id="6"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7"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8"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9"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10"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11"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12"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13"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14"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15"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16"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17"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18"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19"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23"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24"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25"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26"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27"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28"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29"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33"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34"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35"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36"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37" creationId="{00000000-0000-0000-0000-000000000000}"/>
          </ac:spMkLst>
        </pc:spChg>
        <pc:spChg chg="mod">
          <ac:chgData name="Daniel Khashabi" userId="62390808-c838-45e6-be59-d6fd0d208bc8" providerId="ADAL" clId="{AF0ECCB0-95D5-C446-8EB3-6A6D85935981}" dt="2023-01-09T19:39:47.592" v="470"/>
          <ac:spMkLst>
            <pc:docMk/>
            <pc:sldMk cId="44849592" sldId="1296"/>
            <ac:spMk id="38" creationId="{00000000-0000-0000-0000-000000000000}"/>
          </ac:spMkLst>
        </pc:spChg>
        <pc:spChg chg="mod">
          <ac:chgData name="Daniel Khashabi" userId="62390808-c838-45e6-be59-d6fd0d208bc8" providerId="ADAL" clId="{AF0ECCB0-95D5-C446-8EB3-6A6D85935981}" dt="2023-01-09T19:39:47.592" v="470"/>
          <ac:spMkLst>
            <pc:docMk/>
            <pc:sldMk cId="44849592" sldId="1296"/>
            <ac:spMk id="39" creationId="{00000000-0000-0000-0000-000000000000}"/>
          </ac:spMkLst>
        </pc:spChg>
        <pc:spChg chg="mod">
          <ac:chgData name="Daniel Khashabi" userId="62390808-c838-45e6-be59-d6fd0d208bc8" providerId="ADAL" clId="{AF0ECCB0-95D5-C446-8EB3-6A6D85935981}" dt="2023-01-09T19:39:47.592" v="470"/>
          <ac:spMkLst>
            <pc:docMk/>
            <pc:sldMk cId="44849592" sldId="1296"/>
            <ac:spMk id="40" creationId="{00000000-0000-0000-0000-000000000000}"/>
          </ac:spMkLst>
        </pc:spChg>
        <pc:spChg chg="mod">
          <ac:chgData name="Daniel Khashabi" userId="62390808-c838-45e6-be59-d6fd0d208bc8" providerId="ADAL" clId="{AF0ECCB0-95D5-C446-8EB3-6A6D85935981}" dt="2023-01-09T19:39:47.592" v="470"/>
          <ac:spMkLst>
            <pc:docMk/>
            <pc:sldMk cId="44849592" sldId="1296"/>
            <ac:spMk id="41"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42"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43"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44"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45" creationId="{00000000-0000-0000-0000-000000000000}"/>
          </ac:spMkLst>
        </pc:spChg>
        <pc:spChg chg="mod">
          <ac:chgData name="Daniel Khashabi" userId="62390808-c838-45e6-be59-d6fd0d208bc8" providerId="ADAL" clId="{AF0ECCB0-95D5-C446-8EB3-6A6D85935981}" dt="2023-01-09T19:01:43.110" v="448"/>
          <ac:spMkLst>
            <pc:docMk/>
            <pc:sldMk cId="44849592" sldId="1296"/>
            <ac:spMk id="46" creationId="{00000000-0000-0000-0000-000000000000}"/>
          </ac:spMkLst>
        </pc:spChg>
        <pc:spChg chg="mod">
          <ac:chgData name="Daniel Khashabi" userId="62390808-c838-45e6-be59-d6fd0d208bc8" providerId="ADAL" clId="{AF0ECCB0-95D5-C446-8EB3-6A6D85935981}" dt="2023-01-09T19:39:47.592" v="470"/>
          <ac:spMkLst>
            <pc:docMk/>
            <pc:sldMk cId="44849592" sldId="1296"/>
            <ac:spMk id="50" creationId="{00000000-0000-0000-0000-000000000000}"/>
          </ac:spMkLst>
        </pc:spChg>
        <pc:spChg chg="mod">
          <ac:chgData name="Daniel Khashabi" userId="62390808-c838-45e6-be59-d6fd0d208bc8" providerId="ADAL" clId="{AF0ECCB0-95D5-C446-8EB3-6A6D85935981}" dt="2023-01-09T19:39:47.592" v="470"/>
          <ac:spMkLst>
            <pc:docMk/>
            <pc:sldMk cId="44849592" sldId="1296"/>
            <ac:spMk id="51" creationId="{00000000-0000-0000-0000-000000000000}"/>
          </ac:spMkLst>
        </pc:spChg>
      </pc:sldChg>
      <pc:sldChg chg="delSp modSp add del mod modClrScheme modAnim chgLayout">
        <pc:chgData name="Daniel Khashabi" userId="62390808-c838-45e6-be59-d6fd0d208bc8" providerId="ADAL" clId="{AF0ECCB0-95D5-C446-8EB3-6A6D85935981}" dt="2023-01-09T20:18:43.270" v="1018" actId="2696"/>
        <pc:sldMkLst>
          <pc:docMk/>
          <pc:sldMk cId="566866917" sldId="1297"/>
        </pc:sldMkLst>
        <pc:spChg chg="mod ord">
          <ac:chgData name="Daniel Khashabi" userId="62390808-c838-45e6-be59-d6fd0d208bc8" providerId="ADAL" clId="{AF0ECCB0-95D5-C446-8EB3-6A6D85935981}" dt="2023-01-09T02:08:21.781" v="58" actId="700"/>
          <ac:spMkLst>
            <pc:docMk/>
            <pc:sldMk cId="566866917" sldId="1297"/>
            <ac:spMk id="2" creationId="{00000000-0000-0000-0000-000000000000}"/>
          </ac:spMkLst>
        </pc:spChg>
        <pc:spChg chg="mod ord">
          <ac:chgData name="Daniel Khashabi" userId="62390808-c838-45e6-be59-d6fd0d208bc8" providerId="ADAL" clId="{AF0ECCB0-95D5-C446-8EB3-6A6D85935981}" dt="2023-01-09T02:08:21.781" v="58" actId="700"/>
          <ac:spMkLst>
            <pc:docMk/>
            <pc:sldMk cId="566866917" sldId="1297"/>
            <ac:spMk id="3" creationId="{00000000-0000-0000-0000-000000000000}"/>
          </ac:spMkLst>
        </pc:spChg>
        <pc:spChg chg="mod ord">
          <ac:chgData name="Daniel Khashabi" userId="62390808-c838-45e6-be59-d6fd0d208bc8" providerId="ADAL" clId="{AF0ECCB0-95D5-C446-8EB3-6A6D85935981}" dt="2023-01-09T19:38:52.152" v="468"/>
          <ac:spMkLst>
            <pc:docMk/>
            <pc:sldMk cId="566866917" sldId="1297"/>
            <ac:spMk id="4" creationId="{00000000-0000-0000-0000-000000000000}"/>
          </ac:spMkLst>
        </pc:spChg>
        <pc:spChg chg="mod">
          <ac:chgData name="Daniel Khashabi" userId="62390808-c838-45e6-be59-d6fd0d208bc8" providerId="ADAL" clId="{AF0ECCB0-95D5-C446-8EB3-6A6D85935981}" dt="2023-01-09T19:01:43.110" v="448"/>
          <ac:spMkLst>
            <pc:docMk/>
            <pc:sldMk cId="566866917" sldId="1297"/>
            <ac:spMk id="6" creationId="{00000000-0000-0000-0000-000000000000}"/>
          </ac:spMkLst>
        </pc:spChg>
        <pc:spChg chg="mod">
          <ac:chgData name="Daniel Khashabi" userId="62390808-c838-45e6-be59-d6fd0d208bc8" providerId="ADAL" clId="{AF0ECCB0-95D5-C446-8EB3-6A6D85935981}" dt="2023-01-09T19:42:59.592" v="937" actId="1036"/>
          <ac:spMkLst>
            <pc:docMk/>
            <pc:sldMk cId="566866917" sldId="1297"/>
            <ac:spMk id="11" creationId="{9A52C976-7E93-A548-9E5B-D2D1A89EBCF6}"/>
          </ac:spMkLst>
        </pc:spChg>
        <pc:spChg chg="mod">
          <ac:chgData name="Daniel Khashabi" userId="62390808-c838-45e6-be59-d6fd0d208bc8" providerId="ADAL" clId="{AF0ECCB0-95D5-C446-8EB3-6A6D85935981}" dt="2023-01-09T19:01:43.110" v="448"/>
          <ac:spMkLst>
            <pc:docMk/>
            <pc:sldMk cId="566866917" sldId="1297"/>
            <ac:spMk id="15" creationId="{00000000-0000-0000-0000-000000000000}"/>
          </ac:spMkLst>
        </pc:spChg>
        <pc:spChg chg="mod">
          <ac:chgData name="Daniel Khashabi" userId="62390808-c838-45e6-be59-d6fd0d208bc8" providerId="ADAL" clId="{AF0ECCB0-95D5-C446-8EB3-6A6D85935981}" dt="2023-01-09T19:01:43.110" v="448"/>
          <ac:spMkLst>
            <pc:docMk/>
            <pc:sldMk cId="566866917" sldId="1297"/>
            <ac:spMk id="16" creationId="{00000000-0000-0000-0000-000000000000}"/>
          </ac:spMkLst>
        </pc:spChg>
        <pc:spChg chg="mod">
          <ac:chgData name="Daniel Khashabi" userId="62390808-c838-45e6-be59-d6fd0d208bc8" providerId="ADAL" clId="{AF0ECCB0-95D5-C446-8EB3-6A6D85935981}" dt="2023-01-09T19:42:59.592" v="937" actId="1036"/>
          <ac:spMkLst>
            <pc:docMk/>
            <pc:sldMk cId="566866917" sldId="1297"/>
            <ac:spMk id="40" creationId="{EAA0727B-7BFE-194D-A806-E53FC028437C}"/>
          </ac:spMkLst>
        </pc:spChg>
        <pc:spChg chg="mod topLvl">
          <ac:chgData name="Daniel Khashabi" userId="62390808-c838-45e6-be59-d6fd0d208bc8" providerId="ADAL" clId="{AF0ECCB0-95D5-C446-8EB3-6A6D85935981}" dt="2023-01-09T19:43:32.168" v="940" actId="165"/>
          <ac:spMkLst>
            <pc:docMk/>
            <pc:sldMk cId="566866917" sldId="1297"/>
            <ac:spMk id="41" creationId="{0F3FBE79-5AE6-E749-97D0-1241D20E6A21}"/>
          </ac:spMkLst>
        </pc:spChg>
        <pc:spChg chg="mod topLvl">
          <ac:chgData name="Daniel Khashabi" userId="62390808-c838-45e6-be59-d6fd0d208bc8" providerId="ADAL" clId="{AF0ECCB0-95D5-C446-8EB3-6A6D85935981}" dt="2023-01-09T19:43:27.920" v="939" actId="165"/>
          <ac:spMkLst>
            <pc:docMk/>
            <pc:sldMk cId="566866917" sldId="1297"/>
            <ac:spMk id="43" creationId="{0839C492-5B2E-BA4A-B63A-357ACB8C46BF}"/>
          </ac:spMkLst>
        </pc:spChg>
        <pc:spChg chg="mod topLvl">
          <ac:chgData name="Daniel Khashabi" userId="62390808-c838-45e6-be59-d6fd0d208bc8" providerId="ADAL" clId="{AF0ECCB0-95D5-C446-8EB3-6A6D85935981}" dt="2023-01-09T19:43:24.213" v="938" actId="165"/>
          <ac:spMkLst>
            <pc:docMk/>
            <pc:sldMk cId="566866917" sldId="1297"/>
            <ac:spMk id="44" creationId="{241F4677-D4A7-C74C-B496-D3B195B0DCE0}"/>
          </ac:spMkLst>
        </pc:spChg>
        <pc:spChg chg="mod topLvl">
          <ac:chgData name="Daniel Khashabi" userId="62390808-c838-45e6-be59-d6fd0d208bc8" providerId="ADAL" clId="{AF0ECCB0-95D5-C446-8EB3-6A6D85935981}" dt="2023-01-09T19:43:48.534" v="964" actId="1035"/>
          <ac:spMkLst>
            <pc:docMk/>
            <pc:sldMk cId="566866917" sldId="1297"/>
            <ac:spMk id="47" creationId="{00000000-0000-0000-0000-000000000000}"/>
          </ac:spMkLst>
        </pc:spChg>
        <pc:spChg chg="mod topLvl">
          <ac:chgData name="Daniel Khashabi" userId="62390808-c838-45e6-be59-d6fd0d208bc8" providerId="ADAL" clId="{AF0ECCB0-95D5-C446-8EB3-6A6D85935981}" dt="2023-01-09T19:43:32.168" v="940" actId="165"/>
          <ac:spMkLst>
            <pc:docMk/>
            <pc:sldMk cId="566866917" sldId="1297"/>
            <ac:spMk id="50" creationId="{00000000-0000-0000-0000-000000000000}"/>
          </ac:spMkLst>
        </pc:spChg>
        <pc:spChg chg="mod topLvl">
          <ac:chgData name="Daniel Khashabi" userId="62390808-c838-45e6-be59-d6fd0d208bc8" providerId="ADAL" clId="{AF0ECCB0-95D5-C446-8EB3-6A6D85935981}" dt="2023-01-09T19:43:32.168" v="940" actId="165"/>
          <ac:spMkLst>
            <pc:docMk/>
            <pc:sldMk cId="566866917" sldId="1297"/>
            <ac:spMk id="51" creationId="{00000000-0000-0000-0000-000000000000}"/>
          </ac:spMkLst>
        </pc:spChg>
        <pc:spChg chg="mod topLvl">
          <ac:chgData name="Daniel Khashabi" userId="62390808-c838-45e6-be59-d6fd0d208bc8" providerId="ADAL" clId="{AF0ECCB0-95D5-C446-8EB3-6A6D85935981}" dt="2023-01-09T19:43:48.534" v="964" actId="1035"/>
          <ac:spMkLst>
            <pc:docMk/>
            <pc:sldMk cId="566866917" sldId="1297"/>
            <ac:spMk id="54" creationId="{00000000-0000-0000-0000-000000000000}"/>
          </ac:spMkLst>
        </pc:spChg>
        <pc:spChg chg="mod topLvl">
          <ac:chgData name="Daniel Khashabi" userId="62390808-c838-45e6-be59-d6fd0d208bc8" providerId="ADAL" clId="{AF0ECCB0-95D5-C446-8EB3-6A6D85935981}" dt="2023-01-09T19:43:37.183" v="941" actId="165"/>
          <ac:spMkLst>
            <pc:docMk/>
            <pc:sldMk cId="566866917" sldId="1297"/>
            <ac:spMk id="57" creationId="{00000000-0000-0000-0000-000000000000}"/>
          </ac:spMkLst>
        </pc:spChg>
        <pc:spChg chg="mod topLvl">
          <ac:chgData name="Daniel Khashabi" userId="62390808-c838-45e6-be59-d6fd0d208bc8" providerId="ADAL" clId="{AF0ECCB0-95D5-C446-8EB3-6A6D85935981}" dt="2023-01-09T19:43:37.183" v="941" actId="165"/>
          <ac:spMkLst>
            <pc:docMk/>
            <pc:sldMk cId="566866917" sldId="1297"/>
            <ac:spMk id="58" creationId="{00000000-0000-0000-0000-000000000000}"/>
          </ac:spMkLst>
        </pc:spChg>
        <pc:spChg chg="mod topLvl">
          <ac:chgData name="Daniel Khashabi" userId="62390808-c838-45e6-be59-d6fd0d208bc8" providerId="ADAL" clId="{AF0ECCB0-95D5-C446-8EB3-6A6D85935981}" dt="2023-01-09T19:43:48.534" v="964" actId="1035"/>
          <ac:spMkLst>
            <pc:docMk/>
            <pc:sldMk cId="566866917" sldId="1297"/>
            <ac:spMk id="61" creationId="{00000000-0000-0000-0000-000000000000}"/>
          </ac:spMkLst>
        </pc:spChg>
        <pc:spChg chg="mod topLvl">
          <ac:chgData name="Daniel Khashabi" userId="62390808-c838-45e6-be59-d6fd0d208bc8" providerId="ADAL" clId="{AF0ECCB0-95D5-C446-8EB3-6A6D85935981}" dt="2023-01-09T19:43:41.337" v="942" actId="165"/>
          <ac:spMkLst>
            <pc:docMk/>
            <pc:sldMk cId="566866917" sldId="1297"/>
            <ac:spMk id="64" creationId="{00000000-0000-0000-0000-000000000000}"/>
          </ac:spMkLst>
        </pc:spChg>
        <pc:spChg chg="mod topLvl">
          <ac:chgData name="Daniel Khashabi" userId="62390808-c838-45e6-be59-d6fd0d208bc8" providerId="ADAL" clId="{AF0ECCB0-95D5-C446-8EB3-6A6D85935981}" dt="2023-01-09T19:43:41.337" v="942" actId="165"/>
          <ac:spMkLst>
            <pc:docMk/>
            <pc:sldMk cId="566866917" sldId="1297"/>
            <ac:spMk id="65" creationId="{00000000-0000-0000-0000-000000000000}"/>
          </ac:spMkLst>
        </pc:spChg>
        <pc:spChg chg="mod">
          <ac:chgData name="Daniel Khashabi" userId="62390808-c838-45e6-be59-d6fd0d208bc8" providerId="ADAL" clId="{AF0ECCB0-95D5-C446-8EB3-6A6D85935981}" dt="2023-01-09T19:42:59.592" v="937" actId="1036"/>
          <ac:spMkLst>
            <pc:docMk/>
            <pc:sldMk cId="566866917" sldId="1297"/>
            <ac:spMk id="67" creationId="{00000000-0000-0000-0000-000000000000}"/>
          </ac:spMkLst>
        </pc:spChg>
        <pc:spChg chg="mod">
          <ac:chgData name="Daniel Khashabi" userId="62390808-c838-45e6-be59-d6fd0d208bc8" providerId="ADAL" clId="{AF0ECCB0-95D5-C446-8EB3-6A6D85935981}" dt="2023-01-09T19:42:59.592" v="937" actId="1036"/>
          <ac:spMkLst>
            <pc:docMk/>
            <pc:sldMk cId="566866917" sldId="1297"/>
            <ac:spMk id="68" creationId="{00000000-0000-0000-0000-000000000000}"/>
          </ac:spMkLst>
        </pc:spChg>
        <pc:spChg chg="mod">
          <ac:chgData name="Daniel Khashabi" userId="62390808-c838-45e6-be59-d6fd0d208bc8" providerId="ADAL" clId="{AF0ECCB0-95D5-C446-8EB3-6A6D85935981}" dt="2023-01-09T19:42:59.592" v="937" actId="1036"/>
          <ac:spMkLst>
            <pc:docMk/>
            <pc:sldMk cId="566866917" sldId="1297"/>
            <ac:spMk id="69" creationId="{00000000-0000-0000-0000-000000000000}"/>
          </ac:spMkLst>
        </pc:spChg>
        <pc:spChg chg="mod topLvl">
          <ac:chgData name="Daniel Khashabi" userId="62390808-c838-45e6-be59-d6fd0d208bc8" providerId="ADAL" clId="{AF0ECCB0-95D5-C446-8EB3-6A6D85935981}" dt="2023-01-09T19:43:59.895" v="981" actId="1036"/>
          <ac:spMkLst>
            <pc:docMk/>
            <pc:sldMk cId="566866917" sldId="1297"/>
            <ac:spMk id="70" creationId="{A3B7072A-28CA-8145-AE24-90BAA4BA505C}"/>
          </ac:spMkLst>
        </pc:spChg>
        <pc:grpChg chg="del mod topLvl">
          <ac:chgData name="Daniel Khashabi" userId="62390808-c838-45e6-be59-d6fd0d208bc8" providerId="ADAL" clId="{AF0ECCB0-95D5-C446-8EB3-6A6D85935981}" dt="2023-01-09T19:43:32.168" v="940" actId="165"/>
          <ac:grpSpMkLst>
            <pc:docMk/>
            <pc:sldMk cId="566866917" sldId="1297"/>
            <ac:grpSpMk id="12" creationId="{D1E35363-1AA4-6A4F-BFAF-AC44E690EEBC}"/>
          </ac:grpSpMkLst>
        </pc:grpChg>
        <pc:grpChg chg="del mod topLvl">
          <ac:chgData name="Daniel Khashabi" userId="62390808-c838-45e6-be59-d6fd0d208bc8" providerId="ADAL" clId="{AF0ECCB0-95D5-C446-8EB3-6A6D85935981}" dt="2023-01-09T19:43:27.920" v="939" actId="165"/>
          <ac:grpSpMkLst>
            <pc:docMk/>
            <pc:sldMk cId="566866917" sldId="1297"/>
            <ac:grpSpMk id="13" creationId="{A479EC71-B5A0-F540-BB1E-0328BF2A67D8}"/>
          </ac:grpSpMkLst>
        </pc:grpChg>
        <pc:grpChg chg="del mod">
          <ac:chgData name="Daniel Khashabi" userId="62390808-c838-45e6-be59-d6fd0d208bc8" providerId="ADAL" clId="{AF0ECCB0-95D5-C446-8EB3-6A6D85935981}" dt="2023-01-09T19:43:24.213" v="938" actId="165"/>
          <ac:grpSpMkLst>
            <pc:docMk/>
            <pc:sldMk cId="566866917" sldId="1297"/>
            <ac:grpSpMk id="14" creationId="{1D53DC19-3144-6E46-8E93-151EDA5EEFB0}"/>
          </ac:grpSpMkLst>
        </pc:grpChg>
        <pc:grpChg chg="del mod">
          <ac:chgData name="Daniel Khashabi" userId="62390808-c838-45e6-be59-d6fd0d208bc8" providerId="ADAL" clId="{AF0ECCB0-95D5-C446-8EB3-6A6D85935981}" dt="2023-01-09T19:43:24.213" v="938" actId="165"/>
          <ac:grpSpMkLst>
            <pc:docMk/>
            <pc:sldMk cId="566866917" sldId="1297"/>
            <ac:grpSpMk id="19" creationId="{064A46B0-0D29-7946-8DE5-9AAF6A8F5AA4}"/>
          </ac:grpSpMkLst>
        </pc:grpChg>
        <pc:grpChg chg="mod">
          <ac:chgData name="Daniel Khashabi" userId="62390808-c838-45e6-be59-d6fd0d208bc8" providerId="ADAL" clId="{AF0ECCB0-95D5-C446-8EB3-6A6D85935981}" dt="2023-01-09T19:42:59.592" v="937" actId="1036"/>
          <ac:grpSpMkLst>
            <pc:docMk/>
            <pc:sldMk cId="566866917" sldId="1297"/>
            <ac:grpSpMk id="45" creationId="{00000000-0000-0000-0000-000000000000}"/>
          </ac:grpSpMkLst>
        </pc:grpChg>
        <pc:grpChg chg="del mod topLvl">
          <ac:chgData name="Daniel Khashabi" userId="62390808-c838-45e6-be59-d6fd0d208bc8" providerId="ADAL" clId="{AF0ECCB0-95D5-C446-8EB3-6A6D85935981}" dt="2023-01-09T19:43:37.183" v="941" actId="165"/>
          <ac:grpSpMkLst>
            <pc:docMk/>
            <pc:sldMk cId="566866917" sldId="1297"/>
            <ac:grpSpMk id="53" creationId="{00000000-0000-0000-0000-000000000000}"/>
          </ac:grpSpMkLst>
        </pc:grpChg>
        <pc:grpChg chg="del mod">
          <ac:chgData name="Daniel Khashabi" userId="62390808-c838-45e6-be59-d6fd0d208bc8" providerId="ADAL" clId="{AF0ECCB0-95D5-C446-8EB3-6A6D85935981}" dt="2023-01-09T19:43:41.337" v="942" actId="165"/>
          <ac:grpSpMkLst>
            <pc:docMk/>
            <pc:sldMk cId="566866917" sldId="1297"/>
            <ac:grpSpMk id="60" creationId="{00000000-0000-0000-0000-000000000000}"/>
          </ac:grpSpMkLst>
        </pc:grpChg>
        <pc:cxnChg chg="mod">
          <ac:chgData name="Daniel Khashabi" userId="62390808-c838-45e6-be59-d6fd0d208bc8" providerId="ADAL" clId="{AF0ECCB0-95D5-C446-8EB3-6A6D85935981}" dt="2023-01-09T19:42:59.592" v="937" actId="1036"/>
          <ac:cxnSpMkLst>
            <pc:docMk/>
            <pc:sldMk cId="566866917" sldId="1297"/>
            <ac:cxnSpMk id="7" creationId="{00000000-0000-0000-0000-000000000000}"/>
          </ac:cxnSpMkLst>
        </pc:cxnChg>
        <pc:cxnChg chg="mod topLvl">
          <ac:chgData name="Daniel Khashabi" userId="62390808-c838-45e6-be59-d6fd0d208bc8" providerId="ADAL" clId="{AF0ECCB0-95D5-C446-8EB3-6A6D85935981}" dt="2023-01-09T19:43:24.213" v="938" actId="165"/>
          <ac:cxnSpMkLst>
            <pc:docMk/>
            <pc:sldMk cId="566866917" sldId="1297"/>
            <ac:cxnSpMk id="48" creationId="{00000000-0000-0000-0000-000000000000}"/>
          </ac:cxnSpMkLst>
        </pc:cxnChg>
        <pc:cxnChg chg="mod topLvl">
          <ac:chgData name="Daniel Khashabi" userId="62390808-c838-45e6-be59-d6fd0d208bc8" providerId="ADAL" clId="{AF0ECCB0-95D5-C446-8EB3-6A6D85935981}" dt="2023-01-09T19:43:32.168" v="940" actId="165"/>
          <ac:cxnSpMkLst>
            <pc:docMk/>
            <pc:sldMk cId="566866917" sldId="1297"/>
            <ac:cxnSpMk id="49" creationId="{00000000-0000-0000-0000-000000000000}"/>
          </ac:cxnSpMkLst>
        </pc:cxnChg>
        <pc:cxnChg chg="mod topLvl">
          <ac:chgData name="Daniel Khashabi" userId="62390808-c838-45e6-be59-d6fd0d208bc8" providerId="ADAL" clId="{AF0ECCB0-95D5-C446-8EB3-6A6D85935981}" dt="2023-01-09T19:43:51.841" v="965" actId="14100"/>
          <ac:cxnSpMkLst>
            <pc:docMk/>
            <pc:sldMk cId="566866917" sldId="1297"/>
            <ac:cxnSpMk id="52" creationId="{00000000-0000-0000-0000-000000000000}"/>
          </ac:cxnSpMkLst>
        </pc:cxnChg>
        <pc:cxnChg chg="mod topLvl">
          <ac:chgData name="Daniel Khashabi" userId="62390808-c838-45e6-be59-d6fd0d208bc8" providerId="ADAL" clId="{AF0ECCB0-95D5-C446-8EB3-6A6D85935981}" dt="2023-01-09T19:43:37.183" v="941" actId="165"/>
          <ac:cxnSpMkLst>
            <pc:docMk/>
            <pc:sldMk cId="566866917" sldId="1297"/>
            <ac:cxnSpMk id="55" creationId="{00000000-0000-0000-0000-000000000000}"/>
          </ac:cxnSpMkLst>
        </pc:cxnChg>
        <pc:cxnChg chg="mod topLvl">
          <ac:chgData name="Daniel Khashabi" userId="62390808-c838-45e6-be59-d6fd0d208bc8" providerId="ADAL" clId="{AF0ECCB0-95D5-C446-8EB3-6A6D85935981}" dt="2023-01-09T19:43:37.183" v="941" actId="165"/>
          <ac:cxnSpMkLst>
            <pc:docMk/>
            <pc:sldMk cId="566866917" sldId="1297"/>
            <ac:cxnSpMk id="56" creationId="{00000000-0000-0000-0000-000000000000}"/>
          </ac:cxnSpMkLst>
        </pc:cxnChg>
        <pc:cxnChg chg="mod topLvl">
          <ac:chgData name="Daniel Khashabi" userId="62390808-c838-45e6-be59-d6fd0d208bc8" providerId="ADAL" clId="{AF0ECCB0-95D5-C446-8EB3-6A6D85935981}" dt="2023-01-09T19:44:04.941" v="982" actId="14100"/>
          <ac:cxnSpMkLst>
            <pc:docMk/>
            <pc:sldMk cId="566866917" sldId="1297"/>
            <ac:cxnSpMk id="59" creationId="{00000000-0000-0000-0000-000000000000}"/>
          </ac:cxnSpMkLst>
        </pc:cxnChg>
        <pc:cxnChg chg="mod topLvl">
          <ac:chgData name="Daniel Khashabi" userId="62390808-c838-45e6-be59-d6fd0d208bc8" providerId="ADAL" clId="{AF0ECCB0-95D5-C446-8EB3-6A6D85935981}" dt="2023-01-09T19:43:41.337" v="942" actId="165"/>
          <ac:cxnSpMkLst>
            <pc:docMk/>
            <pc:sldMk cId="566866917" sldId="1297"/>
            <ac:cxnSpMk id="62" creationId="{00000000-0000-0000-0000-000000000000}"/>
          </ac:cxnSpMkLst>
        </pc:cxnChg>
        <pc:cxnChg chg="mod topLvl">
          <ac:chgData name="Daniel Khashabi" userId="62390808-c838-45e6-be59-d6fd0d208bc8" providerId="ADAL" clId="{AF0ECCB0-95D5-C446-8EB3-6A6D85935981}" dt="2023-01-09T19:43:41.337" v="942" actId="165"/>
          <ac:cxnSpMkLst>
            <pc:docMk/>
            <pc:sldMk cId="566866917" sldId="1297"/>
            <ac:cxnSpMk id="63" creationId="{00000000-0000-0000-0000-000000000000}"/>
          </ac:cxnSpMkLst>
        </pc:cxnChg>
        <pc:cxnChg chg="mod topLvl">
          <ac:chgData name="Daniel Khashabi" userId="62390808-c838-45e6-be59-d6fd0d208bc8" providerId="ADAL" clId="{AF0ECCB0-95D5-C446-8EB3-6A6D85935981}" dt="2023-01-09T19:44:06.696" v="983" actId="14100"/>
          <ac:cxnSpMkLst>
            <pc:docMk/>
            <pc:sldMk cId="566866917" sldId="1297"/>
            <ac:cxnSpMk id="66" creationId="{00000000-0000-0000-0000-000000000000}"/>
          </ac:cxnSpMkLst>
        </pc:cxnChg>
      </pc:sldChg>
      <pc:sldChg chg="addSp delSp modSp add mod delAnim">
        <pc:chgData name="Daniel Khashabi" userId="62390808-c838-45e6-be59-d6fd0d208bc8" providerId="ADAL" clId="{AF0ECCB0-95D5-C446-8EB3-6A6D85935981}" dt="2023-01-09T21:03:24.207" v="1544" actId="114"/>
        <pc:sldMkLst>
          <pc:docMk/>
          <pc:sldMk cId="3743050676" sldId="1297"/>
        </pc:sldMkLst>
        <pc:spChg chg="mod">
          <ac:chgData name="Daniel Khashabi" userId="62390808-c838-45e6-be59-d6fd0d208bc8" providerId="ADAL" clId="{AF0ECCB0-95D5-C446-8EB3-6A6D85935981}" dt="2023-01-09T20:26:29.492" v="1227" actId="20577"/>
          <ac:spMkLst>
            <pc:docMk/>
            <pc:sldMk cId="3743050676" sldId="1297"/>
            <ac:spMk id="2" creationId="{00000000-0000-0000-0000-000000000000}"/>
          </ac:spMkLst>
        </pc:spChg>
        <pc:spChg chg="mod">
          <ac:chgData name="Daniel Khashabi" userId="62390808-c838-45e6-be59-d6fd0d208bc8" providerId="ADAL" clId="{AF0ECCB0-95D5-C446-8EB3-6A6D85935981}" dt="2023-01-09T20:31:55.049" v="1306" actId="20577"/>
          <ac:spMkLst>
            <pc:docMk/>
            <pc:sldMk cId="3743050676" sldId="1297"/>
            <ac:spMk id="3" creationId="{00000000-0000-0000-0000-000000000000}"/>
          </ac:spMkLst>
        </pc:spChg>
        <pc:spChg chg="del mod">
          <ac:chgData name="Daniel Khashabi" userId="62390808-c838-45e6-be59-d6fd0d208bc8" providerId="ADAL" clId="{AF0ECCB0-95D5-C446-8EB3-6A6D85935981}" dt="2023-01-09T20:27:29.168" v="1230" actId="478"/>
          <ac:spMkLst>
            <pc:docMk/>
            <pc:sldMk cId="3743050676" sldId="1297"/>
            <ac:spMk id="11" creationId="{9A52C976-7E93-A548-9E5B-D2D1A89EBCF6}"/>
          </ac:spMkLst>
        </pc:spChg>
        <pc:spChg chg="add del mod">
          <ac:chgData name="Daniel Khashabi" userId="62390808-c838-45e6-be59-d6fd0d208bc8" providerId="ADAL" clId="{AF0ECCB0-95D5-C446-8EB3-6A6D85935981}" dt="2023-01-09T20:30:24.912" v="1258" actId="478"/>
          <ac:spMkLst>
            <pc:docMk/>
            <pc:sldMk cId="3743050676" sldId="1297"/>
            <ac:spMk id="12" creationId="{9DB8E713-375E-5E87-5B73-4E68C09D35C4}"/>
          </ac:spMkLst>
        </pc:spChg>
        <pc:spChg chg="add del mod">
          <ac:chgData name="Daniel Khashabi" userId="62390808-c838-45e6-be59-d6fd0d208bc8" providerId="ADAL" clId="{AF0ECCB0-95D5-C446-8EB3-6A6D85935981}" dt="2023-01-09T20:30:13.317" v="1252" actId="478"/>
          <ac:spMkLst>
            <pc:docMk/>
            <pc:sldMk cId="3743050676" sldId="1297"/>
            <ac:spMk id="13" creationId="{6518680D-A6C3-856C-6C39-1C6AF00EDFD4}"/>
          </ac:spMkLst>
        </pc:spChg>
        <pc:spChg chg="add mod">
          <ac:chgData name="Daniel Khashabi" userId="62390808-c838-45e6-be59-d6fd0d208bc8" providerId="ADAL" clId="{AF0ECCB0-95D5-C446-8EB3-6A6D85935981}" dt="2023-01-09T21:03:24.207" v="1544" actId="114"/>
          <ac:spMkLst>
            <pc:docMk/>
            <pc:sldMk cId="3743050676" sldId="1297"/>
            <ac:spMk id="19" creationId="{2C2E2BAB-4149-DD24-F7A0-596BEFA66048}"/>
          </ac:spMkLst>
        </pc:spChg>
        <pc:spChg chg="del mod">
          <ac:chgData name="Daniel Khashabi" userId="62390808-c838-45e6-be59-d6fd0d208bc8" providerId="ADAL" clId="{AF0ECCB0-95D5-C446-8EB3-6A6D85935981}" dt="2023-01-09T20:27:29.168" v="1230" actId="478"/>
          <ac:spMkLst>
            <pc:docMk/>
            <pc:sldMk cId="3743050676" sldId="1297"/>
            <ac:spMk id="40" creationId="{EAA0727B-7BFE-194D-A806-E53FC028437C}"/>
          </ac:spMkLst>
        </pc:spChg>
        <pc:spChg chg="del mod">
          <ac:chgData name="Daniel Khashabi" userId="62390808-c838-45e6-be59-d6fd0d208bc8" providerId="ADAL" clId="{AF0ECCB0-95D5-C446-8EB3-6A6D85935981}" dt="2023-01-09T20:27:29.168" v="1230" actId="478"/>
          <ac:spMkLst>
            <pc:docMk/>
            <pc:sldMk cId="3743050676" sldId="1297"/>
            <ac:spMk id="41" creationId="{0F3FBE79-5AE6-E749-97D0-1241D20E6A21}"/>
          </ac:spMkLst>
        </pc:spChg>
        <pc:spChg chg="del mod">
          <ac:chgData name="Daniel Khashabi" userId="62390808-c838-45e6-be59-d6fd0d208bc8" providerId="ADAL" clId="{AF0ECCB0-95D5-C446-8EB3-6A6D85935981}" dt="2023-01-09T20:27:29.168" v="1230" actId="478"/>
          <ac:spMkLst>
            <pc:docMk/>
            <pc:sldMk cId="3743050676" sldId="1297"/>
            <ac:spMk id="43" creationId="{0839C492-5B2E-BA4A-B63A-357ACB8C46BF}"/>
          </ac:spMkLst>
        </pc:spChg>
        <pc:spChg chg="del mod">
          <ac:chgData name="Daniel Khashabi" userId="62390808-c838-45e6-be59-d6fd0d208bc8" providerId="ADAL" clId="{AF0ECCB0-95D5-C446-8EB3-6A6D85935981}" dt="2023-01-09T20:27:29.168" v="1230" actId="478"/>
          <ac:spMkLst>
            <pc:docMk/>
            <pc:sldMk cId="3743050676" sldId="1297"/>
            <ac:spMk id="44" creationId="{241F4677-D4A7-C74C-B496-D3B195B0DCE0}"/>
          </ac:spMkLst>
        </pc:spChg>
        <pc:spChg chg="del mod">
          <ac:chgData name="Daniel Khashabi" userId="62390808-c838-45e6-be59-d6fd0d208bc8" providerId="ADAL" clId="{AF0ECCB0-95D5-C446-8EB3-6A6D85935981}" dt="2023-01-09T20:27:29.168" v="1230" actId="478"/>
          <ac:spMkLst>
            <pc:docMk/>
            <pc:sldMk cId="3743050676" sldId="1297"/>
            <ac:spMk id="47" creationId="{00000000-0000-0000-0000-000000000000}"/>
          </ac:spMkLst>
        </pc:spChg>
        <pc:spChg chg="del mod">
          <ac:chgData name="Daniel Khashabi" userId="62390808-c838-45e6-be59-d6fd0d208bc8" providerId="ADAL" clId="{AF0ECCB0-95D5-C446-8EB3-6A6D85935981}" dt="2023-01-09T20:27:29.168" v="1230" actId="478"/>
          <ac:spMkLst>
            <pc:docMk/>
            <pc:sldMk cId="3743050676" sldId="1297"/>
            <ac:spMk id="50" creationId="{00000000-0000-0000-0000-000000000000}"/>
          </ac:spMkLst>
        </pc:spChg>
        <pc:spChg chg="del mod">
          <ac:chgData name="Daniel Khashabi" userId="62390808-c838-45e6-be59-d6fd0d208bc8" providerId="ADAL" clId="{AF0ECCB0-95D5-C446-8EB3-6A6D85935981}" dt="2023-01-09T20:27:29.168" v="1230" actId="478"/>
          <ac:spMkLst>
            <pc:docMk/>
            <pc:sldMk cId="3743050676" sldId="1297"/>
            <ac:spMk id="51" creationId="{00000000-0000-0000-0000-000000000000}"/>
          </ac:spMkLst>
        </pc:spChg>
        <pc:spChg chg="del mod">
          <ac:chgData name="Daniel Khashabi" userId="62390808-c838-45e6-be59-d6fd0d208bc8" providerId="ADAL" clId="{AF0ECCB0-95D5-C446-8EB3-6A6D85935981}" dt="2023-01-09T20:27:29.168" v="1230" actId="478"/>
          <ac:spMkLst>
            <pc:docMk/>
            <pc:sldMk cId="3743050676" sldId="1297"/>
            <ac:spMk id="54" creationId="{00000000-0000-0000-0000-000000000000}"/>
          </ac:spMkLst>
        </pc:spChg>
        <pc:spChg chg="del mod">
          <ac:chgData name="Daniel Khashabi" userId="62390808-c838-45e6-be59-d6fd0d208bc8" providerId="ADAL" clId="{AF0ECCB0-95D5-C446-8EB3-6A6D85935981}" dt="2023-01-09T20:27:29.168" v="1230" actId="478"/>
          <ac:spMkLst>
            <pc:docMk/>
            <pc:sldMk cId="3743050676" sldId="1297"/>
            <ac:spMk id="57" creationId="{00000000-0000-0000-0000-000000000000}"/>
          </ac:spMkLst>
        </pc:spChg>
        <pc:spChg chg="del mod">
          <ac:chgData name="Daniel Khashabi" userId="62390808-c838-45e6-be59-d6fd0d208bc8" providerId="ADAL" clId="{AF0ECCB0-95D5-C446-8EB3-6A6D85935981}" dt="2023-01-09T20:27:29.168" v="1230" actId="478"/>
          <ac:spMkLst>
            <pc:docMk/>
            <pc:sldMk cId="3743050676" sldId="1297"/>
            <ac:spMk id="58" creationId="{00000000-0000-0000-0000-000000000000}"/>
          </ac:spMkLst>
        </pc:spChg>
        <pc:spChg chg="del mod">
          <ac:chgData name="Daniel Khashabi" userId="62390808-c838-45e6-be59-d6fd0d208bc8" providerId="ADAL" clId="{AF0ECCB0-95D5-C446-8EB3-6A6D85935981}" dt="2023-01-09T20:27:29.168" v="1230" actId="478"/>
          <ac:spMkLst>
            <pc:docMk/>
            <pc:sldMk cId="3743050676" sldId="1297"/>
            <ac:spMk id="61" creationId="{00000000-0000-0000-0000-000000000000}"/>
          </ac:spMkLst>
        </pc:spChg>
        <pc:spChg chg="del mod">
          <ac:chgData name="Daniel Khashabi" userId="62390808-c838-45e6-be59-d6fd0d208bc8" providerId="ADAL" clId="{AF0ECCB0-95D5-C446-8EB3-6A6D85935981}" dt="2023-01-09T20:27:29.168" v="1230" actId="478"/>
          <ac:spMkLst>
            <pc:docMk/>
            <pc:sldMk cId="3743050676" sldId="1297"/>
            <ac:spMk id="64" creationId="{00000000-0000-0000-0000-000000000000}"/>
          </ac:spMkLst>
        </pc:spChg>
        <pc:spChg chg="del mod">
          <ac:chgData name="Daniel Khashabi" userId="62390808-c838-45e6-be59-d6fd0d208bc8" providerId="ADAL" clId="{AF0ECCB0-95D5-C446-8EB3-6A6D85935981}" dt="2023-01-09T20:27:29.168" v="1230" actId="478"/>
          <ac:spMkLst>
            <pc:docMk/>
            <pc:sldMk cId="3743050676" sldId="1297"/>
            <ac:spMk id="65" creationId="{00000000-0000-0000-0000-000000000000}"/>
          </ac:spMkLst>
        </pc:spChg>
        <pc:spChg chg="del mod">
          <ac:chgData name="Daniel Khashabi" userId="62390808-c838-45e6-be59-d6fd0d208bc8" providerId="ADAL" clId="{AF0ECCB0-95D5-C446-8EB3-6A6D85935981}" dt="2023-01-09T20:27:29.168" v="1230" actId="478"/>
          <ac:spMkLst>
            <pc:docMk/>
            <pc:sldMk cId="3743050676" sldId="1297"/>
            <ac:spMk id="67" creationId="{00000000-0000-0000-0000-000000000000}"/>
          </ac:spMkLst>
        </pc:spChg>
        <pc:spChg chg="del mod">
          <ac:chgData name="Daniel Khashabi" userId="62390808-c838-45e6-be59-d6fd0d208bc8" providerId="ADAL" clId="{AF0ECCB0-95D5-C446-8EB3-6A6D85935981}" dt="2023-01-09T20:27:32.629" v="1232" actId="478"/>
          <ac:spMkLst>
            <pc:docMk/>
            <pc:sldMk cId="3743050676" sldId="1297"/>
            <ac:spMk id="68" creationId="{00000000-0000-0000-0000-000000000000}"/>
          </ac:spMkLst>
        </pc:spChg>
        <pc:spChg chg="del mod">
          <ac:chgData name="Daniel Khashabi" userId="62390808-c838-45e6-be59-d6fd0d208bc8" providerId="ADAL" clId="{AF0ECCB0-95D5-C446-8EB3-6A6D85935981}" dt="2023-01-09T20:27:29.168" v="1230" actId="478"/>
          <ac:spMkLst>
            <pc:docMk/>
            <pc:sldMk cId="3743050676" sldId="1297"/>
            <ac:spMk id="69" creationId="{00000000-0000-0000-0000-000000000000}"/>
          </ac:spMkLst>
        </pc:spChg>
        <pc:spChg chg="del mod">
          <ac:chgData name="Daniel Khashabi" userId="62390808-c838-45e6-be59-d6fd0d208bc8" providerId="ADAL" clId="{AF0ECCB0-95D5-C446-8EB3-6A6D85935981}" dt="2023-01-09T20:27:29.168" v="1230" actId="478"/>
          <ac:spMkLst>
            <pc:docMk/>
            <pc:sldMk cId="3743050676" sldId="1297"/>
            <ac:spMk id="70" creationId="{A3B7072A-28CA-8145-AE24-90BAA4BA505C}"/>
          </ac:spMkLst>
        </pc:spChg>
        <pc:grpChg chg="del mod">
          <ac:chgData name="Daniel Khashabi" userId="62390808-c838-45e6-be59-d6fd0d208bc8" providerId="ADAL" clId="{AF0ECCB0-95D5-C446-8EB3-6A6D85935981}" dt="2023-01-09T20:27:29.168" v="1230" actId="478"/>
          <ac:grpSpMkLst>
            <pc:docMk/>
            <pc:sldMk cId="3743050676" sldId="1297"/>
            <ac:grpSpMk id="45" creationId="{00000000-0000-0000-0000-000000000000}"/>
          </ac:grpSpMkLst>
        </pc:grpChg>
        <pc:picChg chg="add mod">
          <ac:chgData name="Daniel Khashabi" userId="62390808-c838-45e6-be59-d6fd0d208bc8" providerId="ADAL" clId="{AF0ECCB0-95D5-C446-8EB3-6A6D85935981}" dt="2023-01-09T20:32:01.347" v="1307" actId="1076"/>
          <ac:picMkLst>
            <pc:docMk/>
            <pc:sldMk cId="3743050676" sldId="1297"/>
            <ac:picMk id="5" creationId="{9645302F-D028-F499-1D18-524F2156DFA4}"/>
          </ac:picMkLst>
        </pc:picChg>
        <pc:picChg chg="add mod modCrop">
          <ac:chgData name="Daniel Khashabi" userId="62390808-c838-45e6-be59-d6fd0d208bc8" providerId="ADAL" clId="{AF0ECCB0-95D5-C446-8EB3-6A6D85935981}" dt="2023-01-09T20:32:18.226" v="1320" actId="1036"/>
          <ac:picMkLst>
            <pc:docMk/>
            <pc:sldMk cId="3743050676" sldId="1297"/>
            <ac:picMk id="10" creationId="{99A69B12-1CDF-4E92-3EB6-90D17A8E8F77}"/>
          </ac:picMkLst>
        </pc:picChg>
        <pc:cxnChg chg="del mod">
          <ac:chgData name="Daniel Khashabi" userId="62390808-c838-45e6-be59-d6fd0d208bc8" providerId="ADAL" clId="{AF0ECCB0-95D5-C446-8EB3-6A6D85935981}" dt="2023-01-09T20:27:29.168" v="1230" actId="478"/>
          <ac:cxnSpMkLst>
            <pc:docMk/>
            <pc:sldMk cId="3743050676" sldId="1297"/>
            <ac:cxnSpMk id="7" creationId="{00000000-0000-0000-0000-000000000000}"/>
          </ac:cxnSpMkLst>
        </pc:cxnChg>
        <pc:cxnChg chg="mod">
          <ac:chgData name="Daniel Khashabi" userId="62390808-c838-45e6-be59-d6fd0d208bc8" providerId="ADAL" clId="{AF0ECCB0-95D5-C446-8EB3-6A6D85935981}" dt="2023-01-09T20:27:29.168" v="1230" actId="478"/>
          <ac:cxnSpMkLst>
            <pc:docMk/>
            <pc:sldMk cId="3743050676" sldId="1297"/>
            <ac:cxnSpMk id="9" creationId="{00000000-0000-0000-0000-000000000000}"/>
          </ac:cxnSpMkLst>
        </pc:cxnChg>
        <pc:cxnChg chg="add del mod">
          <ac:chgData name="Daniel Khashabi" userId="62390808-c838-45e6-be59-d6fd0d208bc8" providerId="ADAL" clId="{AF0ECCB0-95D5-C446-8EB3-6A6D85935981}" dt="2023-01-09T20:30:15.461" v="1253" actId="478"/>
          <ac:cxnSpMkLst>
            <pc:docMk/>
            <pc:sldMk cId="3743050676" sldId="1297"/>
            <ac:cxnSpMk id="14" creationId="{477CF2BC-C285-7A9A-21A3-1079444A7D04}"/>
          </ac:cxnSpMkLst>
        </pc:cxnChg>
        <pc:cxnChg chg="mod">
          <ac:chgData name="Daniel Khashabi" userId="62390808-c838-45e6-be59-d6fd0d208bc8" providerId="ADAL" clId="{AF0ECCB0-95D5-C446-8EB3-6A6D85935981}" dt="2023-01-09T20:27:29.168" v="1230" actId="478"/>
          <ac:cxnSpMkLst>
            <pc:docMk/>
            <pc:sldMk cId="3743050676" sldId="1297"/>
            <ac:cxnSpMk id="17" creationId="{00000000-0000-0000-0000-000000000000}"/>
          </ac:cxnSpMkLst>
        </pc:cxnChg>
        <pc:cxnChg chg="del mod">
          <ac:chgData name="Daniel Khashabi" userId="62390808-c838-45e6-be59-d6fd0d208bc8" providerId="ADAL" clId="{AF0ECCB0-95D5-C446-8EB3-6A6D85935981}" dt="2023-01-09T20:27:29.168" v="1230" actId="478"/>
          <ac:cxnSpMkLst>
            <pc:docMk/>
            <pc:sldMk cId="3743050676" sldId="1297"/>
            <ac:cxnSpMk id="48" creationId="{00000000-0000-0000-0000-000000000000}"/>
          </ac:cxnSpMkLst>
        </pc:cxnChg>
        <pc:cxnChg chg="del mod">
          <ac:chgData name="Daniel Khashabi" userId="62390808-c838-45e6-be59-d6fd0d208bc8" providerId="ADAL" clId="{AF0ECCB0-95D5-C446-8EB3-6A6D85935981}" dt="2023-01-09T20:27:29.168" v="1230" actId="478"/>
          <ac:cxnSpMkLst>
            <pc:docMk/>
            <pc:sldMk cId="3743050676" sldId="1297"/>
            <ac:cxnSpMk id="49" creationId="{00000000-0000-0000-0000-000000000000}"/>
          </ac:cxnSpMkLst>
        </pc:cxnChg>
        <pc:cxnChg chg="del mod">
          <ac:chgData name="Daniel Khashabi" userId="62390808-c838-45e6-be59-d6fd0d208bc8" providerId="ADAL" clId="{AF0ECCB0-95D5-C446-8EB3-6A6D85935981}" dt="2023-01-09T20:27:29.168" v="1230" actId="478"/>
          <ac:cxnSpMkLst>
            <pc:docMk/>
            <pc:sldMk cId="3743050676" sldId="1297"/>
            <ac:cxnSpMk id="52" creationId="{00000000-0000-0000-0000-000000000000}"/>
          </ac:cxnSpMkLst>
        </pc:cxnChg>
        <pc:cxnChg chg="del mod">
          <ac:chgData name="Daniel Khashabi" userId="62390808-c838-45e6-be59-d6fd0d208bc8" providerId="ADAL" clId="{AF0ECCB0-95D5-C446-8EB3-6A6D85935981}" dt="2023-01-09T20:27:29.168" v="1230" actId="478"/>
          <ac:cxnSpMkLst>
            <pc:docMk/>
            <pc:sldMk cId="3743050676" sldId="1297"/>
            <ac:cxnSpMk id="55" creationId="{00000000-0000-0000-0000-000000000000}"/>
          </ac:cxnSpMkLst>
        </pc:cxnChg>
        <pc:cxnChg chg="del mod">
          <ac:chgData name="Daniel Khashabi" userId="62390808-c838-45e6-be59-d6fd0d208bc8" providerId="ADAL" clId="{AF0ECCB0-95D5-C446-8EB3-6A6D85935981}" dt="2023-01-09T20:27:29.168" v="1230" actId="478"/>
          <ac:cxnSpMkLst>
            <pc:docMk/>
            <pc:sldMk cId="3743050676" sldId="1297"/>
            <ac:cxnSpMk id="56" creationId="{00000000-0000-0000-0000-000000000000}"/>
          </ac:cxnSpMkLst>
        </pc:cxnChg>
        <pc:cxnChg chg="del mod">
          <ac:chgData name="Daniel Khashabi" userId="62390808-c838-45e6-be59-d6fd0d208bc8" providerId="ADAL" clId="{AF0ECCB0-95D5-C446-8EB3-6A6D85935981}" dt="2023-01-09T20:27:29.168" v="1230" actId="478"/>
          <ac:cxnSpMkLst>
            <pc:docMk/>
            <pc:sldMk cId="3743050676" sldId="1297"/>
            <ac:cxnSpMk id="59" creationId="{00000000-0000-0000-0000-000000000000}"/>
          </ac:cxnSpMkLst>
        </pc:cxnChg>
        <pc:cxnChg chg="del mod">
          <ac:chgData name="Daniel Khashabi" userId="62390808-c838-45e6-be59-d6fd0d208bc8" providerId="ADAL" clId="{AF0ECCB0-95D5-C446-8EB3-6A6D85935981}" dt="2023-01-09T20:27:29.168" v="1230" actId="478"/>
          <ac:cxnSpMkLst>
            <pc:docMk/>
            <pc:sldMk cId="3743050676" sldId="1297"/>
            <ac:cxnSpMk id="62" creationId="{00000000-0000-0000-0000-000000000000}"/>
          </ac:cxnSpMkLst>
        </pc:cxnChg>
        <pc:cxnChg chg="del mod">
          <ac:chgData name="Daniel Khashabi" userId="62390808-c838-45e6-be59-d6fd0d208bc8" providerId="ADAL" clId="{AF0ECCB0-95D5-C446-8EB3-6A6D85935981}" dt="2023-01-09T20:27:29.168" v="1230" actId="478"/>
          <ac:cxnSpMkLst>
            <pc:docMk/>
            <pc:sldMk cId="3743050676" sldId="1297"/>
            <ac:cxnSpMk id="63" creationId="{00000000-0000-0000-0000-000000000000}"/>
          </ac:cxnSpMkLst>
        </pc:cxnChg>
        <pc:cxnChg chg="del mod">
          <ac:chgData name="Daniel Khashabi" userId="62390808-c838-45e6-be59-d6fd0d208bc8" providerId="ADAL" clId="{AF0ECCB0-95D5-C446-8EB3-6A6D85935981}" dt="2023-01-09T20:27:29.168" v="1230" actId="478"/>
          <ac:cxnSpMkLst>
            <pc:docMk/>
            <pc:sldMk cId="3743050676" sldId="1297"/>
            <ac:cxnSpMk id="66" creationId="{00000000-0000-0000-0000-000000000000}"/>
          </ac:cxnSpMkLst>
        </pc:cxnChg>
      </pc:sldChg>
      <pc:sldChg chg="modSp add del mod modClrScheme chgLayout">
        <pc:chgData name="Daniel Khashabi" userId="62390808-c838-45e6-be59-d6fd0d208bc8" providerId="ADAL" clId="{AF0ECCB0-95D5-C446-8EB3-6A6D85935981}" dt="2023-01-09T19:45:32.293" v="996" actId="2696"/>
        <pc:sldMkLst>
          <pc:docMk/>
          <pc:sldMk cId="1693879181" sldId="1298"/>
        </pc:sldMkLst>
        <pc:spChg chg="mod ord">
          <ac:chgData name="Daniel Khashabi" userId="62390808-c838-45e6-be59-d6fd0d208bc8" providerId="ADAL" clId="{AF0ECCB0-95D5-C446-8EB3-6A6D85935981}" dt="2023-01-09T02:08:21.781" v="58" actId="700"/>
          <ac:spMkLst>
            <pc:docMk/>
            <pc:sldMk cId="1693879181" sldId="1298"/>
            <ac:spMk id="2" creationId="{00000000-0000-0000-0000-000000000000}"/>
          </ac:spMkLst>
        </pc:spChg>
        <pc:spChg chg="mod ord">
          <ac:chgData name="Daniel Khashabi" userId="62390808-c838-45e6-be59-d6fd0d208bc8" providerId="ADAL" clId="{AF0ECCB0-95D5-C446-8EB3-6A6D85935981}" dt="2023-01-09T02:08:22.761" v="91" actId="27636"/>
          <ac:spMkLst>
            <pc:docMk/>
            <pc:sldMk cId="1693879181" sldId="1298"/>
            <ac:spMk id="3" creationId="{00000000-0000-0000-0000-000000000000}"/>
          </ac:spMkLst>
        </pc:spChg>
        <pc:spChg chg="mod ord">
          <ac:chgData name="Daniel Khashabi" userId="62390808-c838-45e6-be59-d6fd0d208bc8" providerId="ADAL" clId="{AF0ECCB0-95D5-C446-8EB3-6A6D85935981}" dt="2023-01-09T19:38:52.152" v="468"/>
          <ac:spMkLst>
            <pc:docMk/>
            <pc:sldMk cId="1693879181" sldId="1298"/>
            <ac:spMk id="4" creationId="{00000000-0000-0000-0000-000000000000}"/>
          </ac:spMkLst>
        </pc:spChg>
        <pc:spChg chg="mod">
          <ac:chgData name="Daniel Khashabi" userId="62390808-c838-45e6-be59-d6fd0d208bc8" providerId="ADAL" clId="{AF0ECCB0-95D5-C446-8EB3-6A6D85935981}" dt="2023-01-09T19:39:47.592" v="470"/>
          <ac:spMkLst>
            <pc:docMk/>
            <pc:sldMk cId="1693879181" sldId="1298"/>
            <ac:spMk id="5" creationId="{00000000-0000-0000-0000-000000000000}"/>
          </ac:spMkLst>
        </pc:spChg>
        <pc:spChg chg="mod">
          <ac:chgData name="Daniel Khashabi" userId="62390808-c838-45e6-be59-d6fd0d208bc8" providerId="ADAL" clId="{AF0ECCB0-95D5-C446-8EB3-6A6D85935981}" dt="2023-01-09T19:39:47.592" v="470"/>
          <ac:spMkLst>
            <pc:docMk/>
            <pc:sldMk cId="1693879181" sldId="1298"/>
            <ac:spMk id="6" creationId="{00000000-0000-0000-0000-000000000000}"/>
          </ac:spMkLst>
        </pc:spChg>
        <pc:spChg chg="mod">
          <ac:chgData name="Daniel Khashabi" userId="62390808-c838-45e6-be59-d6fd0d208bc8" providerId="ADAL" clId="{AF0ECCB0-95D5-C446-8EB3-6A6D85935981}" dt="2023-01-09T19:39:47.592" v="470"/>
          <ac:spMkLst>
            <pc:docMk/>
            <pc:sldMk cId="1693879181" sldId="1298"/>
            <ac:spMk id="7" creationId="{00000000-0000-0000-0000-000000000000}"/>
          </ac:spMkLst>
        </pc:spChg>
        <pc:spChg chg="mod">
          <ac:chgData name="Daniel Khashabi" userId="62390808-c838-45e6-be59-d6fd0d208bc8" providerId="ADAL" clId="{AF0ECCB0-95D5-C446-8EB3-6A6D85935981}" dt="2023-01-09T19:38:52.152" v="468"/>
          <ac:spMkLst>
            <pc:docMk/>
            <pc:sldMk cId="1693879181" sldId="1298"/>
            <ac:spMk id="8" creationId="{00000000-0000-0000-0000-000000000000}"/>
          </ac:spMkLst>
        </pc:spChg>
        <pc:spChg chg="mod">
          <ac:chgData name="Daniel Khashabi" userId="62390808-c838-45e6-be59-d6fd0d208bc8" providerId="ADAL" clId="{AF0ECCB0-95D5-C446-8EB3-6A6D85935981}" dt="2023-01-09T19:39:47.592" v="470"/>
          <ac:spMkLst>
            <pc:docMk/>
            <pc:sldMk cId="1693879181" sldId="1298"/>
            <ac:spMk id="10" creationId="{00000000-0000-0000-0000-000000000000}"/>
          </ac:spMkLst>
        </pc:spChg>
        <pc:spChg chg="mod">
          <ac:chgData name="Daniel Khashabi" userId="62390808-c838-45e6-be59-d6fd0d208bc8" providerId="ADAL" clId="{AF0ECCB0-95D5-C446-8EB3-6A6D85935981}" dt="2023-01-09T19:38:52.152" v="468"/>
          <ac:spMkLst>
            <pc:docMk/>
            <pc:sldMk cId="1693879181" sldId="1298"/>
            <ac:spMk id="18" creationId="{00000000-0000-0000-0000-000000000000}"/>
          </ac:spMkLst>
        </pc:spChg>
        <pc:spChg chg="mod">
          <ac:chgData name="Daniel Khashabi" userId="62390808-c838-45e6-be59-d6fd0d208bc8" providerId="ADAL" clId="{AF0ECCB0-95D5-C446-8EB3-6A6D85935981}" dt="2023-01-09T19:01:43.110" v="448"/>
          <ac:spMkLst>
            <pc:docMk/>
            <pc:sldMk cId="1693879181" sldId="1298"/>
            <ac:spMk id="20" creationId="{00000000-0000-0000-0000-000000000000}"/>
          </ac:spMkLst>
        </pc:spChg>
        <pc:spChg chg="mod">
          <ac:chgData name="Daniel Khashabi" userId="62390808-c838-45e6-be59-d6fd0d208bc8" providerId="ADAL" clId="{AF0ECCB0-95D5-C446-8EB3-6A6D85935981}" dt="2023-01-09T19:01:43.110" v="448"/>
          <ac:spMkLst>
            <pc:docMk/>
            <pc:sldMk cId="1693879181" sldId="1298"/>
            <ac:spMk id="21" creationId="{00000000-0000-0000-0000-000000000000}"/>
          </ac:spMkLst>
        </pc:spChg>
        <pc:spChg chg="mod">
          <ac:chgData name="Daniel Khashabi" userId="62390808-c838-45e6-be59-d6fd0d208bc8" providerId="ADAL" clId="{AF0ECCB0-95D5-C446-8EB3-6A6D85935981}" dt="2023-01-09T19:39:47.592" v="470"/>
          <ac:spMkLst>
            <pc:docMk/>
            <pc:sldMk cId="1693879181" sldId="1298"/>
            <ac:spMk id="22" creationId="{00000000-0000-0000-0000-000000000000}"/>
          </ac:spMkLst>
        </pc:spChg>
        <pc:spChg chg="mod">
          <ac:chgData name="Daniel Khashabi" userId="62390808-c838-45e6-be59-d6fd0d208bc8" providerId="ADAL" clId="{AF0ECCB0-95D5-C446-8EB3-6A6D85935981}" dt="2023-01-09T19:39:47.592" v="470"/>
          <ac:spMkLst>
            <pc:docMk/>
            <pc:sldMk cId="1693879181" sldId="1298"/>
            <ac:spMk id="25" creationId="{235D88C7-9F42-FC43-9342-1C9D30E4BCA0}"/>
          </ac:spMkLst>
        </pc:spChg>
        <pc:spChg chg="mod">
          <ac:chgData name="Daniel Khashabi" userId="62390808-c838-45e6-be59-d6fd0d208bc8" providerId="ADAL" clId="{AF0ECCB0-95D5-C446-8EB3-6A6D85935981}" dt="2023-01-09T19:01:43.110" v="448"/>
          <ac:spMkLst>
            <pc:docMk/>
            <pc:sldMk cId="1693879181" sldId="1298"/>
            <ac:spMk id="40" creationId="{00000000-0000-0000-0000-000000000000}"/>
          </ac:spMkLst>
        </pc:spChg>
        <pc:spChg chg="mod">
          <ac:chgData name="Daniel Khashabi" userId="62390808-c838-45e6-be59-d6fd0d208bc8" providerId="ADAL" clId="{AF0ECCB0-95D5-C446-8EB3-6A6D85935981}" dt="2023-01-09T19:39:47.592" v="470"/>
          <ac:spMkLst>
            <pc:docMk/>
            <pc:sldMk cId="1693879181" sldId="1298"/>
            <ac:spMk id="41" creationId="{00000000-0000-0000-0000-000000000000}"/>
          </ac:spMkLst>
        </pc:spChg>
        <pc:spChg chg="mod">
          <ac:chgData name="Daniel Khashabi" userId="62390808-c838-45e6-be59-d6fd0d208bc8" providerId="ADAL" clId="{AF0ECCB0-95D5-C446-8EB3-6A6D85935981}" dt="2023-01-09T19:38:52.152" v="468"/>
          <ac:spMkLst>
            <pc:docMk/>
            <pc:sldMk cId="1693879181" sldId="1298"/>
            <ac:spMk id="42" creationId="{00000000-0000-0000-0000-000000000000}"/>
          </ac:spMkLst>
        </pc:spChg>
        <pc:spChg chg="mod">
          <ac:chgData name="Daniel Khashabi" userId="62390808-c838-45e6-be59-d6fd0d208bc8" providerId="ADAL" clId="{AF0ECCB0-95D5-C446-8EB3-6A6D85935981}" dt="2023-01-09T19:39:47.592" v="470"/>
          <ac:spMkLst>
            <pc:docMk/>
            <pc:sldMk cId="1693879181" sldId="1298"/>
            <ac:spMk id="53" creationId="{00000000-0000-0000-0000-000000000000}"/>
          </ac:spMkLst>
        </pc:spChg>
        <pc:spChg chg="mod">
          <ac:chgData name="Daniel Khashabi" userId="62390808-c838-45e6-be59-d6fd0d208bc8" providerId="ADAL" clId="{AF0ECCB0-95D5-C446-8EB3-6A6D85935981}" dt="2023-01-09T19:38:52.152" v="468"/>
          <ac:spMkLst>
            <pc:docMk/>
            <pc:sldMk cId="1693879181" sldId="1298"/>
            <ac:spMk id="54" creationId="{00000000-0000-0000-0000-000000000000}"/>
          </ac:spMkLst>
        </pc:spChg>
        <pc:grpChg chg="mod">
          <ac:chgData name="Daniel Khashabi" userId="62390808-c838-45e6-be59-d6fd0d208bc8" providerId="ADAL" clId="{AF0ECCB0-95D5-C446-8EB3-6A6D85935981}" dt="2023-01-09T19:01:43.110" v="448"/>
          <ac:grpSpMkLst>
            <pc:docMk/>
            <pc:sldMk cId="1693879181" sldId="1298"/>
            <ac:grpSpMk id="9" creationId="{9B3F1900-E3FE-1B49-B116-C64656350526}"/>
          </ac:grpSpMkLst>
        </pc:grpChg>
        <pc:cxnChg chg="mod">
          <ac:chgData name="Daniel Khashabi" userId="62390808-c838-45e6-be59-d6fd0d208bc8" providerId="ADAL" clId="{AF0ECCB0-95D5-C446-8EB3-6A6D85935981}" dt="2023-01-09T19:01:43.110" v="448"/>
          <ac:cxnSpMkLst>
            <pc:docMk/>
            <pc:sldMk cId="1693879181" sldId="1298"/>
            <ac:cxnSpMk id="12" creationId="{00000000-0000-0000-0000-000000000000}"/>
          </ac:cxnSpMkLst>
        </pc:cxnChg>
        <pc:cxnChg chg="mod">
          <ac:chgData name="Daniel Khashabi" userId="62390808-c838-45e6-be59-d6fd0d208bc8" providerId="ADAL" clId="{AF0ECCB0-95D5-C446-8EB3-6A6D85935981}" dt="2023-01-09T19:01:43.110" v="448"/>
          <ac:cxnSpMkLst>
            <pc:docMk/>
            <pc:sldMk cId="1693879181" sldId="1298"/>
            <ac:cxnSpMk id="13" creationId="{00000000-0000-0000-0000-000000000000}"/>
          </ac:cxnSpMkLst>
        </pc:cxnChg>
        <pc:cxnChg chg="mod">
          <ac:chgData name="Daniel Khashabi" userId="62390808-c838-45e6-be59-d6fd0d208bc8" providerId="ADAL" clId="{AF0ECCB0-95D5-C446-8EB3-6A6D85935981}" dt="2023-01-09T19:01:43.110" v="448"/>
          <ac:cxnSpMkLst>
            <pc:docMk/>
            <pc:sldMk cId="1693879181" sldId="1298"/>
            <ac:cxnSpMk id="14" creationId="{00000000-0000-0000-0000-000000000000}"/>
          </ac:cxnSpMkLst>
        </pc:cxnChg>
        <pc:cxnChg chg="mod">
          <ac:chgData name="Daniel Khashabi" userId="62390808-c838-45e6-be59-d6fd0d208bc8" providerId="ADAL" clId="{AF0ECCB0-95D5-C446-8EB3-6A6D85935981}" dt="2023-01-09T19:01:43.110" v="448"/>
          <ac:cxnSpMkLst>
            <pc:docMk/>
            <pc:sldMk cId="1693879181" sldId="1298"/>
            <ac:cxnSpMk id="36" creationId="{00000000-0000-0000-0000-000000000000}"/>
          </ac:cxnSpMkLst>
        </pc:cxnChg>
        <pc:cxnChg chg="mod">
          <ac:chgData name="Daniel Khashabi" userId="62390808-c838-45e6-be59-d6fd0d208bc8" providerId="ADAL" clId="{AF0ECCB0-95D5-C446-8EB3-6A6D85935981}" dt="2023-01-09T19:01:43.110" v="448"/>
          <ac:cxnSpMkLst>
            <pc:docMk/>
            <pc:sldMk cId="1693879181" sldId="1298"/>
            <ac:cxnSpMk id="43" creationId="{00000000-0000-0000-0000-000000000000}"/>
          </ac:cxnSpMkLst>
        </pc:cxnChg>
        <pc:cxnChg chg="mod">
          <ac:chgData name="Daniel Khashabi" userId="62390808-c838-45e6-be59-d6fd0d208bc8" providerId="ADAL" clId="{AF0ECCB0-95D5-C446-8EB3-6A6D85935981}" dt="2023-01-09T19:01:43.110" v="448"/>
          <ac:cxnSpMkLst>
            <pc:docMk/>
            <pc:sldMk cId="1693879181" sldId="1298"/>
            <ac:cxnSpMk id="55" creationId="{00000000-0000-0000-0000-000000000000}"/>
          </ac:cxnSpMkLst>
        </pc:cxnChg>
      </pc:sldChg>
      <pc:sldChg chg="modSp add del mod modClrScheme chgLayout">
        <pc:chgData name="Daniel Khashabi" userId="62390808-c838-45e6-be59-d6fd0d208bc8" providerId="ADAL" clId="{AF0ECCB0-95D5-C446-8EB3-6A6D85935981}" dt="2023-01-09T02:08:45.252" v="153" actId="2696"/>
        <pc:sldMkLst>
          <pc:docMk/>
          <pc:sldMk cId="88369442" sldId="1299"/>
        </pc:sldMkLst>
        <pc:spChg chg="mod ord">
          <ac:chgData name="Daniel Khashabi" userId="62390808-c838-45e6-be59-d6fd0d208bc8" providerId="ADAL" clId="{AF0ECCB0-95D5-C446-8EB3-6A6D85935981}" dt="2023-01-09T02:08:21.781" v="58" actId="700"/>
          <ac:spMkLst>
            <pc:docMk/>
            <pc:sldMk cId="88369442" sldId="1299"/>
            <ac:spMk id="2" creationId="{00000000-0000-0000-0000-000000000000}"/>
          </ac:spMkLst>
        </pc:spChg>
        <pc:spChg chg="mod ord">
          <ac:chgData name="Daniel Khashabi" userId="62390808-c838-45e6-be59-d6fd0d208bc8" providerId="ADAL" clId="{AF0ECCB0-95D5-C446-8EB3-6A6D85935981}" dt="2023-01-09T02:08:22.701" v="90" actId="27636"/>
          <ac:spMkLst>
            <pc:docMk/>
            <pc:sldMk cId="88369442" sldId="1299"/>
            <ac:spMk id="3" creationId="{00000000-0000-0000-0000-000000000000}"/>
          </ac:spMkLst>
        </pc:spChg>
        <pc:spChg chg="mod ord">
          <ac:chgData name="Daniel Khashabi" userId="62390808-c838-45e6-be59-d6fd0d208bc8" providerId="ADAL" clId="{AF0ECCB0-95D5-C446-8EB3-6A6D85935981}" dt="2023-01-09T02:08:22.620" v="89" actId="27636"/>
          <ac:spMkLst>
            <pc:docMk/>
            <pc:sldMk cId="88369442" sldId="1299"/>
            <ac:spMk id="4" creationId="{00000000-0000-0000-0000-000000000000}"/>
          </ac:spMkLst>
        </pc:spChg>
      </pc:sldChg>
      <pc:sldChg chg="modSp add del mod">
        <pc:chgData name="Daniel Khashabi" userId="62390808-c838-45e6-be59-d6fd0d208bc8" providerId="ADAL" clId="{AF0ECCB0-95D5-C446-8EB3-6A6D85935981}" dt="2023-01-09T02:06:54.390" v="57" actId="2696"/>
        <pc:sldMkLst>
          <pc:docMk/>
          <pc:sldMk cId="207850078" sldId="1300"/>
        </pc:sldMkLst>
        <pc:spChg chg="mod">
          <ac:chgData name="Daniel Khashabi" userId="62390808-c838-45e6-be59-d6fd0d208bc8" providerId="ADAL" clId="{AF0ECCB0-95D5-C446-8EB3-6A6D85935981}" dt="2023-01-09T02:05:03.540" v="2" actId="27636"/>
          <ac:spMkLst>
            <pc:docMk/>
            <pc:sldMk cId="207850078" sldId="1300"/>
            <ac:spMk id="2" creationId="{00000000-0000-0000-0000-000000000000}"/>
          </ac:spMkLst>
        </pc:spChg>
        <pc:spChg chg="mod">
          <ac:chgData name="Daniel Khashabi" userId="62390808-c838-45e6-be59-d6fd0d208bc8" providerId="ADAL" clId="{AF0ECCB0-95D5-C446-8EB3-6A6D85935981}" dt="2023-01-09T02:05:03.538" v="1" actId="27636"/>
          <ac:spMkLst>
            <pc:docMk/>
            <pc:sldMk cId="207850078" sldId="1300"/>
            <ac:spMk id="4" creationId="{00000000-0000-0000-0000-000000000000}"/>
          </ac:spMkLst>
        </pc:spChg>
      </pc:sldChg>
      <pc:sldChg chg="addSp modSp add del mod modClrScheme chgLayout">
        <pc:chgData name="Daniel Khashabi" userId="62390808-c838-45e6-be59-d6fd0d208bc8" providerId="ADAL" clId="{AF0ECCB0-95D5-C446-8EB3-6A6D85935981}" dt="2023-01-09T20:18:26.154" v="1016" actId="2696"/>
        <pc:sldMkLst>
          <pc:docMk/>
          <pc:sldMk cId="3027591417" sldId="1321"/>
        </pc:sldMkLst>
        <pc:spChg chg="mod ord">
          <ac:chgData name="Daniel Khashabi" userId="62390808-c838-45e6-be59-d6fd0d208bc8" providerId="ADAL" clId="{AF0ECCB0-95D5-C446-8EB3-6A6D85935981}" dt="2023-01-09T02:08:21.781" v="58" actId="700"/>
          <ac:spMkLst>
            <pc:docMk/>
            <pc:sldMk cId="3027591417" sldId="1321"/>
            <ac:spMk id="2" creationId="{00000000-0000-0000-0000-000000000000}"/>
          </ac:spMkLst>
        </pc:spChg>
        <pc:spChg chg="add mod ord">
          <ac:chgData name="Daniel Khashabi" userId="62390808-c838-45e6-be59-d6fd0d208bc8" providerId="ADAL" clId="{AF0ECCB0-95D5-C446-8EB3-6A6D85935981}" dt="2023-01-09T02:08:21.781" v="58" actId="700"/>
          <ac:spMkLst>
            <pc:docMk/>
            <pc:sldMk cId="3027591417" sldId="1321"/>
            <ac:spMk id="3" creationId="{B2D7A1C6-566D-8509-266C-5588CD7FAAB1}"/>
          </ac:spMkLst>
        </pc:spChg>
        <pc:spChg chg="mod">
          <ac:chgData name="Daniel Khashabi" userId="62390808-c838-45e6-be59-d6fd0d208bc8" providerId="ADAL" clId="{AF0ECCB0-95D5-C446-8EB3-6A6D85935981}" dt="2023-01-09T19:01:43.110" v="448"/>
          <ac:spMkLst>
            <pc:docMk/>
            <pc:sldMk cId="3027591417" sldId="1321"/>
            <ac:spMk id="4" creationId="{00000000-0000-0000-0000-000000000000}"/>
          </ac:spMkLst>
        </pc:spChg>
        <pc:spChg chg="mod ord">
          <ac:chgData name="Daniel Khashabi" userId="62390808-c838-45e6-be59-d6fd0d208bc8" providerId="ADAL" clId="{AF0ECCB0-95D5-C446-8EB3-6A6D85935981}" dt="2023-01-09T19:38:52.152" v="468"/>
          <ac:spMkLst>
            <pc:docMk/>
            <pc:sldMk cId="3027591417" sldId="1321"/>
            <ac:spMk id="5" creationId="{00000000-0000-0000-0000-000000000000}"/>
          </ac:spMkLst>
        </pc:spChg>
        <pc:spChg chg="mod">
          <ac:chgData name="Daniel Khashabi" userId="62390808-c838-45e6-be59-d6fd0d208bc8" providerId="ADAL" clId="{AF0ECCB0-95D5-C446-8EB3-6A6D85935981}" dt="2023-01-09T19:01:43.110" v="448"/>
          <ac:spMkLst>
            <pc:docMk/>
            <pc:sldMk cId="3027591417" sldId="1321"/>
            <ac:spMk id="9" creationId="{00000000-0000-0000-0000-000000000000}"/>
          </ac:spMkLst>
        </pc:spChg>
        <pc:spChg chg="mod">
          <ac:chgData name="Daniel Khashabi" userId="62390808-c838-45e6-be59-d6fd0d208bc8" providerId="ADAL" clId="{AF0ECCB0-95D5-C446-8EB3-6A6D85935981}" dt="2023-01-09T19:01:43.110" v="448"/>
          <ac:spMkLst>
            <pc:docMk/>
            <pc:sldMk cId="3027591417" sldId="1321"/>
            <ac:spMk id="11" creationId="{00000000-0000-0000-0000-000000000000}"/>
          </ac:spMkLst>
        </pc:spChg>
        <pc:spChg chg="mod">
          <ac:chgData name="Daniel Khashabi" userId="62390808-c838-45e6-be59-d6fd0d208bc8" providerId="ADAL" clId="{AF0ECCB0-95D5-C446-8EB3-6A6D85935981}" dt="2023-01-09T19:01:43.110" v="448"/>
          <ac:spMkLst>
            <pc:docMk/>
            <pc:sldMk cId="3027591417" sldId="1321"/>
            <ac:spMk id="12" creationId="{00000000-0000-0000-0000-000000000000}"/>
          </ac:spMkLst>
        </pc:spChg>
        <pc:spChg chg="mod">
          <ac:chgData name="Daniel Khashabi" userId="62390808-c838-45e6-be59-d6fd0d208bc8" providerId="ADAL" clId="{AF0ECCB0-95D5-C446-8EB3-6A6D85935981}" dt="2023-01-09T19:01:43.110" v="448"/>
          <ac:spMkLst>
            <pc:docMk/>
            <pc:sldMk cId="3027591417" sldId="1321"/>
            <ac:spMk id="14" creationId="{00000000-0000-0000-0000-000000000000}"/>
          </ac:spMkLst>
        </pc:spChg>
        <pc:spChg chg="mod">
          <ac:chgData name="Daniel Khashabi" userId="62390808-c838-45e6-be59-d6fd0d208bc8" providerId="ADAL" clId="{AF0ECCB0-95D5-C446-8EB3-6A6D85935981}" dt="2023-01-09T19:38:52.152" v="468"/>
          <ac:spMkLst>
            <pc:docMk/>
            <pc:sldMk cId="3027591417" sldId="1321"/>
            <ac:spMk id="15" creationId="{F08DB294-F5EE-0E4F-91B0-4BD41342ADD7}"/>
          </ac:spMkLst>
        </pc:spChg>
        <pc:spChg chg="mod">
          <ac:chgData name="Daniel Khashabi" userId="62390808-c838-45e6-be59-d6fd0d208bc8" providerId="ADAL" clId="{AF0ECCB0-95D5-C446-8EB3-6A6D85935981}" dt="2023-01-09T19:01:43.110" v="448"/>
          <ac:spMkLst>
            <pc:docMk/>
            <pc:sldMk cId="3027591417" sldId="1321"/>
            <ac:spMk id="19" creationId="{00000000-0000-0000-0000-000000000000}"/>
          </ac:spMkLst>
        </pc:spChg>
        <pc:spChg chg="mod">
          <ac:chgData name="Daniel Khashabi" userId="62390808-c838-45e6-be59-d6fd0d208bc8" providerId="ADAL" clId="{AF0ECCB0-95D5-C446-8EB3-6A6D85935981}" dt="2023-01-09T19:01:43.110" v="448"/>
          <ac:spMkLst>
            <pc:docMk/>
            <pc:sldMk cId="3027591417" sldId="1321"/>
            <ac:spMk id="25" creationId="{B57D2E28-52A0-A444-8125-4F55B65B7E65}"/>
          </ac:spMkLst>
        </pc:spChg>
        <pc:spChg chg="mod">
          <ac:chgData name="Daniel Khashabi" userId="62390808-c838-45e6-be59-d6fd0d208bc8" providerId="ADAL" clId="{AF0ECCB0-95D5-C446-8EB3-6A6D85935981}" dt="2023-01-09T19:01:43.110" v="448"/>
          <ac:spMkLst>
            <pc:docMk/>
            <pc:sldMk cId="3027591417" sldId="1321"/>
            <ac:spMk id="32" creationId="{6CCC6AE5-0670-42CC-8B1E-89C64A6432C0}"/>
          </ac:spMkLst>
        </pc:spChg>
        <pc:spChg chg="mod">
          <ac:chgData name="Daniel Khashabi" userId="62390808-c838-45e6-be59-d6fd0d208bc8" providerId="ADAL" clId="{AF0ECCB0-95D5-C446-8EB3-6A6D85935981}" dt="2023-01-09T19:01:43.110" v="448"/>
          <ac:spMkLst>
            <pc:docMk/>
            <pc:sldMk cId="3027591417" sldId="1321"/>
            <ac:spMk id="49" creationId="{E90E4C78-2F39-B743-8BBF-7F712D1BC50E}"/>
          </ac:spMkLst>
        </pc:spChg>
        <pc:spChg chg="mod">
          <ac:chgData name="Daniel Khashabi" userId="62390808-c838-45e6-be59-d6fd0d208bc8" providerId="ADAL" clId="{AF0ECCB0-95D5-C446-8EB3-6A6D85935981}" dt="2023-01-09T19:01:43.110" v="448"/>
          <ac:spMkLst>
            <pc:docMk/>
            <pc:sldMk cId="3027591417" sldId="1321"/>
            <ac:spMk id="50" creationId="{AE2DD1D5-0887-444E-9474-ABA03C4366E8}"/>
          </ac:spMkLst>
        </pc:spChg>
        <pc:spChg chg="mod">
          <ac:chgData name="Daniel Khashabi" userId="62390808-c838-45e6-be59-d6fd0d208bc8" providerId="ADAL" clId="{AF0ECCB0-95D5-C446-8EB3-6A6D85935981}" dt="2023-01-09T19:01:43.110" v="448"/>
          <ac:spMkLst>
            <pc:docMk/>
            <pc:sldMk cId="3027591417" sldId="1321"/>
            <ac:spMk id="51" creationId="{D264C501-2EC4-6F4C-9DD3-A2ED4F501443}"/>
          </ac:spMkLst>
        </pc:spChg>
        <pc:spChg chg="mod">
          <ac:chgData name="Daniel Khashabi" userId="62390808-c838-45e6-be59-d6fd0d208bc8" providerId="ADAL" clId="{AF0ECCB0-95D5-C446-8EB3-6A6D85935981}" dt="2023-01-09T19:01:43.110" v="448"/>
          <ac:spMkLst>
            <pc:docMk/>
            <pc:sldMk cId="3027591417" sldId="1321"/>
            <ac:spMk id="52" creationId="{AD6AC65B-A05C-BA4C-AC12-CD89D3AE59A4}"/>
          </ac:spMkLst>
        </pc:spChg>
        <pc:spChg chg="mod">
          <ac:chgData name="Daniel Khashabi" userId="62390808-c838-45e6-be59-d6fd0d208bc8" providerId="ADAL" clId="{AF0ECCB0-95D5-C446-8EB3-6A6D85935981}" dt="2023-01-09T19:01:43.110" v="448"/>
          <ac:spMkLst>
            <pc:docMk/>
            <pc:sldMk cId="3027591417" sldId="1321"/>
            <ac:spMk id="53" creationId="{279F2BA9-2A97-FD40-A9E1-A3E3A8FE342A}"/>
          </ac:spMkLst>
        </pc:spChg>
        <pc:spChg chg="mod">
          <ac:chgData name="Daniel Khashabi" userId="62390808-c838-45e6-be59-d6fd0d208bc8" providerId="ADAL" clId="{AF0ECCB0-95D5-C446-8EB3-6A6D85935981}" dt="2023-01-09T19:01:43.110" v="448"/>
          <ac:spMkLst>
            <pc:docMk/>
            <pc:sldMk cId="3027591417" sldId="1321"/>
            <ac:spMk id="54" creationId="{37AFD195-2557-1A4A-A724-F49DC0AE7F31}"/>
          </ac:spMkLst>
        </pc:spChg>
        <pc:spChg chg="mod">
          <ac:chgData name="Daniel Khashabi" userId="62390808-c838-45e6-be59-d6fd0d208bc8" providerId="ADAL" clId="{AF0ECCB0-95D5-C446-8EB3-6A6D85935981}" dt="2023-01-09T19:01:43.110" v="448"/>
          <ac:spMkLst>
            <pc:docMk/>
            <pc:sldMk cId="3027591417" sldId="1321"/>
            <ac:spMk id="55" creationId="{A15DE05A-B5DF-D945-A083-D044E25E7FEB}"/>
          </ac:spMkLst>
        </pc:spChg>
        <pc:spChg chg="mod">
          <ac:chgData name="Daniel Khashabi" userId="62390808-c838-45e6-be59-d6fd0d208bc8" providerId="ADAL" clId="{AF0ECCB0-95D5-C446-8EB3-6A6D85935981}" dt="2023-01-09T19:01:43.110" v="448"/>
          <ac:spMkLst>
            <pc:docMk/>
            <pc:sldMk cId="3027591417" sldId="1321"/>
            <ac:spMk id="56" creationId="{C73D6ADE-52B4-DB48-9967-429637B22C93}"/>
          </ac:spMkLst>
        </pc:spChg>
        <pc:spChg chg="mod">
          <ac:chgData name="Daniel Khashabi" userId="62390808-c838-45e6-be59-d6fd0d208bc8" providerId="ADAL" clId="{AF0ECCB0-95D5-C446-8EB3-6A6D85935981}" dt="2023-01-09T19:01:43.110" v="448"/>
          <ac:spMkLst>
            <pc:docMk/>
            <pc:sldMk cId="3027591417" sldId="1321"/>
            <ac:spMk id="65" creationId="{D315EA8E-6755-374A-B730-2C25FF4CF301}"/>
          </ac:spMkLst>
        </pc:spChg>
        <pc:spChg chg="mod">
          <ac:chgData name="Daniel Khashabi" userId="62390808-c838-45e6-be59-d6fd0d208bc8" providerId="ADAL" clId="{AF0ECCB0-95D5-C446-8EB3-6A6D85935981}" dt="2023-01-09T19:01:43.110" v="448"/>
          <ac:spMkLst>
            <pc:docMk/>
            <pc:sldMk cId="3027591417" sldId="1321"/>
            <ac:spMk id="67" creationId="{F86112E7-DA21-384D-8AF0-CF2FD1BCEC35}"/>
          </ac:spMkLst>
        </pc:spChg>
      </pc:sldChg>
      <pc:sldChg chg="modSp add del mod modClrScheme chgLayout">
        <pc:chgData name="Daniel Khashabi" userId="62390808-c838-45e6-be59-d6fd0d208bc8" providerId="ADAL" clId="{AF0ECCB0-95D5-C446-8EB3-6A6D85935981}" dt="2023-01-09T02:08:38.544" v="152" actId="2696"/>
        <pc:sldMkLst>
          <pc:docMk/>
          <pc:sldMk cId="2979824164" sldId="1322"/>
        </pc:sldMkLst>
        <pc:spChg chg="mod ord">
          <ac:chgData name="Daniel Khashabi" userId="62390808-c838-45e6-be59-d6fd0d208bc8" providerId="ADAL" clId="{AF0ECCB0-95D5-C446-8EB3-6A6D85935981}" dt="2023-01-09T02:08:21.781" v="58" actId="700"/>
          <ac:spMkLst>
            <pc:docMk/>
            <pc:sldMk cId="2979824164" sldId="1322"/>
            <ac:spMk id="2" creationId="{00000000-0000-0000-0000-000000000000}"/>
          </ac:spMkLst>
        </pc:spChg>
        <pc:spChg chg="mod ord">
          <ac:chgData name="Daniel Khashabi" userId="62390808-c838-45e6-be59-d6fd0d208bc8" providerId="ADAL" clId="{AF0ECCB0-95D5-C446-8EB3-6A6D85935981}" dt="2023-01-09T02:08:22.916" v="93" actId="27636"/>
          <ac:spMkLst>
            <pc:docMk/>
            <pc:sldMk cId="2979824164" sldId="1322"/>
            <ac:spMk id="4" creationId="{00000000-0000-0000-0000-000000000000}"/>
          </ac:spMkLst>
        </pc:spChg>
        <pc:picChg chg="mod ord">
          <ac:chgData name="Daniel Khashabi" userId="62390808-c838-45e6-be59-d6fd0d208bc8" providerId="ADAL" clId="{AF0ECCB0-95D5-C446-8EB3-6A6D85935981}" dt="2023-01-09T02:08:21.781" v="58" actId="700"/>
          <ac:picMkLst>
            <pc:docMk/>
            <pc:sldMk cId="2979824164" sldId="1322"/>
            <ac:picMk id="8" creationId="{501EC199-2768-3145-8B12-409BE1E8C027}"/>
          </ac:picMkLst>
        </pc:picChg>
      </pc:sldChg>
      <pc:sldChg chg="addSp modSp add del mod modClrScheme chgLayout">
        <pc:chgData name="Daniel Khashabi" userId="62390808-c838-45e6-be59-d6fd0d208bc8" providerId="ADAL" clId="{AF0ECCB0-95D5-C446-8EB3-6A6D85935981}" dt="2023-01-09T02:08:46.447" v="154" actId="2696"/>
        <pc:sldMkLst>
          <pc:docMk/>
          <pc:sldMk cId="3370048262" sldId="1324"/>
        </pc:sldMkLst>
        <pc:spChg chg="mod ord">
          <ac:chgData name="Daniel Khashabi" userId="62390808-c838-45e6-be59-d6fd0d208bc8" providerId="ADAL" clId="{AF0ECCB0-95D5-C446-8EB3-6A6D85935981}" dt="2023-01-09T02:08:22.609" v="88" actId="27636"/>
          <ac:spMkLst>
            <pc:docMk/>
            <pc:sldMk cId="3370048262" sldId="1324"/>
            <ac:spMk id="2" creationId="{6E861827-7A60-174E-97E3-B692712917A8}"/>
          </ac:spMkLst>
        </pc:spChg>
        <pc:spChg chg="mod ord">
          <ac:chgData name="Daniel Khashabi" userId="62390808-c838-45e6-be59-d6fd0d208bc8" providerId="ADAL" clId="{AF0ECCB0-95D5-C446-8EB3-6A6D85935981}" dt="2023-01-09T02:08:21.781" v="58" actId="700"/>
          <ac:spMkLst>
            <pc:docMk/>
            <pc:sldMk cId="3370048262" sldId="1324"/>
            <ac:spMk id="3" creationId="{0DF4C302-4AB5-BE4B-A390-3ADB746B20B2}"/>
          </ac:spMkLst>
        </pc:spChg>
        <pc:spChg chg="add mod ord">
          <ac:chgData name="Daniel Khashabi" userId="62390808-c838-45e6-be59-d6fd0d208bc8" providerId="ADAL" clId="{AF0ECCB0-95D5-C446-8EB3-6A6D85935981}" dt="2023-01-09T02:08:21.781" v="58" actId="700"/>
          <ac:spMkLst>
            <pc:docMk/>
            <pc:sldMk cId="3370048262" sldId="1324"/>
            <ac:spMk id="4" creationId="{6E961CB0-9C94-476A-8548-35DFEF24044E}"/>
          </ac:spMkLst>
        </pc:spChg>
      </pc:sldChg>
      <pc:sldChg chg="addSp modSp add del mod modClrScheme chgLayout">
        <pc:chgData name="Daniel Khashabi" userId="62390808-c838-45e6-be59-d6fd0d208bc8" providerId="ADAL" clId="{AF0ECCB0-95D5-C446-8EB3-6A6D85935981}" dt="2023-01-09T19:45:08.590" v="991" actId="2696"/>
        <pc:sldMkLst>
          <pc:docMk/>
          <pc:sldMk cId="2019223355" sldId="1325"/>
        </pc:sldMkLst>
        <pc:spChg chg="mod ord">
          <ac:chgData name="Daniel Khashabi" userId="62390808-c838-45e6-be59-d6fd0d208bc8" providerId="ADAL" clId="{AF0ECCB0-95D5-C446-8EB3-6A6D85935981}" dt="2023-01-09T02:08:21.781" v="58" actId="700"/>
          <ac:spMkLst>
            <pc:docMk/>
            <pc:sldMk cId="2019223355" sldId="1325"/>
            <ac:spMk id="2" creationId="{00000000-0000-0000-0000-000000000000}"/>
          </ac:spMkLst>
        </pc:spChg>
        <pc:spChg chg="mod">
          <ac:chgData name="Daniel Khashabi" userId="62390808-c838-45e6-be59-d6fd0d208bc8" providerId="ADAL" clId="{AF0ECCB0-95D5-C446-8EB3-6A6D85935981}" dt="2023-01-09T19:01:43.110" v="448"/>
          <ac:spMkLst>
            <pc:docMk/>
            <pc:sldMk cId="2019223355" sldId="1325"/>
            <ac:spMk id="4" creationId="{1CC71B29-5958-FC40-95A1-8E35E19D31BA}"/>
          </ac:spMkLst>
        </pc:spChg>
        <pc:spChg chg="mod ord">
          <ac:chgData name="Daniel Khashabi" userId="62390808-c838-45e6-be59-d6fd0d208bc8" providerId="ADAL" clId="{AF0ECCB0-95D5-C446-8EB3-6A6D85935981}" dt="2023-01-09T19:38:52.152" v="468"/>
          <ac:spMkLst>
            <pc:docMk/>
            <pc:sldMk cId="2019223355" sldId="1325"/>
            <ac:spMk id="5" creationId="{00000000-0000-0000-0000-000000000000}"/>
          </ac:spMkLst>
        </pc:spChg>
        <pc:spChg chg="mod">
          <ac:chgData name="Daniel Khashabi" userId="62390808-c838-45e6-be59-d6fd0d208bc8" providerId="ADAL" clId="{AF0ECCB0-95D5-C446-8EB3-6A6D85935981}" dt="2023-01-09T19:01:43.110" v="448"/>
          <ac:spMkLst>
            <pc:docMk/>
            <pc:sldMk cId="2019223355" sldId="1325"/>
            <ac:spMk id="6" creationId="{093EC757-48FC-5E4E-B74C-7F1C3CE6674F}"/>
          </ac:spMkLst>
        </pc:spChg>
        <pc:spChg chg="mod">
          <ac:chgData name="Daniel Khashabi" userId="62390808-c838-45e6-be59-d6fd0d208bc8" providerId="ADAL" clId="{AF0ECCB0-95D5-C446-8EB3-6A6D85935981}" dt="2023-01-09T19:01:43.110" v="448"/>
          <ac:spMkLst>
            <pc:docMk/>
            <pc:sldMk cId="2019223355" sldId="1325"/>
            <ac:spMk id="7" creationId="{EBE24164-DBFC-7346-8CB2-58B44AC10B96}"/>
          </ac:spMkLst>
        </pc:spChg>
        <pc:spChg chg="mod">
          <ac:chgData name="Daniel Khashabi" userId="62390808-c838-45e6-be59-d6fd0d208bc8" providerId="ADAL" clId="{AF0ECCB0-95D5-C446-8EB3-6A6D85935981}" dt="2023-01-09T19:01:43.110" v="448"/>
          <ac:spMkLst>
            <pc:docMk/>
            <pc:sldMk cId="2019223355" sldId="1325"/>
            <ac:spMk id="8" creationId="{75B8CFA7-50C0-B243-BFCF-A7CBD64BA375}"/>
          </ac:spMkLst>
        </pc:spChg>
        <pc:spChg chg="mod">
          <ac:chgData name="Daniel Khashabi" userId="62390808-c838-45e6-be59-d6fd0d208bc8" providerId="ADAL" clId="{AF0ECCB0-95D5-C446-8EB3-6A6D85935981}" dt="2023-01-09T19:01:43.110" v="448"/>
          <ac:spMkLst>
            <pc:docMk/>
            <pc:sldMk cId="2019223355" sldId="1325"/>
            <ac:spMk id="9" creationId="{0A0B4E8E-DD27-9849-AD93-756AE8BD8B61}"/>
          </ac:spMkLst>
        </pc:spChg>
        <pc:spChg chg="mod">
          <ac:chgData name="Daniel Khashabi" userId="62390808-c838-45e6-be59-d6fd0d208bc8" providerId="ADAL" clId="{AF0ECCB0-95D5-C446-8EB3-6A6D85935981}" dt="2023-01-09T19:01:43.110" v="448"/>
          <ac:spMkLst>
            <pc:docMk/>
            <pc:sldMk cId="2019223355" sldId="1325"/>
            <ac:spMk id="10" creationId="{ADC36A59-1989-8B45-BD7A-4100102AAF4F}"/>
          </ac:spMkLst>
        </pc:spChg>
        <pc:spChg chg="add mod ord">
          <ac:chgData name="Daniel Khashabi" userId="62390808-c838-45e6-be59-d6fd0d208bc8" providerId="ADAL" clId="{AF0ECCB0-95D5-C446-8EB3-6A6D85935981}" dt="2023-01-09T02:08:21.781" v="58" actId="700"/>
          <ac:spMkLst>
            <pc:docMk/>
            <pc:sldMk cId="2019223355" sldId="1325"/>
            <ac:spMk id="11" creationId="{CC0744DB-A661-96A2-4F13-182C9139EBE9}"/>
          </ac:spMkLst>
        </pc:spChg>
        <pc:spChg chg="mod">
          <ac:chgData name="Daniel Khashabi" userId="62390808-c838-45e6-be59-d6fd0d208bc8" providerId="ADAL" clId="{AF0ECCB0-95D5-C446-8EB3-6A6D85935981}" dt="2023-01-09T19:01:43.110" v="448"/>
          <ac:spMkLst>
            <pc:docMk/>
            <pc:sldMk cId="2019223355" sldId="1325"/>
            <ac:spMk id="16" creationId="{73DF3C46-417A-994E-AC9B-3D7E54B792F3}"/>
          </ac:spMkLst>
        </pc:spChg>
        <pc:spChg chg="mod">
          <ac:chgData name="Daniel Khashabi" userId="62390808-c838-45e6-be59-d6fd0d208bc8" providerId="ADAL" clId="{AF0ECCB0-95D5-C446-8EB3-6A6D85935981}" dt="2023-01-09T19:01:43.110" v="448"/>
          <ac:spMkLst>
            <pc:docMk/>
            <pc:sldMk cId="2019223355" sldId="1325"/>
            <ac:spMk id="17" creationId="{1F0A1F80-7BCA-BC46-80A0-0AFC3FAB6484}"/>
          </ac:spMkLst>
        </pc:spChg>
        <pc:spChg chg="mod">
          <ac:chgData name="Daniel Khashabi" userId="62390808-c838-45e6-be59-d6fd0d208bc8" providerId="ADAL" clId="{AF0ECCB0-95D5-C446-8EB3-6A6D85935981}" dt="2023-01-09T19:01:43.110" v="448"/>
          <ac:spMkLst>
            <pc:docMk/>
            <pc:sldMk cId="2019223355" sldId="1325"/>
            <ac:spMk id="18" creationId="{7DC72A21-C2F6-1144-B8A6-CB4F4B3C34B4}"/>
          </ac:spMkLst>
        </pc:spChg>
        <pc:spChg chg="mod">
          <ac:chgData name="Daniel Khashabi" userId="62390808-c838-45e6-be59-d6fd0d208bc8" providerId="ADAL" clId="{AF0ECCB0-95D5-C446-8EB3-6A6D85935981}" dt="2023-01-09T19:01:43.110" v="448"/>
          <ac:spMkLst>
            <pc:docMk/>
            <pc:sldMk cId="2019223355" sldId="1325"/>
            <ac:spMk id="19" creationId="{0B0BFE8F-B90F-A44B-8D18-0ABCFD3F83E0}"/>
          </ac:spMkLst>
        </pc:spChg>
        <pc:spChg chg="mod">
          <ac:chgData name="Daniel Khashabi" userId="62390808-c838-45e6-be59-d6fd0d208bc8" providerId="ADAL" clId="{AF0ECCB0-95D5-C446-8EB3-6A6D85935981}" dt="2023-01-09T19:01:43.110" v="448"/>
          <ac:spMkLst>
            <pc:docMk/>
            <pc:sldMk cId="2019223355" sldId="1325"/>
            <ac:spMk id="20" creationId="{7D07BBBE-DB2B-1A47-9FBC-D86E8E833352}"/>
          </ac:spMkLst>
        </pc:spChg>
        <pc:spChg chg="mod">
          <ac:chgData name="Daniel Khashabi" userId="62390808-c838-45e6-be59-d6fd0d208bc8" providerId="ADAL" clId="{AF0ECCB0-95D5-C446-8EB3-6A6D85935981}" dt="2023-01-09T19:01:43.110" v="448"/>
          <ac:spMkLst>
            <pc:docMk/>
            <pc:sldMk cId="2019223355" sldId="1325"/>
            <ac:spMk id="21" creationId="{0723DB80-C8AD-6742-83EB-3F8C2E95090C}"/>
          </ac:spMkLst>
        </pc:spChg>
        <pc:spChg chg="mod">
          <ac:chgData name="Daniel Khashabi" userId="62390808-c838-45e6-be59-d6fd0d208bc8" providerId="ADAL" clId="{AF0ECCB0-95D5-C446-8EB3-6A6D85935981}" dt="2023-01-09T19:01:43.110" v="448"/>
          <ac:spMkLst>
            <pc:docMk/>
            <pc:sldMk cId="2019223355" sldId="1325"/>
            <ac:spMk id="22" creationId="{8506F4DB-040A-C94B-B18A-B7299FFFCA71}"/>
          </ac:spMkLst>
        </pc:spChg>
        <pc:spChg chg="mod">
          <ac:chgData name="Daniel Khashabi" userId="62390808-c838-45e6-be59-d6fd0d208bc8" providerId="ADAL" clId="{AF0ECCB0-95D5-C446-8EB3-6A6D85935981}" dt="2023-01-09T19:01:43.110" v="448"/>
          <ac:spMkLst>
            <pc:docMk/>
            <pc:sldMk cId="2019223355" sldId="1325"/>
            <ac:spMk id="23" creationId="{B8CA82B3-7CA8-E749-A1B8-A449A01C9429}"/>
          </ac:spMkLst>
        </pc:spChg>
        <pc:spChg chg="mod">
          <ac:chgData name="Daniel Khashabi" userId="62390808-c838-45e6-be59-d6fd0d208bc8" providerId="ADAL" clId="{AF0ECCB0-95D5-C446-8EB3-6A6D85935981}" dt="2023-01-09T19:01:43.110" v="448"/>
          <ac:spMkLst>
            <pc:docMk/>
            <pc:sldMk cId="2019223355" sldId="1325"/>
            <ac:spMk id="24" creationId="{6933CE87-A712-B24A-805A-688654A4E74E}"/>
          </ac:spMkLst>
        </pc:spChg>
        <pc:spChg chg="mod">
          <ac:chgData name="Daniel Khashabi" userId="62390808-c838-45e6-be59-d6fd0d208bc8" providerId="ADAL" clId="{AF0ECCB0-95D5-C446-8EB3-6A6D85935981}" dt="2023-01-09T19:01:43.110" v="448"/>
          <ac:spMkLst>
            <pc:docMk/>
            <pc:sldMk cId="2019223355" sldId="1325"/>
            <ac:spMk id="25" creationId="{BA7C59FD-3F0A-E443-BF0E-9D6FAAAC8F20}"/>
          </ac:spMkLst>
        </pc:spChg>
        <pc:spChg chg="mod">
          <ac:chgData name="Daniel Khashabi" userId="62390808-c838-45e6-be59-d6fd0d208bc8" providerId="ADAL" clId="{AF0ECCB0-95D5-C446-8EB3-6A6D85935981}" dt="2023-01-09T19:38:52.152" v="468"/>
          <ac:spMkLst>
            <pc:docMk/>
            <pc:sldMk cId="2019223355" sldId="1325"/>
            <ac:spMk id="26" creationId="{C0EB2A39-254D-E449-8B3F-67BB7AD9CB47}"/>
          </ac:spMkLst>
        </pc:spChg>
        <pc:picChg chg="mod">
          <ac:chgData name="Daniel Khashabi" userId="62390808-c838-45e6-be59-d6fd0d208bc8" providerId="ADAL" clId="{AF0ECCB0-95D5-C446-8EB3-6A6D85935981}" dt="2023-01-09T19:45:03.693" v="990" actId="1035"/>
          <ac:picMkLst>
            <pc:docMk/>
            <pc:sldMk cId="2019223355" sldId="1325"/>
            <ac:picMk id="3" creationId="{BEAF76D7-C0CF-8046-89C0-3C853D1B7BCA}"/>
          </ac:picMkLst>
        </pc:picChg>
      </pc:sldChg>
      <pc:sldChg chg="addSp delSp modSp add del mod modClrScheme chgLayout">
        <pc:chgData name="Daniel Khashabi" userId="62390808-c838-45e6-be59-d6fd0d208bc8" providerId="ADAL" clId="{AF0ECCB0-95D5-C446-8EB3-6A6D85935981}" dt="2023-01-09T21:00:28.864" v="1508" actId="2696"/>
        <pc:sldMkLst>
          <pc:docMk/>
          <pc:sldMk cId="3912088369" sldId="1326"/>
        </pc:sldMkLst>
        <pc:spChg chg="mod ord">
          <ac:chgData name="Daniel Khashabi" userId="62390808-c838-45e6-be59-d6fd0d208bc8" providerId="ADAL" clId="{AF0ECCB0-95D5-C446-8EB3-6A6D85935981}" dt="2023-01-09T02:08:21.781" v="58" actId="700"/>
          <ac:spMkLst>
            <pc:docMk/>
            <pc:sldMk cId="3912088369" sldId="1326"/>
            <ac:spMk id="2" creationId="{00000000-0000-0000-0000-000000000000}"/>
          </ac:spMkLst>
        </pc:spChg>
        <pc:spChg chg="add del mod ord">
          <ac:chgData name="Daniel Khashabi" userId="62390808-c838-45e6-be59-d6fd0d208bc8" providerId="ADAL" clId="{AF0ECCB0-95D5-C446-8EB3-6A6D85935981}" dt="2023-01-09T19:44:39.365" v="984" actId="478"/>
          <ac:spMkLst>
            <pc:docMk/>
            <pc:sldMk cId="3912088369" sldId="1326"/>
            <ac:spMk id="3" creationId="{BCABECCA-EC17-8B2B-44F3-C677F18856AE}"/>
          </ac:spMkLst>
        </pc:spChg>
        <pc:spChg chg="mod ord">
          <ac:chgData name="Daniel Khashabi" userId="62390808-c838-45e6-be59-d6fd0d208bc8" providerId="ADAL" clId="{AF0ECCB0-95D5-C446-8EB3-6A6D85935981}" dt="2023-01-09T19:38:52.152" v="468"/>
          <ac:spMkLst>
            <pc:docMk/>
            <pc:sldMk cId="3912088369" sldId="1326"/>
            <ac:spMk id="5" creationId="{00000000-0000-0000-0000-000000000000}"/>
          </ac:spMkLst>
        </pc:spChg>
        <pc:spChg chg="mod">
          <ac:chgData name="Daniel Khashabi" userId="62390808-c838-45e6-be59-d6fd0d208bc8" providerId="ADAL" clId="{AF0ECCB0-95D5-C446-8EB3-6A6D85935981}" dt="2023-01-09T19:01:43.110" v="448"/>
          <ac:spMkLst>
            <pc:docMk/>
            <pc:sldMk cId="3912088369" sldId="1326"/>
            <ac:spMk id="9" creationId="{F2A53017-5B5B-E049-A1FF-3AC9C38DB11D}"/>
          </ac:spMkLst>
        </pc:spChg>
        <pc:spChg chg="mod">
          <ac:chgData name="Daniel Khashabi" userId="62390808-c838-45e6-be59-d6fd0d208bc8" providerId="ADAL" clId="{AF0ECCB0-95D5-C446-8EB3-6A6D85935981}" dt="2023-01-09T19:01:43.110" v="448"/>
          <ac:spMkLst>
            <pc:docMk/>
            <pc:sldMk cId="3912088369" sldId="1326"/>
            <ac:spMk id="10" creationId="{C9C9184B-47E5-7745-8CF3-C70A3A925F0F}"/>
          </ac:spMkLst>
        </pc:spChg>
        <pc:spChg chg="mod">
          <ac:chgData name="Daniel Khashabi" userId="62390808-c838-45e6-be59-d6fd0d208bc8" providerId="ADAL" clId="{AF0ECCB0-95D5-C446-8EB3-6A6D85935981}" dt="2023-01-09T19:01:43.110" v="448"/>
          <ac:spMkLst>
            <pc:docMk/>
            <pc:sldMk cId="3912088369" sldId="1326"/>
            <ac:spMk id="11" creationId="{2AC50553-1725-5A4B-9370-F2E5DE69237E}"/>
          </ac:spMkLst>
        </pc:spChg>
        <pc:spChg chg="mod">
          <ac:chgData name="Daniel Khashabi" userId="62390808-c838-45e6-be59-d6fd0d208bc8" providerId="ADAL" clId="{AF0ECCB0-95D5-C446-8EB3-6A6D85935981}" dt="2023-01-09T19:01:43.110" v="448"/>
          <ac:spMkLst>
            <pc:docMk/>
            <pc:sldMk cId="3912088369" sldId="1326"/>
            <ac:spMk id="12" creationId="{293095B9-D409-7046-AF09-C60EF41D2C12}"/>
          </ac:spMkLst>
        </pc:spChg>
        <pc:spChg chg="mod">
          <ac:chgData name="Daniel Khashabi" userId="62390808-c838-45e6-be59-d6fd0d208bc8" providerId="ADAL" clId="{AF0ECCB0-95D5-C446-8EB3-6A6D85935981}" dt="2023-01-09T19:01:43.110" v="448"/>
          <ac:spMkLst>
            <pc:docMk/>
            <pc:sldMk cId="3912088369" sldId="1326"/>
            <ac:spMk id="13" creationId="{99E05B93-2F60-6F4B-9432-B1FA7F510C2E}"/>
          </ac:spMkLst>
        </pc:spChg>
        <pc:spChg chg="mod">
          <ac:chgData name="Daniel Khashabi" userId="62390808-c838-45e6-be59-d6fd0d208bc8" providerId="ADAL" clId="{AF0ECCB0-95D5-C446-8EB3-6A6D85935981}" dt="2023-01-09T19:01:43.110" v="448"/>
          <ac:spMkLst>
            <pc:docMk/>
            <pc:sldMk cId="3912088369" sldId="1326"/>
            <ac:spMk id="14" creationId="{475C3217-C6E3-3844-84B4-EEFF441174DC}"/>
          </ac:spMkLst>
        </pc:spChg>
        <pc:spChg chg="mod">
          <ac:chgData name="Daniel Khashabi" userId="62390808-c838-45e6-be59-d6fd0d208bc8" providerId="ADAL" clId="{AF0ECCB0-95D5-C446-8EB3-6A6D85935981}" dt="2023-01-09T19:01:43.110" v="448"/>
          <ac:spMkLst>
            <pc:docMk/>
            <pc:sldMk cId="3912088369" sldId="1326"/>
            <ac:spMk id="15" creationId="{6518CC44-9823-B54B-81D2-F30BFEDD06A7}"/>
          </ac:spMkLst>
        </pc:spChg>
        <pc:spChg chg="mod">
          <ac:chgData name="Daniel Khashabi" userId="62390808-c838-45e6-be59-d6fd0d208bc8" providerId="ADAL" clId="{AF0ECCB0-95D5-C446-8EB3-6A6D85935981}" dt="2023-01-09T19:01:43.110" v="448"/>
          <ac:spMkLst>
            <pc:docMk/>
            <pc:sldMk cId="3912088369" sldId="1326"/>
            <ac:spMk id="16" creationId="{19055AC5-3661-0845-9667-AE09DD0F34B0}"/>
          </ac:spMkLst>
        </pc:spChg>
        <pc:spChg chg="mod">
          <ac:chgData name="Daniel Khashabi" userId="62390808-c838-45e6-be59-d6fd0d208bc8" providerId="ADAL" clId="{AF0ECCB0-95D5-C446-8EB3-6A6D85935981}" dt="2023-01-09T19:01:43.110" v="448"/>
          <ac:spMkLst>
            <pc:docMk/>
            <pc:sldMk cId="3912088369" sldId="1326"/>
            <ac:spMk id="27" creationId="{8AFDDCA1-7802-2F4C-8BA6-FC2D90F57BAF}"/>
          </ac:spMkLst>
        </pc:spChg>
        <pc:spChg chg="mod">
          <ac:chgData name="Daniel Khashabi" userId="62390808-c838-45e6-be59-d6fd0d208bc8" providerId="ADAL" clId="{AF0ECCB0-95D5-C446-8EB3-6A6D85935981}" dt="2023-01-09T19:01:43.110" v="448"/>
          <ac:spMkLst>
            <pc:docMk/>
            <pc:sldMk cId="3912088369" sldId="1326"/>
            <ac:spMk id="29" creationId="{692E207D-85F3-084B-B7A4-3AA3AF8E102D}"/>
          </ac:spMkLst>
        </pc:spChg>
        <pc:spChg chg="mod">
          <ac:chgData name="Daniel Khashabi" userId="62390808-c838-45e6-be59-d6fd0d208bc8" providerId="ADAL" clId="{AF0ECCB0-95D5-C446-8EB3-6A6D85935981}" dt="2023-01-09T19:01:43.110" v="448"/>
          <ac:spMkLst>
            <pc:docMk/>
            <pc:sldMk cId="3912088369" sldId="1326"/>
            <ac:spMk id="30" creationId="{B95EC448-95A5-3642-AAAE-0EFD4B057708}"/>
          </ac:spMkLst>
        </pc:spChg>
        <pc:spChg chg="mod">
          <ac:chgData name="Daniel Khashabi" userId="62390808-c838-45e6-be59-d6fd0d208bc8" providerId="ADAL" clId="{AF0ECCB0-95D5-C446-8EB3-6A6D85935981}" dt="2023-01-09T19:01:43.110" v="448"/>
          <ac:spMkLst>
            <pc:docMk/>
            <pc:sldMk cId="3912088369" sldId="1326"/>
            <ac:spMk id="31" creationId="{BCA181C2-DA17-4343-846B-5027425F89E3}"/>
          </ac:spMkLst>
        </pc:spChg>
        <pc:spChg chg="mod">
          <ac:chgData name="Daniel Khashabi" userId="62390808-c838-45e6-be59-d6fd0d208bc8" providerId="ADAL" clId="{AF0ECCB0-95D5-C446-8EB3-6A6D85935981}" dt="2023-01-09T19:01:43.110" v="448"/>
          <ac:spMkLst>
            <pc:docMk/>
            <pc:sldMk cId="3912088369" sldId="1326"/>
            <ac:spMk id="32" creationId="{F3B51EC7-E6BA-A942-8C8E-4C33A9A7835A}"/>
          </ac:spMkLst>
        </pc:spChg>
        <pc:spChg chg="mod">
          <ac:chgData name="Daniel Khashabi" userId="62390808-c838-45e6-be59-d6fd0d208bc8" providerId="ADAL" clId="{AF0ECCB0-95D5-C446-8EB3-6A6D85935981}" dt="2023-01-09T19:01:43.110" v="448"/>
          <ac:spMkLst>
            <pc:docMk/>
            <pc:sldMk cId="3912088369" sldId="1326"/>
            <ac:spMk id="33" creationId="{6C6A06A5-E12E-784B-9D12-99C9A63A0DDF}"/>
          </ac:spMkLst>
        </pc:spChg>
        <pc:spChg chg="mod">
          <ac:chgData name="Daniel Khashabi" userId="62390808-c838-45e6-be59-d6fd0d208bc8" providerId="ADAL" clId="{AF0ECCB0-95D5-C446-8EB3-6A6D85935981}" dt="2023-01-09T19:01:43.110" v="448"/>
          <ac:spMkLst>
            <pc:docMk/>
            <pc:sldMk cId="3912088369" sldId="1326"/>
            <ac:spMk id="34" creationId="{C2E54467-377E-9248-9577-626902D44AC1}"/>
          </ac:spMkLst>
        </pc:spChg>
        <pc:spChg chg="mod">
          <ac:chgData name="Daniel Khashabi" userId="62390808-c838-45e6-be59-d6fd0d208bc8" providerId="ADAL" clId="{AF0ECCB0-95D5-C446-8EB3-6A6D85935981}" dt="2023-01-09T19:01:43.110" v="448"/>
          <ac:spMkLst>
            <pc:docMk/>
            <pc:sldMk cId="3912088369" sldId="1326"/>
            <ac:spMk id="35" creationId="{4168C667-43B9-A84C-B832-343E10553BD9}"/>
          </ac:spMkLst>
        </pc:spChg>
        <pc:spChg chg="mod">
          <ac:chgData name="Daniel Khashabi" userId="62390808-c838-45e6-be59-d6fd0d208bc8" providerId="ADAL" clId="{AF0ECCB0-95D5-C446-8EB3-6A6D85935981}" dt="2023-01-09T19:01:43.110" v="448"/>
          <ac:spMkLst>
            <pc:docMk/>
            <pc:sldMk cId="3912088369" sldId="1326"/>
            <ac:spMk id="36" creationId="{067A1077-181C-4A46-8471-3EDB27D31E46}"/>
          </ac:spMkLst>
        </pc:spChg>
        <pc:spChg chg="mod">
          <ac:chgData name="Daniel Khashabi" userId="62390808-c838-45e6-be59-d6fd0d208bc8" providerId="ADAL" clId="{AF0ECCB0-95D5-C446-8EB3-6A6D85935981}" dt="2023-01-09T19:01:43.110" v="448"/>
          <ac:spMkLst>
            <pc:docMk/>
            <pc:sldMk cId="3912088369" sldId="1326"/>
            <ac:spMk id="37" creationId="{DCF92CBB-2112-024A-854C-484123D900CC}"/>
          </ac:spMkLst>
        </pc:spChg>
        <pc:spChg chg="mod">
          <ac:chgData name="Daniel Khashabi" userId="62390808-c838-45e6-be59-d6fd0d208bc8" providerId="ADAL" clId="{AF0ECCB0-95D5-C446-8EB3-6A6D85935981}" dt="2023-01-09T19:01:43.110" v="448"/>
          <ac:spMkLst>
            <pc:docMk/>
            <pc:sldMk cId="3912088369" sldId="1326"/>
            <ac:spMk id="46" creationId="{15EA5C5E-14BB-934C-AA83-26B1B81024A0}"/>
          </ac:spMkLst>
        </pc:spChg>
        <pc:spChg chg="mod">
          <ac:chgData name="Daniel Khashabi" userId="62390808-c838-45e6-be59-d6fd0d208bc8" providerId="ADAL" clId="{AF0ECCB0-95D5-C446-8EB3-6A6D85935981}" dt="2023-01-09T19:01:43.110" v="448"/>
          <ac:spMkLst>
            <pc:docMk/>
            <pc:sldMk cId="3912088369" sldId="1326"/>
            <ac:spMk id="48" creationId="{1A4C9CF3-F0B7-1146-AB13-41A5D31EB71A}"/>
          </ac:spMkLst>
        </pc:spChg>
        <pc:spChg chg="mod">
          <ac:chgData name="Daniel Khashabi" userId="62390808-c838-45e6-be59-d6fd0d208bc8" providerId="ADAL" clId="{AF0ECCB0-95D5-C446-8EB3-6A6D85935981}" dt="2023-01-09T19:01:43.110" v="448"/>
          <ac:spMkLst>
            <pc:docMk/>
            <pc:sldMk cId="3912088369" sldId="1326"/>
            <ac:spMk id="73" creationId="{943E67F0-E069-264C-A6C4-A472B131F30D}"/>
          </ac:spMkLst>
        </pc:spChg>
        <pc:spChg chg="mod">
          <ac:chgData name="Daniel Khashabi" userId="62390808-c838-45e6-be59-d6fd0d208bc8" providerId="ADAL" clId="{AF0ECCB0-95D5-C446-8EB3-6A6D85935981}" dt="2023-01-09T19:01:43.110" v="448"/>
          <ac:spMkLst>
            <pc:docMk/>
            <pc:sldMk cId="3912088369" sldId="1326"/>
            <ac:spMk id="74" creationId="{5E19D097-EE7B-814F-B2FC-F742165E7D80}"/>
          </ac:spMkLst>
        </pc:spChg>
        <pc:spChg chg="mod">
          <ac:chgData name="Daniel Khashabi" userId="62390808-c838-45e6-be59-d6fd0d208bc8" providerId="ADAL" clId="{AF0ECCB0-95D5-C446-8EB3-6A6D85935981}" dt="2023-01-09T19:01:43.110" v="448"/>
          <ac:spMkLst>
            <pc:docMk/>
            <pc:sldMk cId="3912088369" sldId="1326"/>
            <ac:spMk id="75" creationId="{3CA5EF95-C303-6E46-92D4-267C9D7417D6}"/>
          </ac:spMkLst>
        </pc:spChg>
        <pc:spChg chg="mod">
          <ac:chgData name="Daniel Khashabi" userId="62390808-c838-45e6-be59-d6fd0d208bc8" providerId="ADAL" clId="{AF0ECCB0-95D5-C446-8EB3-6A6D85935981}" dt="2023-01-09T19:01:43.110" v="448"/>
          <ac:spMkLst>
            <pc:docMk/>
            <pc:sldMk cId="3912088369" sldId="1326"/>
            <ac:spMk id="76" creationId="{8C9260BA-0DCA-EC40-8FF6-B9DAD48966B6}"/>
          </ac:spMkLst>
        </pc:spChg>
        <pc:spChg chg="mod">
          <ac:chgData name="Daniel Khashabi" userId="62390808-c838-45e6-be59-d6fd0d208bc8" providerId="ADAL" clId="{AF0ECCB0-95D5-C446-8EB3-6A6D85935981}" dt="2023-01-09T19:01:43.110" v="448"/>
          <ac:spMkLst>
            <pc:docMk/>
            <pc:sldMk cId="3912088369" sldId="1326"/>
            <ac:spMk id="77" creationId="{3733C0DA-D4F6-E944-8C62-212CD5D88667}"/>
          </ac:spMkLst>
        </pc:spChg>
        <pc:spChg chg="mod">
          <ac:chgData name="Daniel Khashabi" userId="62390808-c838-45e6-be59-d6fd0d208bc8" providerId="ADAL" clId="{AF0ECCB0-95D5-C446-8EB3-6A6D85935981}" dt="2023-01-09T19:01:43.110" v="448"/>
          <ac:spMkLst>
            <pc:docMk/>
            <pc:sldMk cId="3912088369" sldId="1326"/>
            <ac:spMk id="78" creationId="{DC67CFA8-5D47-D44F-A423-B4E1B2BEDC32}"/>
          </ac:spMkLst>
        </pc:spChg>
        <pc:spChg chg="mod">
          <ac:chgData name="Daniel Khashabi" userId="62390808-c838-45e6-be59-d6fd0d208bc8" providerId="ADAL" clId="{AF0ECCB0-95D5-C446-8EB3-6A6D85935981}" dt="2023-01-09T19:01:43.110" v="448"/>
          <ac:spMkLst>
            <pc:docMk/>
            <pc:sldMk cId="3912088369" sldId="1326"/>
            <ac:spMk id="79" creationId="{24859A95-AE72-FF46-ACB2-76D924F1EDF4}"/>
          </ac:spMkLst>
        </pc:spChg>
        <pc:spChg chg="mod">
          <ac:chgData name="Daniel Khashabi" userId="62390808-c838-45e6-be59-d6fd0d208bc8" providerId="ADAL" clId="{AF0ECCB0-95D5-C446-8EB3-6A6D85935981}" dt="2023-01-09T19:01:43.110" v="448"/>
          <ac:spMkLst>
            <pc:docMk/>
            <pc:sldMk cId="3912088369" sldId="1326"/>
            <ac:spMk id="80" creationId="{0C102616-9476-BD4D-A1FB-8CC1A770F927}"/>
          </ac:spMkLst>
        </pc:spChg>
        <pc:spChg chg="mod">
          <ac:chgData name="Daniel Khashabi" userId="62390808-c838-45e6-be59-d6fd0d208bc8" providerId="ADAL" clId="{AF0ECCB0-95D5-C446-8EB3-6A6D85935981}" dt="2023-01-09T19:01:43.110" v="448"/>
          <ac:spMkLst>
            <pc:docMk/>
            <pc:sldMk cId="3912088369" sldId="1326"/>
            <ac:spMk id="89" creationId="{F96E4996-AB00-614A-A0DA-FC734EDF1D97}"/>
          </ac:spMkLst>
        </pc:spChg>
        <pc:spChg chg="mod">
          <ac:chgData name="Daniel Khashabi" userId="62390808-c838-45e6-be59-d6fd0d208bc8" providerId="ADAL" clId="{AF0ECCB0-95D5-C446-8EB3-6A6D85935981}" dt="2023-01-09T19:01:43.110" v="448"/>
          <ac:spMkLst>
            <pc:docMk/>
            <pc:sldMk cId="3912088369" sldId="1326"/>
            <ac:spMk id="91" creationId="{885127A3-011D-C744-AB1E-095A653236C2}"/>
          </ac:spMkLst>
        </pc:spChg>
        <pc:spChg chg="mod">
          <ac:chgData name="Daniel Khashabi" userId="62390808-c838-45e6-be59-d6fd0d208bc8" providerId="ADAL" clId="{AF0ECCB0-95D5-C446-8EB3-6A6D85935981}" dt="2023-01-09T19:38:52.152" v="468"/>
          <ac:spMkLst>
            <pc:docMk/>
            <pc:sldMk cId="3912088369" sldId="1326"/>
            <ac:spMk id="94" creationId="{57DE6FF3-D498-3045-8138-E17487699FBE}"/>
          </ac:spMkLst>
        </pc:spChg>
        <pc:spChg chg="mod">
          <ac:chgData name="Daniel Khashabi" userId="62390808-c838-45e6-be59-d6fd0d208bc8" providerId="ADAL" clId="{AF0ECCB0-95D5-C446-8EB3-6A6D85935981}" dt="2023-01-09T19:38:52.152" v="468"/>
          <ac:spMkLst>
            <pc:docMk/>
            <pc:sldMk cId="3912088369" sldId="1326"/>
            <ac:spMk id="95" creationId="{CDED29F0-99F4-B349-9445-6B4FDF1BAE5B}"/>
          </ac:spMkLst>
        </pc:spChg>
        <pc:spChg chg="mod">
          <ac:chgData name="Daniel Khashabi" userId="62390808-c838-45e6-be59-d6fd0d208bc8" providerId="ADAL" clId="{AF0ECCB0-95D5-C446-8EB3-6A6D85935981}" dt="2023-01-09T19:38:52.152" v="468"/>
          <ac:spMkLst>
            <pc:docMk/>
            <pc:sldMk cId="3912088369" sldId="1326"/>
            <ac:spMk id="96" creationId="{AD3901C9-8504-CA4F-A060-53C1AD08509E}"/>
          </ac:spMkLst>
        </pc:spChg>
      </pc:sldChg>
      <pc:sldChg chg="addSp modSp add del mod modClrScheme chgLayout">
        <pc:chgData name="Daniel Khashabi" userId="62390808-c838-45e6-be59-d6fd0d208bc8" providerId="ADAL" clId="{AF0ECCB0-95D5-C446-8EB3-6A6D85935981}" dt="2023-01-09T21:00:30.693" v="1509" actId="2696"/>
        <pc:sldMkLst>
          <pc:docMk/>
          <pc:sldMk cId="154838862" sldId="1327"/>
        </pc:sldMkLst>
        <pc:spChg chg="mod ord">
          <ac:chgData name="Daniel Khashabi" userId="62390808-c838-45e6-be59-d6fd0d208bc8" providerId="ADAL" clId="{AF0ECCB0-95D5-C446-8EB3-6A6D85935981}" dt="2023-01-09T02:08:21.781" v="58" actId="700"/>
          <ac:spMkLst>
            <pc:docMk/>
            <pc:sldMk cId="154838862" sldId="1327"/>
            <ac:spMk id="2" creationId="{00000000-0000-0000-0000-000000000000}"/>
          </ac:spMkLst>
        </pc:spChg>
        <pc:spChg chg="add mod ord">
          <ac:chgData name="Daniel Khashabi" userId="62390808-c838-45e6-be59-d6fd0d208bc8" providerId="ADAL" clId="{AF0ECCB0-95D5-C446-8EB3-6A6D85935981}" dt="2023-01-09T02:08:21.781" v="58" actId="700"/>
          <ac:spMkLst>
            <pc:docMk/>
            <pc:sldMk cId="154838862" sldId="1327"/>
            <ac:spMk id="3" creationId="{6D71DA5C-6533-458E-E517-4892223D70B2}"/>
          </ac:spMkLst>
        </pc:spChg>
        <pc:spChg chg="mod ord">
          <ac:chgData name="Daniel Khashabi" userId="62390808-c838-45e6-be59-d6fd0d208bc8" providerId="ADAL" clId="{AF0ECCB0-95D5-C446-8EB3-6A6D85935981}" dt="2023-01-09T19:38:52.152" v="468"/>
          <ac:spMkLst>
            <pc:docMk/>
            <pc:sldMk cId="154838862" sldId="1327"/>
            <ac:spMk id="5" creationId="{00000000-0000-0000-0000-000000000000}"/>
          </ac:spMkLst>
        </pc:spChg>
        <pc:spChg chg="mod">
          <ac:chgData name="Daniel Khashabi" userId="62390808-c838-45e6-be59-d6fd0d208bc8" providerId="ADAL" clId="{AF0ECCB0-95D5-C446-8EB3-6A6D85935981}" dt="2023-01-09T19:01:43.110" v="448"/>
          <ac:spMkLst>
            <pc:docMk/>
            <pc:sldMk cId="154838862" sldId="1327"/>
            <ac:spMk id="30" creationId="{B95EC448-95A5-3642-AAAE-0EFD4B057708}"/>
          </ac:spMkLst>
        </pc:spChg>
        <pc:spChg chg="mod">
          <ac:chgData name="Daniel Khashabi" userId="62390808-c838-45e6-be59-d6fd0d208bc8" providerId="ADAL" clId="{AF0ECCB0-95D5-C446-8EB3-6A6D85935981}" dt="2023-01-09T19:01:43.110" v="448"/>
          <ac:spMkLst>
            <pc:docMk/>
            <pc:sldMk cId="154838862" sldId="1327"/>
            <ac:spMk id="31" creationId="{BCA181C2-DA17-4343-846B-5027425F89E3}"/>
          </ac:spMkLst>
        </pc:spChg>
        <pc:spChg chg="mod">
          <ac:chgData name="Daniel Khashabi" userId="62390808-c838-45e6-be59-d6fd0d208bc8" providerId="ADAL" clId="{AF0ECCB0-95D5-C446-8EB3-6A6D85935981}" dt="2023-01-09T19:01:43.110" v="448"/>
          <ac:spMkLst>
            <pc:docMk/>
            <pc:sldMk cId="154838862" sldId="1327"/>
            <ac:spMk id="32" creationId="{F3B51EC7-E6BA-A942-8C8E-4C33A9A7835A}"/>
          </ac:spMkLst>
        </pc:spChg>
        <pc:spChg chg="mod">
          <ac:chgData name="Daniel Khashabi" userId="62390808-c838-45e6-be59-d6fd0d208bc8" providerId="ADAL" clId="{AF0ECCB0-95D5-C446-8EB3-6A6D85935981}" dt="2023-01-09T19:01:43.110" v="448"/>
          <ac:spMkLst>
            <pc:docMk/>
            <pc:sldMk cId="154838862" sldId="1327"/>
            <ac:spMk id="33" creationId="{6C6A06A5-E12E-784B-9D12-99C9A63A0DDF}"/>
          </ac:spMkLst>
        </pc:spChg>
        <pc:spChg chg="mod">
          <ac:chgData name="Daniel Khashabi" userId="62390808-c838-45e6-be59-d6fd0d208bc8" providerId="ADAL" clId="{AF0ECCB0-95D5-C446-8EB3-6A6D85935981}" dt="2023-01-09T19:01:43.110" v="448"/>
          <ac:spMkLst>
            <pc:docMk/>
            <pc:sldMk cId="154838862" sldId="1327"/>
            <ac:spMk id="34" creationId="{C2E54467-377E-9248-9577-626902D44AC1}"/>
          </ac:spMkLst>
        </pc:spChg>
        <pc:spChg chg="mod">
          <ac:chgData name="Daniel Khashabi" userId="62390808-c838-45e6-be59-d6fd0d208bc8" providerId="ADAL" clId="{AF0ECCB0-95D5-C446-8EB3-6A6D85935981}" dt="2023-01-09T19:01:43.110" v="448"/>
          <ac:spMkLst>
            <pc:docMk/>
            <pc:sldMk cId="154838862" sldId="1327"/>
            <ac:spMk id="35" creationId="{4168C667-43B9-A84C-B832-343E10553BD9}"/>
          </ac:spMkLst>
        </pc:spChg>
        <pc:spChg chg="mod">
          <ac:chgData name="Daniel Khashabi" userId="62390808-c838-45e6-be59-d6fd0d208bc8" providerId="ADAL" clId="{AF0ECCB0-95D5-C446-8EB3-6A6D85935981}" dt="2023-01-09T19:01:43.110" v="448"/>
          <ac:spMkLst>
            <pc:docMk/>
            <pc:sldMk cId="154838862" sldId="1327"/>
            <ac:spMk id="36" creationId="{067A1077-181C-4A46-8471-3EDB27D31E46}"/>
          </ac:spMkLst>
        </pc:spChg>
        <pc:spChg chg="mod">
          <ac:chgData name="Daniel Khashabi" userId="62390808-c838-45e6-be59-d6fd0d208bc8" providerId="ADAL" clId="{AF0ECCB0-95D5-C446-8EB3-6A6D85935981}" dt="2023-01-09T19:01:43.110" v="448"/>
          <ac:spMkLst>
            <pc:docMk/>
            <pc:sldMk cId="154838862" sldId="1327"/>
            <ac:spMk id="37" creationId="{DCF92CBB-2112-024A-854C-484123D900CC}"/>
          </ac:spMkLst>
        </pc:spChg>
        <pc:spChg chg="mod">
          <ac:chgData name="Daniel Khashabi" userId="62390808-c838-45e6-be59-d6fd0d208bc8" providerId="ADAL" clId="{AF0ECCB0-95D5-C446-8EB3-6A6D85935981}" dt="2023-01-09T19:01:43.110" v="448"/>
          <ac:spMkLst>
            <pc:docMk/>
            <pc:sldMk cId="154838862" sldId="1327"/>
            <ac:spMk id="46" creationId="{15EA5C5E-14BB-934C-AA83-26B1B81024A0}"/>
          </ac:spMkLst>
        </pc:spChg>
        <pc:spChg chg="mod">
          <ac:chgData name="Daniel Khashabi" userId="62390808-c838-45e6-be59-d6fd0d208bc8" providerId="ADAL" clId="{AF0ECCB0-95D5-C446-8EB3-6A6D85935981}" dt="2023-01-09T19:01:43.110" v="448"/>
          <ac:spMkLst>
            <pc:docMk/>
            <pc:sldMk cId="154838862" sldId="1327"/>
            <ac:spMk id="48" creationId="{1A4C9CF3-F0B7-1146-AB13-41A5D31EB71A}"/>
          </ac:spMkLst>
        </pc:spChg>
        <pc:spChg chg="mod">
          <ac:chgData name="Daniel Khashabi" userId="62390808-c838-45e6-be59-d6fd0d208bc8" providerId="ADAL" clId="{AF0ECCB0-95D5-C446-8EB3-6A6D85935981}" dt="2023-01-09T19:01:43.110" v="448"/>
          <ac:spMkLst>
            <pc:docMk/>
            <pc:sldMk cId="154838862" sldId="1327"/>
            <ac:spMk id="62" creationId="{131EA332-4936-4C4D-9D4F-1613D4A36F57}"/>
          </ac:spMkLst>
        </pc:spChg>
        <pc:spChg chg="mod">
          <ac:chgData name="Daniel Khashabi" userId="62390808-c838-45e6-be59-d6fd0d208bc8" providerId="ADAL" clId="{AF0ECCB0-95D5-C446-8EB3-6A6D85935981}" dt="2023-01-09T19:01:43.110" v="448"/>
          <ac:spMkLst>
            <pc:docMk/>
            <pc:sldMk cId="154838862" sldId="1327"/>
            <ac:spMk id="63" creationId="{6E958FAF-225F-0A4A-ADDB-31ED0771E03D}"/>
          </ac:spMkLst>
        </pc:spChg>
        <pc:spChg chg="mod">
          <ac:chgData name="Daniel Khashabi" userId="62390808-c838-45e6-be59-d6fd0d208bc8" providerId="ADAL" clId="{AF0ECCB0-95D5-C446-8EB3-6A6D85935981}" dt="2023-01-09T19:01:43.110" v="448"/>
          <ac:spMkLst>
            <pc:docMk/>
            <pc:sldMk cId="154838862" sldId="1327"/>
            <ac:spMk id="67" creationId="{66461F99-DFF6-CE43-8808-2FC03AB4248A}"/>
          </ac:spMkLst>
        </pc:spChg>
        <pc:spChg chg="mod">
          <ac:chgData name="Daniel Khashabi" userId="62390808-c838-45e6-be59-d6fd0d208bc8" providerId="ADAL" clId="{AF0ECCB0-95D5-C446-8EB3-6A6D85935981}" dt="2023-01-09T19:01:43.110" v="448"/>
          <ac:spMkLst>
            <pc:docMk/>
            <pc:sldMk cId="154838862" sldId="1327"/>
            <ac:spMk id="68" creationId="{609AA2AE-D4B4-A242-814F-1E1DC3DEE93F}"/>
          </ac:spMkLst>
        </pc:spChg>
        <pc:spChg chg="mod">
          <ac:chgData name="Daniel Khashabi" userId="62390808-c838-45e6-be59-d6fd0d208bc8" providerId="ADAL" clId="{AF0ECCB0-95D5-C446-8EB3-6A6D85935981}" dt="2023-01-09T19:38:52.152" v="468"/>
          <ac:spMkLst>
            <pc:docMk/>
            <pc:sldMk cId="154838862" sldId="1327"/>
            <ac:spMk id="93" creationId="{8F532957-02F5-8A46-A6D8-4E89F27315E3}"/>
          </ac:spMkLst>
        </pc:spChg>
        <pc:spChg chg="mod">
          <ac:chgData name="Daniel Khashabi" userId="62390808-c838-45e6-be59-d6fd0d208bc8" providerId="ADAL" clId="{AF0ECCB0-95D5-C446-8EB3-6A6D85935981}" dt="2023-01-09T19:38:52.152" v="468"/>
          <ac:spMkLst>
            <pc:docMk/>
            <pc:sldMk cId="154838862" sldId="1327"/>
            <ac:spMk id="94" creationId="{BB8FEB0F-A4EA-6A45-8498-25F9C10993CE}"/>
          </ac:spMkLst>
        </pc:spChg>
        <pc:spChg chg="mod">
          <ac:chgData name="Daniel Khashabi" userId="62390808-c838-45e6-be59-d6fd0d208bc8" providerId="ADAL" clId="{AF0ECCB0-95D5-C446-8EB3-6A6D85935981}" dt="2023-01-09T19:01:43.110" v="448"/>
          <ac:spMkLst>
            <pc:docMk/>
            <pc:sldMk cId="154838862" sldId="1327"/>
            <ac:spMk id="95" creationId="{545F7756-DD81-9946-9E93-852710434AC4}"/>
          </ac:spMkLst>
        </pc:spChg>
        <pc:spChg chg="mod">
          <ac:chgData name="Daniel Khashabi" userId="62390808-c838-45e6-be59-d6fd0d208bc8" providerId="ADAL" clId="{AF0ECCB0-95D5-C446-8EB3-6A6D85935981}" dt="2023-01-09T19:01:43.110" v="448"/>
          <ac:spMkLst>
            <pc:docMk/>
            <pc:sldMk cId="154838862" sldId="1327"/>
            <ac:spMk id="96" creationId="{8E4C29AE-E631-664F-B286-F79E07E8FE24}"/>
          </ac:spMkLst>
        </pc:spChg>
        <pc:spChg chg="mod">
          <ac:chgData name="Daniel Khashabi" userId="62390808-c838-45e6-be59-d6fd0d208bc8" providerId="ADAL" clId="{AF0ECCB0-95D5-C446-8EB3-6A6D85935981}" dt="2023-01-09T19:01:43.110" v="448"/>
          <ac:spMkLst>
            <pc:docMk/>
            <pc:sldMk cId="154838862" sldId="1327"/>
            <ac:spMk id="97" creationId="{6D780884-7270-434E-9FDC-475EEF069196}"/>
          </ac:spMkLst>
        </pc:spChg>
        <pc:spChg chg="mod">
          <ac:chgData name="Daniel Khashabi" userId="62390808-c838-45e6-be59-d6fd0d208bc8" providerId="ADAL" clId="{AF0ECCB0-95D5-C446-8EB3-6A6D85935981}" dt="2023-01-09T19:38:52.152" v="468"/>
          <ac:spMkLst>
            <pc:docMk/>
            <pc:sldMk cId="154838862" sldId="1327"/>
            <ac:spMk id="104" creationId="{BFD5632F-4163-2543-9CE4-A54B835ACCD4}"/>
          </ac:spMkLst>
        </pc:spChg>
      </pc:sldChg>
      <pc:sldChg chg="addSp modSp add del mod modClrScheme chgLayout">
        <pc:chgData name="Daniel Khashabi" userId="62390808-c838-45e6-be59-d6fd0d208bc8" providerId="ADAL" clId="{AF0ECCB0-95D5-C446-8EB3-6A6D85935981}" dt="2023-01-09T21:00:32.253" v="1510" actId="2696"/>
        <pc:sldMkLst>
          <pc:docMk/>
          <pc:sldMk cId="1107254703" sldId="1328"/>
        </pc:sldMkLst>
        <pc:spChg chg="mod ord">
          <ac:chgData name="Daniel Khashabi" userId="62390808-c838-45e6-be59-d6fd0d208bc8" providerId="ADAL" clId="{AF0ECCB0-95D5-C446-8EB3-6A6D85935981}" dt="2023-01-09T02:08:21.781" v="58" actId="700"/>
          <ac:spMkLst>
            <pc:docMk/>
            <pc:sldMk cId="1107254703" sldId="1328"/>
            <ac:spMk id="2" creationId="{00000000-0000-0000-0000-000000000000}"/>
          </ac:spMkLst>
        </pc:spChg>
        <pc:spChg chg="add mod ord">
          <ac:chgData name="Daniel Khashabi" userId="62390808-c838-45e6-be59-d6fd0d208bc8" providerId="ADAL" clId="{AF0ECCB0-95D5-C446-8EB3-6A6D85935981}" dt="2023-01-09T02:08:21.781" v="58" actId="700"/>
          <ac:spMkLst>
            <pc:docMk/>
            <pc:sldMk cId="1107254703" sldId="1328"/>
            <ac:spMk id="3" creationId="{D9D99E6D-AA09-A385-71D3-CE6E9E7DB69F}"/>
          </ac:spMkLst>
        </pc:spChg>
        <pc:spChg chg="mod ord">
          <ac:chgData name="Daniel Khashabi" userId="62390808-c838-45e6-be59-d6fd0d208bc8" providerId="ADAL" clId="{AF0ECCB0-95D5-C446-8EB3-6A6D85935981}" dt="2023-01-09T19:38:52.152" v="468"/>
          <ac:spMkLst>
            <pc:docMk/>
            <pc:sldMk cId="1107254703" sldId="1328"/>
            <ac:spMk id="5" creationId="{00000000-0000-0000-0000-000000000000}"/>
          </ac:spMkLst>
        </pc:spChg>
        <pc:spChg chg="mod">
          <ac:chgData name="Daniel Khashabi" userId="62390808-c838-45e6-be59-d6fd0d208bc8" providerId="ADAL" clId="{AF0ECCB0-95D5-C446-8EB3-6A6D85935981}" dt="2023-01-09T19:01:43.110" v="448"/>
          <ac:spMkLst>
            <pc:docMk/>
            <pc:sldMk cId="1107254703" sldId="1328"/>
            <ac:spMk id="30" creationId="{B95EC448-95A5-3642-AAAE-0EFD4B057708}"/>
          </ac:spMkLst>
        </pc:spChg>
        <pc:spChg chg="mod">
          <ac:chgData name="Daniel Khashabi" userId="62390808-c838-45e6-be59-d6fd0d208bc8" providerId="ADAL" clId="{AF0ECCB0-95D5-C446-8EB3-6A6D85935981}" dt="2023-01-09T19:01:43.110" v="448"/>
          <ac:spMkLst>
            <pc:docMk/>
            <pc:sldMk cId="1107254703" sldId="1328"/>
            <ac:spMk id="31" creationId="{BCA181C2-DA17-4343-846B-5027425F89E3}"/>
          </ac:spMkLst>
        </pc:spChg>
        <pc:spChg chg="mod">
          <ac:chgData name="Daniel Khashabi" userId="62390808-c838-45e6-be59-d6fd0d208bc8" providerId="ADAL" clId="{AF0ECCB0-95D5-C446-8EB3-6A6D85935981}" dt="2023-01-09T19:01:43.110" v="448"/>
          <ac:spMkLst>
            <pc:docMk/>
            <pc:sldMk cId="1107254703" sldId="1328"/>
            <ac:spMk id="32" creationId="{F3B51EC7-E6BA-A942-8C8E-4C33A9A7835A}"/>
          </ac:spMkLst>
        </pc:spChg>
        <pc:spChg chg="mod">
          <ac:chgData name="Daniel Khashabi" userId="62390808-c838-45e6-be59-d6fd0d208bc8" providerId="ADAL" clId="{AF0ECCB0-95D5-C446-8EB3-6A6D85935981}" dt="2023-01-09T19:01:43.110" v="448"/>
          <ac:spMkLst>
            <pc:docMk/>
            <pc:sldMk cId="1107254703" sldId="1328"/>
            <ac:spMk id="33" creationId="{6C6A06A5-E12E-784B-9D12-99C9A63A0DDF}"/>
          </ac:spMkLst>
        </pc:spChg>
        <pc:spChg chg="mod">
          <ac:chgData name="Daniel Khashabi" userId="62390808-c838-45e6-be59-d6fd0d208bc8" providerId="ADAL" clId="{AF0ECCB0-95D5-C446-8EB3-6A6D85935981}" dt="2023-01-09T19:01:43.110" v="448"/>
          <ac:spMkLst>
            <pc:docMk/>
            <pc:sldMk cId="1107254703" sldId="1328"/>
            <ac:spMk id="34" creationId="{C2E54467-377E-9248-9577-626902D44AC1}"/>
          </ac:spMkLst>
        </pc:spChg>
        <pc:spChg chg="mod">
          <ac:chgData name="Daniel Khashabi" userId="62390808-c838-45e6-be59-d6fd0d208bc8" providerId="ADAL" clId="{AF0ECCB0-95D5-C446-8EB3-6A6D85935981}" dt="2023-01-09T19:01:43.110" v="448"/>
          <ac:spMkLst>
            <pc:docMk/>
            <pc:sldMk cId="1107254703" sldId="1328"/>
            <ac:spMk id="35" creationId="{4168C667-43B9-A84C-B832-343E10553BD9}"/>
          </ac:spMkLst>
        </pc:spChg>
        <pc:spChg chg="mod">
          <ac:chgData name="Daniel Khashabi" userId="62390808-c838-45e6-be59-d6fd0d208bc8" providerId="ADAL" clId="{AF0ECCB0-95D5-C446-8EB3-6A6D85935981}" dt="2023-01-09T19:01:43.110" v="448"/>
          <ac:spMkLst>
            <pc:docMk/>
            <pc:sldMk cId="1107254703" sldId="1328"/>
            <ac:spMk id="36" creationId="{067A1077-181C-4A46-8471-3EDB27D31E46}"/>
          </ac:spMkLst>
        </pc:spChg>
        <pc:spChg chg="mod">
          <ac:chgData name="Daniel Khashabi" userId="62390808-c838-45e6-be59-d6fd0d208bc8" providerId="ADAL" clId="{AF0ECCB0-95D5-C446-8EB3-6A6D85935981}" dt="2023-01-09T19:01:43.110" v="448"/>
          <ac:spMkLst>
            <pc:docMk/>
            <pc:sldMk cId="1107254703" sldId="1328"/>
            <ac:spMk id="37" creationId="{DCF92CBB-2112-024A-854C-484123D900CC}"/>
          </ac:spMkLst>
        </pc:spChg>
        <pc:spChg chg="mod">
          <ac:chgData name="Daniel Khashabi" userId="62390808-c838-45e6-be59-d6fd0d208bc8" providerId="ADAL" clId="{AF0ECCB0-95D5-C446-8EB3-6A6D85935981}" dt="2023-01-09T19:01:43.110" v="448"/>
          <ac:spMkLst>
            <pc:docMk/>
            <pc:sldMk cId="1107254703" sldId="1328"/>
            <ac:spMk id="46" creationId="{15EA5C5E-14BB-934C-AA83-26B1B81024A0}"/>
          </ac:spMkLst>
        </pc:spChg>
        <pc:spChg chg="mod">
          <ac:chgData name="Daniel Khashabi" userId="62390808-c838-45e6-be59-d6fd0d208bc8" providerId="ADAL" clId="{AF0ECCB0-95D5-C446-8EB3-6A6D85935981}" dt="2023-01-09T19:01:43.110" v="448"/>
          <ac:spMkLst>
            <pc:docMk/>
            <pc:sldMk cId="1107254703" sldId="1328"/>
            <ac:spMk id="48" creationId="{1A4C9CF3-F0B7-1146-AB13-41A5D31EB71A}"/>
          </ac:spMkLst>
        </pc:spChg>
        <pc:spChg chg="mod">
          <ac:chgData name="Daniel Khashabi" userId="62390808-c838-45e6-be59-d6fd0d208bc8" providerId="ADAL" clId="{AF0ECCB0-95D5-C446-8EB3-6A6D85935981}" dt="2023-01-09T19:38:52.152" v="468"/>
          <ac:spMkLst>
            <pc:docMk/>
            <pc:sldMk cId="1107254703" sldId="1328"/>
            <ac:spMk id="49" creationId="{08CA30BE-844E-C84F-8DE4-3E924FCF741E}"/>
          </ac:spMkLst>
        </pc:spChg>
        <pc:spChg chg="mod">
          <ac:chgData name="Daniel Khashabi" userId="62390808-c838-45e6-be59-d6fd0d208bc8" providerId="ADAL" clId="{AF0ECCB0-95D5-C446-8EB3-6A6D85935981}" dt="2023-01-09T19:01:43.110" v="448"/>
          <ac:spMkLst>
            <pc:docMk/>
            <pc:sldMk cId="1107254703" sldId="1328"/>
            <ac:spMk id="50" creationId="{239A87E7-6658-D443-A803-60AD0602DF69}"/>
          </ac:spMkLst>
        </pc:spChg>
        <pc:spChg chg="mod">
          <ac:chgData name="Daniel Khashabi" userId="62390808-c838-45e6-be59-d6fd0d208bc8" providerId="ADAL" clId="{AF0ECCB0-95D5-C446-8EB3-6A6D85935981}" dt="2023-01-09T19:01:43.110" v="448"/>
          <ac:spMkLst>
            <pc:docMk/>
            <pc:sldMk cId="1107254703" sldId="1328"/>
            <ac:spMk id="51" creationId="{1285329D-046E-F64B-9757-A52D288BB4C7}"/>
          </ac:spMkLst>
        </pc:spChg>
        <pc:spChg chg="mod">
          <ac:chgData name="Daniel Khashabi" userId="62390808-c838-45e6-be59-d6fd0d208bc8" providerId="ADAL" clId="{AF0ECCB0-95D5-C446-8EB3-6A6D85935981}" dt="2023-01-09T19:01:43.110" v="448"/>
          <ac:spMkLst>
            <pc:docMk/>
            <pc:sldMk cId="1107254703" sldId="1328"/>
            <ac:spMk id="56" creationId="{2E34A9EE-A1C0-874B-9B98-B5B8AE704652}"/>
          </ac:spMkLst>
        </pc:spChg>
        <pc:spChg chg="mod">
          <ac:chgData name="Daniel Khashabi" userId="62390808-c838-45e6-be59-d6fd0d208bc8" providerId="ADAL" clId="{AF0ECCB0-95D5-C446-8EB3-6A6D85935981}" dt="2023-01-09T19:01:43.110" v="448"/>
          <ac:spMkLst>
            <pc:docMk/>
            <pc:sldMk cId="1107254703" sldId="1328"/>
            <ac:spMk id="57" creationId="{43BF748A-A335-2C4A-B9D3-115A204E2FE1}"/>
          </ac:spMkLst>
        </pc:spChg>
        <pc:spChg chg="mod">
          <ac:chgData name="Daniel Khashabi" userId="62390808-c838-45e6-be59-d6fd0d208bc8" providerId="ADAL" clId="{AF0ECCB0-95D5-C446-8EB3-6A6D85935981}" dt="2023-01-09T19:01:43.110" v="448"/>
          <ac:spMkLst>
            <pc:docMk/>
            <pc:sldMk cId="1107254703" sldId="1328"/>
            <ac:spMk id="62" creationId="{131EA332-4936-4C4D-9D4F-1613D4A36F57}"/>
          </ac:spMkLst>
        </pc:spChg>
        <pc:spChg chg="mod">
          <ac:chgData name="Daniel Khashabi" userId="62390808-c838-45e6-be59-d6fd0d208bc8" providerId="ADAL" clId="{AF0ECCB0-95D5-C446-8EB3-6A6D85935981}" dt="2023-01-09T19:01:43.110" v="448"/>
          <ac:spMkLst>
            <pc:docMk/>
            <pc:sldMk cId="1107254703" sldId="1328"/>
            <ac:spMk id="63" creationId="{6E958FAF-225F-0A4A-ADDB-31ED0771E03D}"/>
          </ac:spMkLst>
        </pc:spChg>
        <pc:spChg chg="mod">
          <ac:chgData name="Daniel Khashabi" userId="62390808-c838-45e6-be59-d6fd0d208bc8" providerId="ADAL" clId="{AF0ECCB0-95D5-C446-8EB3-6A6D85935981}" dt="2023-01-09T19:01:43.110" v="448"/>
          <ac:spMkLst>
            <pc:docMk/>
            <pc:sldMk cId="1107254703" sldId="1328"/>
            <ac:spMk id="67" creationId="{66461F99-DFF6-CE43-8808-2FC03AB4248A}"/>
          </ac:spMkLst>
        </pc:spChg>
        <pc:spChg chg="mod">
          <ac:chgData name="Daniel Khashabi" userId="62390808-c838-45e6-be59-d6fd0d208bc8" providerId="ADAL" clId="{AF0ECCB0-95D5-C446-8EB3-6A6D85935981}" dt="2023-01-09T19:01:43.110" v="448"/>
          <ac:spMkLst>
            <pc:docMk/>
            <pc:sldMk cId="1107254703" sldId="1328"/>
            <ac:spMk id="68" creationId="{609AA2AE-D4B4-A242-814F-1E1DC3DEE93F}"/>
          </ac:spMkLst>
        </pc:spChg>
        <pc:spChg chg="mod">
          <ac:chgData name="Daniel Khashabi" userId="62390808-c838-45e6-be59-d6fd0d208bc8" providerId="ADAL" clId="{AF0ECCB0-95D5-C446-8EB3-6A6D85935981}" dt="2023-01-09T19:38:52.152" v="468"/>
          <ac:spMkLst>
            <pc:docMk/>
            <pc:sldMk cId="1107254703" sldId="1328"/>
            <ac:spMk id="75" creationId="{1AE1185F-D3EA-184A-B3B3-B7ED7727DBB5}"/>
          </ac:spMkLst>
        </pc:spChg>
        <pc:spChg chg="mod">
          <ac:chgData name="Daniel Khashabi" userId="62390808-c838-45e6-be59-d6fd0d208bc8" providerId="ADAL" clId="{AF0ECCB0-95D5-C446-8EB3-6A6D85935981}" dt="2023-01-09T19:38:52.152" v="468"/>
          <ac:spMkLst>
            <pc:docMk/>
            <pc:sldMk cId="1107254703" sldId="1328"/>
            <ac:spMk id="76" creationId="{81F18A53-BA05-274D-9049-F2272F7FFAFB}"/>
          </ac:spMkLst>
        </pc:spChg>
        <pc:spChg chg="mod">
          <ac:chgData name="Daniel Khashabi" userId="62390808-c838-45e6-be59-d6fd0d208bc8" providerId="ADAL" clId="{AF0ECCB0-95D5-C446-8EB3-6A6D85935981}" dt="2023-01-09T19:38:52.152" v="468"/>
          <ac:spMkLst>
            <pc:docMk/>
            <pc:sldMk cId="1107254703" sldId="1328"/>
            <ac:spMk id="77" creationId="{DDC98474-0173-5E4E-A171-23F6C757FD55}"/>
          </ac:spMkLst>
        </pc:spChg>
        <pc:spChg chg="mod">
          <ac:chgData name="Daniel Khashabi" userId="62390808-c838-45e6-be59-d6fd0d208bc8" providerId="ADAL" clId="{AF0ECCB0-95D5-C446-8EB3-6A6D85935981}" dt="2023-01-09T19:38:52.152" v="468"/>
          <ac:spMkLst>
            <pc:docMk/>
            <pc:sldMk cId="1107254703" sldId="1328"/>
            <ac:spMk id="93" creationId="{8F532957-02F5-8A46-A6D8-4E89F27315E3}"/>
          </ac:spMkLst>
        </pc:spChg>
        <pc:spChg chg="mod">
          <ac:chgData name="Daniel Khashabi" userId="62390808-c838-45e6-be59-d6fd0d208bc8" providerId="ADAL" clId="{AF0ECCB0-95D5-C446-8EB3-6A6D85935981}" dt="2023-01-09T19:38:52.152" v="468"/>
          <ac:spMkLst>
            <pc:docMk/>
            <pc:sldMk cId="1107254703" sldId="1328"/>
            <ac:spMk id="94" creationId="{BB8FEB0F-A4EA-6A45-8498-25F9C10993CE}"/>
          </ac:spMkLst>
        </pc:spChg>
      </pc:sldChg>
      <pc:sldChg chg="addSp modSp add del mod modClrScheme chgLayout">
        <pc:chgData name="Daniel Khashabi" userId="62390808-c838-45e6-be59-d6fd0d208bc8" providerId="ADAL" clId="{AF0ECCB0-95D5-C446-8EB3-6A6D85935981}" dt="2023-01-09T19:45:22.992" v="994" actId="2696"/>
        <pc:sldMkLst>
          <pc:docMk/>
          <pc:sldMk cId="3622931088" sldId="1329"/>
        </pc:sldMkLst>
        <pc:spChg chg="mod ord">
          <ac:chgData name="Daniel Khashabi" userId="62390808-c838-45e6-be59-d6fd0d208bc8" providerId="ADAL" clId="{AF0ECCB0-95D5-C446-8EB3-6A6D85935981}" dt="2023-01-09T02:08:21.781" v="58" actId="700"/>
          <ac:spMkLst>
            <pc:docMk/>
            <pc:sldMk cId="3622931088" sldId="1329"/>
            <ac:spMk id="2" creationId="{00000000-0000-0000-0000-000000000000}"/>
          </ac:spMkLst>
        </pc:spChg>
        <pc:spChg chg="add mod ord">
          <ac:chgData name="Daniel Khashabi" userId="62390808-c838-45e6-be59-d6fd0d208bc8" providerId="ADAL" clId="{AF0ECCB0-95D5-C446-8EB3-6A6D85935981}" dt="2023-01-09T02:08:21.781" v="58" actId="700"/>
          <ac:spMkLst>
            <pc:docMk/>
            <pc:sldMk cId="3622931088" sldId="1329"/>
            <ac:spMk id="3" creationId="{BF3CE34E-F95A-27A2-F238-546DC470B4E0}"/>
          </ac:spMkLst>
        </pc:spChg>
        <pc:spChg chg="mod ord">
          <ac:chgData name="Daniel Khashabi" userId="62390808-c838-45e6-be59-d6fd0d208bc8" providerId="ADAL" clId="{AF0ECCB0-95D5-C446-8EB3-6A6D85935981}" dt="2023-01-09T19:38:52.152" v="468"/>
          <ac:spMkLst>
            <pc:docMk/>
            <pc:sldMk cId="3622931088" sldId="1329"/>
            <ac:spMk id="5" creationId="{00000000-0000-0000-0000-000000000000}"/>
          </ac:spMkLst>
        </pc:spChg>
        <pc:spChg chg="mod">
          <ac:chgData name="Daniel Khashabi" userId="62390808-c838-45e6-be59-d6fd0d208bc8" providerId="ADAL" clId="{AF0ECCB0-95D5-C446-8EB3-6A6D85935981}" dt="2023-01-09T19:38:52.152" v="468"/>
          <ac:spMkLst>
            <pc:docMk/>
            <pc:sldMk cId="3622931088" sldId="1329"/>
            <ac:spMk id="8" creationId="{57415837-209C-4A44-ACD4-7388C1F47456}"/>
          </ac:spMkLst>
        </pc:spChg>
      </pc:sldChg>
      <pc:sldChg chg="modSp add del mod modClrScheme chgLayout">
        <pc:chgData name="Daniel Khashabi" userId="62390808-c838-45e6-be59-d6fd0d208bc8" providerId="ADAL" clId="{AF0ECCB0-95D5-C446-8EB3-6A6D85935981}" dt="2023-01-09T19:45:25.150" v="995" actId="2696"/>
        <pc:sldMkLst>
          <pc:docMk/>
          <pc:sldMk cId="1522614136" sldId="1330"/>
        </pc:sldMkLst>
        <pc:spChg chg="mod ord">
          <ac:chgData name="Daniel Khashabi" userId="62390808-c838-45e6-be59-d6fd0d208bc8" providerId="ADAL" clId="{AF0ECCB0-95D5-C446-8EB3-6A6D85935981}" dt="2023-01-09T19:38:52.152" v="468"/>
          <ac:spMkLst>
            <pc:docMk/>
            <pc:sldMk cId="1522614136" sldId="1330"/>
            <ac:spMk id="2" creationId="{40014605-605E-1344-873B-25D55F699FC2}"/>
          </ac:spMkLst>
        </pc:spChg>
        <pc:spChg chg="mod ord">
          <ac:chgData name="Daniel Khashabi" userId="62390808-c838-45e6-be59-d6fd0d208bc8" providerId="ADAL" clId="{AF0ECCB0-95D5-C446-8EB3-6A6D85935981}" dt="2023-01-09T02:08:21.781" v="58" actId="700"/>
          <ac:spMkLst>
            <pc:docMk/>
            <pc:sldMk cId="1522614136" sldId="1330"/>
            <ac:spMk id="3" creationId="{7387C316-90E1-EC4F-987B-A3EA70B7A5F1}"/>
          </ac:spMkLst>
        </pc:spChg>
        <pc:spChg chg="mod ord">
          <ac:chgData name="Daniel Khashabi" userId="62390808-c838-45e6-be59-d6fd0d208bc8" providerId="ADAL" clId="{AF0ECCB0-95D5-C446-8EB3-6A6D85935981}" dt="2023-01-09T02:08:21.781" v="58" actId="700"/>
          <ac:spMkLst>
            <pc:docMk/>
            <pc:sldMk cId="1522614136" sldId="1330"/>
            <ac:spMk id="4" creationId="{25D7ECF7-752C-2343-82B7-EE0E5A5E8B0A}"/>
          </ac:spMkLst>
        </pc:spChg>
        <pc:spChg chg="mod">
          <ac:chgData name="Daniel Khashabi" userId="62390808-c838-45e6-be59-d6fd0d208bc8" providerId="ADAL" clId="{AF0ECCB0-95D5-C446-8EB3-6A6D85935981}" dt="2023-01-09T19:01:43.110" v="448"/>
          <ac:spMkLst>
            <pc:docMk/>
            <pc:sldMk cId="1522614136" sldId="1330"/>
            <ac:spMk id="7" creationId="{4FBB0D28-C787-934D-AB1A-F645799EBF86}"/>
          </ac:spMkLst>
        </pc:spChg>
        <pc:spChg chg="mod">
          <ac:chgData name="Daniel Khashabi" userId="62390808-c838-45e6-be59-d6fd0d208bc8" providerId="ADAL" clId="{AF0ECCB0-95D5-C446-8EB3-6A6D85935981}" dt="2023-01-09T19:01:43.110" v="448"/>
          <ac:spMkLst>
            <pc:docMk/>
            <pc:sldMk cId="1522614136" sldId="1330"/>
            <ac:spMk id="8" creationId="{9BE882EE-BFC1-184B-AC70-7599B1F094A2}"/>
          </ac:spMkLst>
        </pc:spChg>
        <pc:spChg chg="mod">
          <ac:chgData name="Daniel Khashabi" userId="62390808-c838-45e6-be59-d6fd0d208bc8" providerId="ADAL" clId="{AF0ECCB0-95D5-C446-8EB3-6A6D85935981}" dt="2023-01-09T19:01:43.110" v="448"/>
          <ac:spMkLst>
            <pc:docMk/>
            <pc:sldMk cId="1522614136" sldId="1330"/>
            <ac:spMk id="9" creationId="{63516CAE-CFC9-6A41-8E71-952488814348}"/>
          </ac:spMkLst>
        </pc:spChg>
        <pc:spChg chg="mod">
          <ac:chgData name="Daniel Khashabi" userId="62390808-c838-45e6-be59-d6fd0d208bc8" providerId="ADAL" clId="{AF0ECCB0-95D5-C446-8EB3-6A6D85935981}" dt="2023-01-09T19:01:43.110" v="448"/>
          <ac:spMkLst>
            <pc:docMk/>
            <pc:sldMk cId="1522614136" sldId="1330"/>
            <ac:spMk id="10" creationId="{50E169BD-89DC-434A-8665-CDC31D50A5CC}"/>
          </ac:spMkLst>
        </pc:spChg>
        <pc:spChg chg="mod">
          <ac:chgData name="Daniel Khashabi" userId="62390808-c838-45e6-be59-d6fd0d208bc8" providerId="ADAL" clId="{AF0ECCB0-95D5-C446-8EB3-6A6D85935981}" dt="2023-01-09T19:01:43.110" v="448"/>
          <ac:spMkLst>
            <pc:docMk/>
            <pc:sldMk cId="1522614136" sldId="1330"/>
            <ac:spMk id="11" creationId="{2F45CCAE-0A2C-184E-92FF-7472458E2E08}"/>
          </ac:spMkLst>
        </pc:spChg>
        <pc:spChg chg="mod">
          <ac:chgData name="Daniel Khashabi" userId="62390808-c838-45e6-be59-d6fd0d208bc8" providerId="ADAL" clId="{AF0ECCB0-95D5-C446-8EB3-6A6D85935981}" dt="2023-01-09T19:01:43.110" v="448"/>
          <ac:spMkLst>
            <pc:docMk/>
            <pc:sldMk cId="1522614136" sldId="1330"/>
            <ac:spMk id="12" creationId="{0A2229A3-AFD7-174F-B3BF-B688C487223A}"/>
          </ac:spMkLst>
        </pc:spChg>
        <pc:spChg chg="mod">
          <ac:chgData name="Daniel Khashabi" userId="62390808-c838-45e6-be59-d6fd0d208bc8" providerId="ADAL" clId="{AF0ECCB0-95D5-C446-8EB3-6A6D85935981}" dt="2023-01-09T19:01:43.110" v="448"/>
          <ac:spMkLst>
            <pc:docMk/>
            <pc:sldMk cId="1522614136" sldId="1330"/>
            <ac:spMk id="13" creationId="{D7ADF31E-F6FE-914D-B4DF-5A59410BA2E7}"/>
          </ac:spMkLst>
        </pc:spChg>
        <pc:spChg chg="mod">
          <ac:chgData name="Daniel Khashabi" userId="62390808-c838-45e6-be59-d6fd0d208bc8" providerId="ADAL" clId="{AF0ECCB0-95D5-C446-8EB3-6A6D85935981}" dt="2023-01-09T19:01:43.110" v="448"/>
          <ac:spMkLst>
            <pc:docMk/>
            <pc:sldMk cId="1522614136" sldId="1330"/>
            <ac:spMk id="14" creationId="{D497CF33-B1D9-5A4F-B70B-759FF155A4F2}"/>
          </ac:spMkLst>
        </pc:spChg>
        <pc:spChg chg="mod">
          <ac:chgData name="Daniel Khashabi" userId="62390808-c838-45e6-be59-d6fd0d208bc8" providerId="ADAL" clId="{AF0ECCB0-95D5-C446-8EB3-6A6D85935981}" dt="2023-01-09T19:01:43.110" v="448"/>
          <ac:spMkLst>
            <pc:docMk/>
            <pc:sldMk cId="1522614136" sldId="1330"/>
            <ac:spMk id="23" creationId="{B41501F2-71D0-C448-865F-01A767DDE01A}"/>
          </ac:spMkLst>
        </pc:spChg>
        <pc:spChg chg="mod">
          <ac:chgData name="Daniel Khashabi" userId="62390808-c838-45e6-be59-d6fd0d208bc8" providerId="ADAL" clId="{AF0ECCB0-95D5-C446-8EB3-6A6D85935981}" dt="2023-01-09T19:01:43.110" v="448"/>
          <ac:spMkLst>
            <pc:docMk/>
            <pc:sldMk cId="1522614136" sldId="1330"/>
            <ac:spMk id="25" creationId="{453F6A41-9857-BD4D-95E5-8610FDCAF6E6}"/>
          </ac:spMkLst>
        </pc:spChg>
        <pc:spChg chg="mod">
          <ac:chgData name="Daniel Khashabi" userId="62390808-c838-45e6-be59-d6fd0d208bc8" providerId="ADAL" clId="{AF0ECCB0-95D5-C446-8EB3-6A6D85935981}" dt="2023-01-09T19:38:52.152" v="468"/>
          <ac:spMkLst>
            <pc:docMk/>
            <pc:sldMk cId="1522614136" sldId="1330"/>
            <ac:spMk id="26" creationId="{7EF201CB-DCF2-D64C-9075-BF7702F9FE78}"/>
          </ac:spMkLst>
        </pc:spChg>
      </pc:sldChg>
      <pc:sldChg chg="modSp add del mod modClrScheme chgLayout">
        <pc:chgData name="Daniel Khashabi" userId="62390808-c838-45e6-be59-d6fd0d208bc8" providerId="ADAL" clId="{AF0ECCB0-95D5-C446-8EB3-6A6D85935981}" dt="2023-01-09T02:09:03.414" v="156" actId="2696"/>
        <pc:sldMkLst>
          <pc:docMk/>
          <pc:sldMk cId="3407092788" sldId="1331"/>
        </pc:sldMkLst>
        <pc:spChg chg="mod ord">
          <ac:chgData name="Daniel Khashabi" userId="62390808-c838-45e6-be59-d6fd0d208bc8" providerId="ADAL" clId="{AF0ECCB0-95D5-C446-8EB3-6A6D85935981}" dt="2023-01-09T02:08:22.518" v="84" actId="27636"/>
          <ac:spMkLst>
            <pc:docMk/>
            <pc:sldMk cId="3407092788" sldId="1331"/>
            <ac:spMk id="2" creationId="{40014605-605E-1344-873B-25D55F699FC2}"/>
          </ac:spMkLst>
        </pc:spChg>
        <pc:spChg chg="mod ord">
          <ac:chgData name="Daniel Khashabi" userId="62390808-c838-45e6-be59-d6fd0d208bc8" providerId="ADAL" clId="{AF0ECCB0-95D5-C446-8EB3-6A6D85935981}" dt="2023-01-09T02:08:21.781" v="58" actId="700"/>
          <ac:spMkLst>
            <pc:docMk/>
            <pc:sldMk cId="3407092788" sldId="1331"/>
            <ac:spMk id="3" creationId="{7387C316-90E1-EC4F-987B-A3EA70B7A5F1}"/>
          </ac:spMkLst>
        </pc:spChg>
        <pc:spChg chg="mod ord">
          <ac:chgData name="Daniel Khashabi" userId="62390808-c838-45e6-be59-d6fd0d208bc8" providerId="ADAL" clId="{AF0ECCB0-95D5-C446-8EB3-6A6D85935981}" dt="2023-01-09T02:08:21.781" v="58" actId="700"/>
          <ac:spMkLst>
            <pc:docMk/>
            <pc:sldMk cId="3407092788" sldId="1331"/>
            <ac:spMk id="4" creationId="{25D7ECF7-752C-2343-82B7-EE0E5A5E8B0A}"/>
          </ac:spMkLst>
        </pc:spChg>
      </pc:sldChg>
      <pc:sldChg chg="modSp add del mod modClrScheme chgLayout">
        <pc:chgData name="Daniel Khashabi" userId="62390808-c838-45e6-be59-d6fd0d208bc8" providerId="ADAL" clId="{AF0ECCB0-95D5-C446-8EB3-6A6D85935981}" dt="2023-01-09T02:09:05.187" v="157" actId="2696"/>
        <pc:sldMkLst>
          <pc:docMk/>
          <pc:sldMk cId="71778299" sldId="1332"/>
        </pc:sldMkLst>
        <pc:spChg chg="mod ord">
          <ac:chgData name="Daniel Khashabi" userId="62390808-c838-45e6-be59-d6fd0d208bc8" providerId="ADAL" clId="{AF0ECCB0-95D5-C446-8EB3-6A6D85935981}" dt="2023-01-09T02:08:22.530" v="85" actId="27636"/>
          <ac:spMkLst>
            <pc:docMk/>
            <pc:sldMk cId="71778299" sldId="1332"/>
            <ac:spMk id="2" creationId="{40014605-605E-1344-873B-25D55F699FC2}"/>
          </ac:spMkLst>
        </pc:spChg>
        <pc:spChg chg="mod ord">
          <ac:chgData name="Daniel Khashabi" userId="62390808-c838-45e6-be59-d6fd0d208bc8" providerId="ADAL" clId="{AF0ECCB0-95D5-C446-8EB3-6A6D85935981}" dt="2023-01-09T02:08:21.781" v="58" actId="700"/>
          <ac:spMkLst>
            <pc:docMk/>
            <pc:sldMk cId="71778299" sldId="1332"/>
            <ac:spMk id="3" creationId="{7387C316-90E1-EC4F-987B-A3EA70B7A5F1}"/>
          </ac:spMkLst>
        </pc:spChg>
        <pc:spChg chg="mod ord">
          <ac:chgData name="Daniel Khashabi" userId="62390808-c838-45e6-be59-d6fd0d208bc8" providerId="ADAL" clId="{AF0ECCB0-95D5-C446-8EB3-6A6D85935981}" dt="2023-01-09T02:08:21.781" v="58" actId="700"/>
          <ac:spMkLst>
            <pc:docMk/>
            <pc:sldMk cId="71778299" sldId="1332"/>
            <ac:spMk id="4" creationId="{25D7ECF7-752C-2343-82B7-EE0E5A5E8B0A}"/>
          </ac:spMkLst>
        </pc:spChg>
      </pc:sldChg>
      <pc:sldChg chg="modSp add del mod modClrScheme chgLayout">
        <pc:chgData name="Daniel Khashabi" userId="62390808-c838-45e6-be59-d6fd0d208bc8" providerId="ADAL" clId="{AF0ECCB0-95D5-C446-8EB3-6A6D85935981}" dt="2023-01-09T02:09:06.966" v="158" actId="2696"/>
        <pc:sldMkLst>
          <pc:docMk/>
          <pc:sldMk cId="1323819058" sldId="1333"/>
        </pc:sldMkLst>
        <pc:spChg chg="mod ord">
          <ac:chgData name="Daniel Khashabi" userId="62390808-c838-45e6-be59-d6fd0d208bc8" providerId="ADAL" clId="{AF0ECCB0-95D5-C446-8EB3-6A6D85935981}" dt="2023-01-09T02:08:22.551" v="86" actId="27636"/>
          <ac:spMkLst>
            <pc:docMk/>
            <pc:sldMk cId="1323819058" sldId="1333"/>
            <ac:spMk id="2" creationId="{40014605-605E-1344-873B-25D55F699FC2}"/>
          </ac:spMkLst>
        </pc:spChg>
        <pc:spChg chg="mod ord">
          <ac:chgData name="Daniel Khashabi" userId="62390808-c838-45e6-be59-d6fd0d208bc8" providerId="ADAL" clId="{AF0ECCB0-95D5-C446-8EB3-6A6D85935981}" dt="2023-01-09T02:08:21.781" v="58" actId="700"/>
          <ac:spMkLst>
            <pc:docMk/>
            <pc:sldMk cId="1323819058" sldId="1333"/>
            <ac:spMk id="3" creationId="{7387C316-90E1-EC4F-987B-A3EA70B7A5F1}"/>
          </ac:spMkLst>
        </pc:spChg>
        <pc:spChg chg="mod ord">
          <ac:chgData name="Daniel Khashabi" userId="62390808-c838-45e6-be59-d6fd0d208bc8" providerId="ADAL" clId="{AF0ECCB0-95D5-C446-8EB3-6A6D85935981}" dt="2023-01-09T02:08:21.781" v="58" actId="700"/>
          <ac:spMkLst>
            <pc:docMk/>
            <pc:sldMk cId="1323819058" sldId="1333"/>
            <ac:spMk id="4" creationId="{25D7ECF7-752C-2343-82B7-EE0E5A5E8B0A}"/>
          </ac:spMkLst>
        </pc:spChg>
      </pc:sldChg>
      <pc:sldChg chg="modSp add del mod modClrScheme chgLayout">
        <pc:chgData name="Daniel Khashabi" userId="62390808-c838-45e6-be59-d6fd0d208bc8" providerId="ADAL" clId="{AF0ECCB0-95D5-C446-8EB3-6A6D85935981}" dt="2023-01-09T02:09:09.021" v="159" actId="2696"/>
        <pc:sldMkLst>
          <pc:docMk/>
          <pc:sldMk cId="2625050733" sldId="1334"/>
        </pc:sldMkLst>
        <pc:spChg chg="mod ord">
          <ac:chgData name="Daniel Khashabi" userId="62390808-c838-45e6-be59-d6fd0d208bc8" providerId="ADAL" clId="{AF0ECCB0-95D5-C446-8EB3-6A6D85935981}" dt="2023-01-09T02:08:22.581" v="87" actId="27636"/>
          <ac:spMkLst>
            <pc:docMk/>
            <pc:sldMk cId="2625050733" sldId="1334"/>
            <ac:spMk id="2" creationId="{40014605-605E-1344-873B-25D55F699FC2}"/>
          </ac:spMkLst>
        </pc:spChg>
        <pc:spChg chg="mod ord">
          <ac:chgData name="Daniel Khashabi" userId="62390808-c838-45e6-be59-d6fd0d208bc8" providerId="ADAL" clId="{AF0ECCB0-95D5-C446-8EB3-6A6D85935981}" dt="2023-01-09T02:08:21.781" v="58" actId="700"/>
          <ac:spMkLst>
            <pc:docMk/>
            <pc:sldMk cId="2625050733" sldId="1334"/>
            <ac:spMk id="3" creationId="{7387C316-90E1-EC4F-987B-A3EA70B7A5F1}"/>
          </ac:spMkLst>
        </pc:spChg>
        <pc:spChg chg="mod ord">
          <ac:chgData name="Daniel Khashabi" userId="62390808-c838-45e6-be59-d6fd0d208bc8" providerId="ADAL" clId="{AF0ECCB0-95D5-C446-8EB3-6A6D85935981}" dt="2023-01-09T02:08:21.781" v="58" actId="700"/>
          <ac:spMkLst>
            <pc:docMk/>
            <pc:sldMk cId="2625050733" sldId="1334"/>
            <ac:spMk id="4" creationId="{25D7ECF7-752C-2343-82B7-EE0E5A5E8B0A}"/>
          </ac:spMkLst>
        </pc:spChg>
      </pc:sldChg>
      <pc:sldChg chg="modSp add del mod modClrScheme chgLayout">
        <pc:chgData name="Daniel Khashabi" userId="62390808-c838-45e6-be59-d6fd0d208bc8" providerId="ADAL" clId="{AF0ECCB0-95D5-C446-8EB3-6A6D85935981}" dt="2023-01-09T02:08:55.892" v="155" actId="2696"/>
        <pc:sldMkLst>
          <pc:docMk/>
          <pc:sldMk cId="4020092310" sldId="1335"/>
        </pc:sldMkLst>
        <pc:spChg chg="mod ord">
          <ac:chgData name="Daniel Khashabi" userId="62390808-c838-45e6-be59-d6fd0d208bc8" providerId="ADAL" clId="{AF0ECCB0-95D5-C446-8EB3-6A6D85935981}" dt="2023-01-09T02:08:22.488" v="83" actId="27636"/>
          <ac:spMkLst>
            <pc:docMk/>
            <pc:sldMk cId="4020092310" sldId="1335"/>
            <ac:spMk id="2" creationId="{40014605-605E-1344-873B-25D55F699FC2}"/>
          </ac:spMkLst>
        </pc:spChg>
        <pc:spChg chg="mod ord">
          <ac:chgData name="Daniel Khashabi" userId="62390808-c838-45e6-be59-d6fd0d208bc8" providerId="ADAL" clId="{AF0ECCB0-95D5-C446-8EB3-6A6D85935981}" dt="2023-01-09T02:08:21.781" v="58" actId="700"/>
          <ac:spMkLst>
            <pc:docMk/>
            <pc:sldMk cId="4020092310" sldId="1335"/>
            <ac:spMk id="3" creationId="{7387C316-90E1-EC4F-987B-A3EA70B7A5F1}"/>
          </ac:spMkLst>
        </pc:spChg>
        <pc:spChg chg="mod ord">
          <ac:chgData name="Daniel Khashabi" userId="62390808-c838-45e6-be59-d6fd0d208bc8" providerId="ADAL" clId="{AF0ECCB0-95D5-C446-8EB3-6A6D85935981}" dt="2023-01-09T02:08:21.781" v="58" actId="700"/>
          <ac:spMkLst>
            <pc:docMk/>
            <pc:sldMk cId="4020092310" sldId="1335"/>
            <ac:spMk id="4" creationId="{25D7ECF7-752C-2343-82B7-EE0E5A5E8B0A}"/>
          </ac:spMkLst>
        </pc:spChg>
      </pc:sldChg>
      <pc:sldChg chg="addSp delSp modSp add mod delAnim chgLayout">
        <pc:chgData name="Daniel Khashabi" userId="62390808-c838-45e6-be59-d6fd0d208bc8" providerId="ADAL" clId="{AF0ECCB0-95D5-C446-8EB3-6A6D85935981}" dt="2023-01-10T14:14:03.240" v="3617" actId="14100"/>
        <pc:sldMkLst>
          <pc:docMk/>
          <pc:sldMk cId="1136148288" sldId="1589"/>
        </pc:sldMkLst>
        <pc:spChg chg="mod ord">
          <ac:chgData name="Daniel Khashabi" userId="62390808-c838-45e6-be59-d6fd0d208bc8" providerId="ADAL" clId="{AF0ECCB0-95D5-C446-8EB3-6A6D85935981}" dt="2023-01-09T20:46:44.520" v="1436" actId="700"/>
          <ac:spMkLst>
            <pc:docMk/>
            <pc:sldMk cId="1136148288" sldId="1589"/>
            <ac:spMk id="2" creationId="{953ED47A-3027-1985-0980-096D263C53C4}"/>
          </ac:spMkLst>
        </pc:spChg>
        <pc:spChg chg="mod">
          <ac:chgData name="Daniel Khashabi" userId="62390808-c838-45e6-be59-d6fd0d208bc8" providerId="ADAL" clId="{AF0ECCB0-95D5-C446-8EB3-6A6D85935981}" dt="2023-01-09T19:39:29.289" v="469"/>
          <ac:spMkLst>
            <pc:docMk/>
            <pc:sldMk cId="1136148288" sldId="1589"/>
            <ac:spMk id="3" creationId="{214C2320-B6A1-5027-C09C-2A4F6CF7B265}"/>
          </ac:spMkLst>
        </pc:spChg>
        <pc:spChg chg="mod">
          <ac:chgData name="Daniel Khashabi" userId="62390808-c838-45e6-be59-d6fd0d208bc8" providerId="ADAL" clId="{AF0ECCB0-95D5-C446-8EB3-6A6D85935981}" dt="2023-01-09T19:39:29.289" v="469"/>
          <ac:spMkLst>
            <pc:docMk/>
            <pc:sldMk cId="1136148288" sldId="1589"/>
            <ac:spMk id="4" creationId="{2C77C194-1B32-4C09-BF79-1ECD9D86C996}"/>
          </ac:spMkLst>
        </pc:spChg>
        <pc:spChg chg="mod">
          <ac:chgData name="Daniel Khashabi" userId="62390808-c838-45e6-be59-d6fd0d208bc8" providerId="ADAL" clId="{AF0ECCB0-95D5-C446-8EB3-6A6D85935981}" dt="2023-01-09T19:39:29.289" v="469"/>
          <ac:spMkLst>
            <pc:docMk/>
            <pc:sldMk cId="1136148288" sldId="1589"/>
            <ac:spMk id="5" creationId="{156F338D-895B-99B1-1933-60A2F9290656}"/>
          </ac:spMkLst>
        </pc:spChg>
        <pc:spChg chg="mod">
          <ac:chgData name="Daniel Khashabi" userId="62390808-c838-45e6-be59-d6fd0d208bc8" providerId="ADAL" clId="{AF0ECCB0-95D5-C446-8EB3-6A6D85935981}" dt="2023-01-09T19:39:29.289" v="469"/>
          <ac:spMkLst>
            <pc:docMk/>
            <pc:sldMk cId="1136148288" sldId="1589"/>
            <ac:spMk id="6" creationId="{371ECC60-3121-BAB4-3727-6C1E6516E675}"/>
          </ac:spMkLst>
        </pc:spChg>
        <pc:spChg chg="mod">
          <ac:chgData name="Daniel Khashabi" userId="62390808-c838-45e6-be59-d6fd0d208bc8" providerId="ADAL" clId="{AF0ECCB0-95D5-C446-8EB3-6A6D85935981}" dt="2023-01-09T20:46:58.737" v="1475" actId="1035"/>
          <ac:spMkLst>
            <pc:docMk/>
            <pc:sldMk cId="1136148288" sldId="1589"/>
            <ac:spMk id="7" creationId="{4092739F-0CC5-83C8-C94D-C29D96CF631E}"/>
          </ac:spMkLst>
        </pc:spChg>
        <pc:spChg chg="mod">
          <ac:chgData name="Daniel Khashabi" userId="62390808-c838-45e6-be59-d6fd0d208bc8" providerId="ADAL" clId="{AF0ECCB0-95D5-C446-8EB3-6A6D85935981}" dt="2023-01-10T01:41:49.414" v="2143" actId="1076"/>
          <ac:spMkLst>
            <pc:docMk/>
            <pc:sldMk cId="1136148288" sldId="1589"/>
            <ac:spMk id="13" creationId="{75C1D8C4-972A-5A77-2D3B-1AFB41F0618F}"/>
          </ac:spMkLst>
        </pc:spChg>
        <pc:spChg chg="mod">
          <ac:chgData name="Daniel Khashabi" userId="62390808-c838-45e6-be59-d6fd0d208bc8" providerId="ADAL" clId="{AF0ECCB0-95D5-C446-8EB3-6A6D85935981}" dt="2023-01-10T01:41:49.414" v="2143" actId="1076"/>
          <ac:spMkLst>
            <pc:docMk/>
            <pc:sldMk cId="1136148288" sldId="1589"/>
            <ac:spMk id="14" creationId="{F73CA4E6-C56C-5510-E249-D4099B3136DB}"/>
          </ac:spMkLst>
        </pc:spChg>
        <pc:spChg chg="mod">
          <ac:chgData name="Daniel Khashabi" userId="62390808-c838-45e6-be59-d6fd0d208bc8" providerId="ADAL" clId="{AF0ECCB0-95D5-C446-8EB3-6A6D85935981}" dt="2023-01-09T19:38:52.152" v="468"/>
          <ac:spMkLst>
            <pc:docMk/>
            <pc:sldMk cId="1136148288" sldId="1589"/>
            <ac:spMk id="16" creationId="{D7D3356C-9DCB-B04B-F6FD-7436880A9C17}"/>
          </ac:spMkLst>
        </pc:spChg>
        <pc:spChg chg="mod">
          <ac:chgData name="Daniel Khashabi" userId="62390808-c838-45e6-be59-d6fd0d208bc8" providerId="ADAL" clId="{AF0ECCB0-95D5-C446-8EB3-6A6D85935981}" dt="2023-01-09T19:38:52.152" v="468"/>
          <ac:spMkLst>
            <pc:docMk/>
            <pc:sldMk cId="1136148288" sldId="1589"/>
            <ac:spMk id="17" creationId="{0367986B-D077-29AC-E209-B03836DA5B7C}"/>
          </ac:spMkLst>
        </pc:spChg>
        <pc:spChg chg="mod">
          <ac:chgData name="Daniel Khashabi" userId="62390808-c838-45e6-be59-d6fd0d208bc8" providerId="ADAL" clId="{AF0ECCB0-95D5-C446-8EB3-6A6D85935981}" dt="2023-01-09T19:38:52.152" v="468"/>
          <ac:spMkLst>
            <pc:docMk/>
            <pc:sldMk cId="1136148288" sldId="1589"/>
            <ac:spMk id="18" creationId="{46F2F879-D123-EB66-88C3-B8CC432830EA}"/>
          </ac:spMkLst>
        </pc:spChg>
        <pc:spChg chg="mod">
          <ac:chgData name="Daniel Khashabi" userId="62390808-c838-45e6-be59-d6fd0d208bc8" providerId="ADAL" clId="{AF0ECCB0-95D5-C446-8EB3-6A6D85935981}" dt="2023-01-09T19:38:52.152" v="468"/>
          <ac:spMkLst>
            <pc:docMk/>
            <pc:sldMk cId="1136148288" sldId="1589"/>
            <ac:spMk id="19" creationId="{0A52839E-F750-F781-9053-F608C5372B48}"/>
          </ac:spMkLst>
        </pc:spChg>
        <pc:spChg chg="mod">
          <ac:chgData name="Daniel Khashabi" userId="62390808-c838-45e6-be59-d6fd0d208bc8" providerId="ADAL" clId="{AF0ECCB0-95D5-C446-8EB3-6A6D85935981}" dt="2023-01-09T19:38:52.152" v="468"/>
          <ac:spMkLst>
            <pc:docMk/>
            <pc:sldMk cId="1136148288" sldId="1589"/>
            <ac:spMk id="20" creationId="{5A6D7D52-1C88-91A2-960F-5867EB2C9A99}"/>
          </ac:spMkLst>
        </pc:spChg>
        <pc:spChg chg="mod">
          <ac:chgData name="Daniel Khashabi" userId="62390808-c838-45e6-be59-d6fd0d208bc8" providerId="ADAL" clId="{AF0ECCB0-95D5-C446-8EB3-6A6D85935981}" dt="2023-01-09T19:38:52.152" v="468"/>
          <ac:spMkLst>
            <pc:docMk/>
            <pc:sldMk cId="1136148288" sldId="1589"/>
            <ac:spMk id="21" creationId="{CF1D3F26-3BCE-1594-7029-B0C27ACEE9D4}"/>
          </ac:spMkLst>
        </pc:spChg>
        <pc:spChg chg="mod">
          <ac:chgData name="Daniel Khashabi" userId="62390808-c838-45e6-be59-d6fd0d208bc8" providerId="ADAL" clId="{AF0ECCB0-95D5-C446-8EB3-6A6D85935981}" dt="2023-01-09T19:38:52.152" v="468"/>
          <ac:spMkLst>
            <pc:docMk/>
            <pc:sldMk cId="1136148288" sldId="1589"/>
            <ac:spMk id="22" creationId="{C43116D2-0394-BAE8-E2B2-1DF487D34A2B}"/>
          </ac:spMkLst>
        </pc:spChg>
        <pc:spChg chg="mod">
          <ac:chgData name="Daniel Khashabi" userId="62390808-c838-45e6-be59-d6fd0d208bc8" providerId="ADAL" clId="{AF0ECCB0-95D5-C446-8EB3-6A6D85935981}" dt="2023-01-09T19:38:52.152" v="468"/>
          <ac:spMkLst>
            <pc:docMk/>
            <pc:sldMk cId="1136148288" sldId="1589"/>
            <ac:spMk id="23" creationId="{16C3FAB2-83D3-02D5-40E9-87178CC3AFB6}"/>
          </ac:spMkLst>
        </pc:spChg>
        <pc:spChg chg="mod">
          <ac:chgData name="Daniel Khashabi" userId="62390808-c838-45e6-be59-d6fd0d208bc8" providerId="ADAL" clId="{AF0ECCB0-95D5-C446-8EB3-6A6D85935981}" dt="2023-01-09T19:38:52.152" v="468"/>
          <ac:spMkLst>
            <pc:docMk/>
            <pc:sldMk cId="1136148288" sldId="1589"/>
            <ac:spMk id="24" creationId="{05E205CB-22EB-F588-2CC6-4F05B130ED2A}"/>
          </ac:spMkLst>
        </pc:spChg>
        <pc:spChg chg="mod">
          <ac:chgData name="Daniel Khashabi" userId="62390808-c838-45e6-be59-d6fd0d208bc8" providerId="ADAL" clId="{AF0ECCB0-95D5-C446-8EB3-6A6D85935981}" dt="2023-01-09T19:38:52.152" v="468"/>
          <ac:spMkLst>
            <pc:docMk/>
            <pc:sldMk cId="1136148288" sldId="1589"/>
            <ac:spMk id="25" creationId="{04E53C9D-9A2B-2ACB-37DC-D96C7FBB208A}"/>
          </ac:spMkLst>
        </pc:spChg>
        <pc:spChg chg="mod">
          <ac:chgData name="Daniel Khashabi" userId="62390808-c838-45e6-be59-d6fd0d208bc8" providerId="ADAL" clId="{AF0ECCB0-95D5-C446-8EB3-6A6D85935981}" dt="2023-01-09T19:38:52.152" v="468"/>
          <ac:spMkLst>
            <pc:docMk/>
            <pc:sldMk cId="1136148288" sldId="1589"/>
            <ac:spMk id="26" creationId="{267903E6-C090-581A-A272-C7526C311746}"/>
          </ac:spMkLst>
        </pc:spChg>
        <pc:spChg chg="mod">
          <ac:chgData name="Daniel Khashabi" userId="62390808-c838-45e6-be59-d6fd0d208bc8" providerId="ADAL" clId="{AF0ECCB0-95D5-C446-8EB3-6A6D85935981}" dt="2023-01-09T19:38:52.152" v="468"/>
          <ac:spMkLst>
            <pc:docMk/>
            <pc:sldMk cId="1136148288" sldId="1589"/>
            <ac:spMk id="27" creationId="{E1DCBDE3-6F0C-2E76-B9C4-2F2969B4115F}"/>
          </ac:spMkLst>
        </pc:spChg>
        <pc:spChg chg="mod">
          <ac:chgData name="Daniel Khashabi" userId="62390808-c838-45e6-be59-d6fd0d208bc8" providerId="ADAL" clId="{AF0ECCB0-95D5-C446-8EB3-6A6D85935981}" dt="2023-01-09T19:38:52.152" v="468"/>
          <ac:spMkLst>
            <pc:docMk/>
            <pc:sldMk cId="1136148288" sldId="1589"/>
            <ac:spMk id="28" creationId="{C2833DC6-8054-53AE-45E9-F84D1148BB3B}"/>
          </ac:spMkLst>
        </pc:spChg>
        <pc:spChg chg="mod">
          <ac:chgData name="Daniel Khashabi" userId="62390808-c838-45e6-be59-d6fd0d208bc8" providerId="ADAL" clId="{AF0ECCB0-95D5-C446-8EB3-6A6D85935981}" dt="2023-01-09T19:38:52.152" v="468"/>
          <ac:spMkLst>
            <pc:docMk/>
            <pc:sldMk cId="1136148288" sldId="1589"/>
            <ac:spMk id="29" creationId="{D2FFBA68-8B70-810E-BF8E-A5ABD9FCD255}"/>
          </ac:spMkLst>
        </pc:spChg>
        <pc:spChg chg="mod">
          <ac:chgData name="Daniel Khashabi" userId="62390808-c838-45e6-be59-d6fd0d208bc8" providerId="ADAL" clId="{AF0ECCB0-95D5-C446-8EB3-6A6D85935981}" dt="2023-01-09T19:38:52.152" v="468"/>
          <ac:spMkLst>
            <pc:docMk/>
            <pc:sldMk cId="1136148288" sldId="1589"/>
            <ac:spMk id="30" creationId="{23D4987A-C15C-6BB4-B390-F7D3F23D0F0B}"/>
          </ac:spMkLst>
        </pc:spChg>
        <pc:spChg chg="mod">
          <ac:chgData name="Daniel Khashabi" userId="62390808-c838-45e6-be59-d6fd0d208bc8" providerId="ADAL" clId="{AF0ECCB0-95D5-C446-8EB3-6A6D85935981}" dt="2023-01-09T19:38:52.152" v="468"/>
          <ac:spMkLst>
            <pc:docMk/>
            <pc:sldMk cId="1136148288" sldId="1589"/>
            <ac:spMk id="31" creationId="{222D58FD-38BF-0332-B1DB-3D9B3CF8C324}"/>
          </ac:spMkLst>
        </pc:spChg>
        <pc:spChg chg="mod">
          <ac:chgData name="Daniel Khashabi" userId="62390808-c838-45e6-be59-d6fd0d208bc8" providerId="ADAL" clId="{AF0ECCB0-95D5-C446-8EB3-6A6D85935981}" dt="2023-01-09T19:38:52.152" v="468"/>
          <ac:spMkLst>
            <pc:docMk/>
            <pc:sldMk cId="1136148288" sldId="1589"/>
            <ac:spMk id="32" creationId="{3D9B550C-5C5C-EA2A-19CB-C55D3B55D6BB}"/>
          </ac:spMkLst>
        </pc:spChg>
        <pc:spChg chg="mod">
          <ac:chgData name="Daniel Khashabi" userId="62390808-c838-45e6-be59-d6fd0d208bc8" providerId="ADAL" clId="{AF0ECCB0-95D5-C446-8EB3-6A6D85935981}" dt="2023-01-09T19:38:52.152" v="468"/>
          <ac:spMkLst>
            <pc:docMk/>
            <pc:sldMk cId="1136148288" sldId="1589"/>
            <ac:spMk id="33" creationId="{A94D29D5-EBE0-DE37-DF75-D415B4711DCD}"/>
          </ac:spMkLst>
        </pc:spChg>
        <pc:spChg chg="mod">
          <ac:chgData name="Daniel Khashabi" userId="62390808-c838-45e6-be59-d6fd0d208bc8" providerId="ADAL" clId="{AF0ECCB0-95D5-C446-8EB3-6A6D85935981}" dt="2023-01-09T19:38:52.152" v="468"/>
          <ac:spMkLst>
            <pc:docMk/>
            <pc:sldMk cId="1136148288" sldId="1589"/>
            <ac:spMk id="34" creationId="{86A79D9C-D422-35BB-E99D-155AFD230793}"/>
          </ac:spMkLst>
        </pc:spChg>
        <pc:spChg chg="mod">
          <ac:chgData name="Daniel Khashabi" userId="62390808-c838-45e6-be59-d6fd0d208bc8" providerId="ADAL" clId="{AF0ECCB0-95D5-C446-8EB3-6A6D85935981}" dt="2023-01-09T19:38:52.152" v="468"/>
          <ac:spMkLst>
            <pc:docMk/>
            <pc:sldMk cId="1136148288" sldId="1589"/>
            <ac:spMk id="35" creationId="{C9F9BACB-8C1C-F335-A1BE-D25A26F84721}"/>
          </ac:spMkLst>
        </pc:spChg>
        <pc:spChg chg="mod">
          <ac:chgData name="Daniel Khashabi" userId="62390808-c838-45e6-be59-d6fd0d208bc8" providerId="ADAL" clId="{AF0ECCB0-95D5-C446-8EB3-6A6D85935981}" dt="2023-01-09T19:38:52.152" v="468"/>
          <ac:spMkLst>
            <pc:docMk/>
            <pc:sldMk cId="1136148288" sldId="1589"/>
            <ac:spMk id="36" creationId="{6921B33C-19F6-9C97-03F2-5299DA553437}"/>
          </ac:spMkLst>
        </pc:spChg>
        <pc:spChg chg="mod">
          <ac:chgData name="Daniel Khashabi" userId="62390808-c838-45e6-be59-d6fd0d208bc8" providerId="ADAL" clId="{AF0ECCB0-95D5-C446-8EB3-6A6D85935981}" dt="2023-01-09T19:38:52.152" v="468"/>
          <ac:spMkLst>
            <pc:docMk/>
            <pc:sldMk cId="1136148288" sldId="1589"/>
            <ac:spMk id="37" creationId="{9C6C0A74-FB04-2DE7-B08D-C9075845B58D}"/>
          </ac:spMkLst>
        </pc:spChg>
        <pc:spChg chg="mod">
          <ac:chgData name="Daniel Khashabi" userId="62390808-c838-45e6-be59-d6fd0d208bc8" providerId="ADAL" clId="{AF0ECCB0-95D5-C446-8EB3-6A6D85935981}" dt="2023-01-09T19:38:52.152" v="468"/>
          <ac:spMkLst>
            <pc:docMk/>
            <pc:sldMk cId="1136148288" sldId="1589"/>
            <ac:spMk id="38" creationId="{436880A2-4C6B-00BD-C323-89A49837A427}"/>
          </ac:spMkLst>
        </pc:spChg>
        <pc:spChg chg="mod">
          <ac:chgData name="Daniel Khashabi" userId="62390808-c838-45e6-be59-d6fd0d208bc8" providerId="ADAL" clId="{AF0ECCB0-95D5-C446-8EB3-6A6D85935981}" dt="2023-01-09T19:38:52.152" v="468"/>
          <ac:spMkLst>
            <pc:docMk/>
            <pc:sldMk cId="1136148288" sldId="1589"/>
            <ac:spMk id="39" creationId="{0FEBF1E1-73D6-79E3-2D6C-622816881472}"/>
          </ac:spMkLst>
        </pc:spChg>
        <pc:spChg chg="mod">
          <ac:chgData name="Daniel Khashabi" userId="62390808-c838-45e6-be59-d6fd0d208bc8" providerId="ADAL" clId="{AF0ECCB0-95D5-C446-8EB3-6A6D85935981}" dt="2023-01-09T19:38:52.152" v="468"/>
          <ac:spMkLst>
            <pc:docMk/>
            <pc:sldMk cId="1136148288" sldId="1589"/>
            <ac:spMk id="40" creationId="{130C8D2D-5903-DCB6-C3C4-660F42BB2479}"/>
          </ac:spMkLst>
        </pc:spChg>
        <pc:spChg chg="mod">
          <ac:chgData name="Daniel Khashabi" userId="62390808-c838-45e6-be59-d6fd0d208bc8" providerId="ADAL" clId="{AF0ECCB0-95D5-C446-8EB3-6A6D85935981}" dt="2023-01-09T19:38:52.152" v="468"/>
          <ac:spMkLst>
            <pc:docMk/>
            <pc:sldMk cId="1136148288" sldId="1589"/>
            <ac:spMk id="41" creationId="{8589FEB8-862E-A1DA-61B7-E7D07B0113D9}"/>
          </ac:spMkLst>
        </pc:spChg>
        <pc:spChg chg="mod">
          <ac:chgData name="Daniel Khashabi" userId="62390808-c838-45e6-be59-d6fd0d208bc8" providerId="ADAL" clId="{AF0ECCB0-95D5-C446-8EB3-6A6D85935981}" dt="2023-01-09T19:38:52.152" v="468"/>
          <ac:spMkLst>
            <pc:docMk/>
            <pc:sldMk cId="1136148288" sldId="1589"/>
            <ac:spMk id="42" creationId="{AFCD7BC4-2118-382B-780D-9F810EFA1DD0}"/>
          </ac:spMkLst>
        </pc:spChg>
        <pc:spChg chg="del mod">
          <ac:chgData name="Daniel Khashabi" userId="62390808-c838-45e6-be59-d6fd0d208bc8" providerId="ADAL" clId="{AF0ECCB0-95D5-C446-8EB3-6A6D85935981}" dt="2023-01-10T01:41:36.142" v="2138" actId="478"/>
          <ac:spMkLst>
            <pc:docMk/>
            <pc:sldMk cId="1136148288" sldId="1589"/>
            <ac:spMk id="43" creationId="{FD881431-047E-3B99-EFDD-B3AE61539168}"/>
          </ac:spMkLst>
        </pc:spChg>
        <pc:spChg chg="mod">
          <ac:chgData name="Daniel Khashabi" userId="62390808-c838-45e6-be59-d6fd0d208bc8" providerId="ADAL" clId="{AF0ECCB0-95D5-C446-8EB3-6A6D85935981}" dt="2023-01-09T19:38:52.152" v="468"/>
          <ac:spMkLst>
            <pc:docMk/>
            <pc:sldMk cId="1136148288" sldId="1589"/>
            <ac:spMk id="51" creationId="{F599804E-8736-BAE5-493A-FF150EC0794B}"/>
          </ac:spMkLst>
        </pc:spChg>
        <pc:spChg chg="mod">
          <ac:chgData name="Daniel Khashabi" userId="62390808-c838-45e6-be59-d6fd0d208bc8" providerId="ADAL" clId="{AF0ECCB0-95D5-C446-8EB3-6A6D85935981}" dt="2023-01-09T19:38:52.152" v="468"/>
          <ac:spMkLst>
            <pc:docMk/>
            <pc:sldMk cId="1136148288" sldId="1589"/>
            <ac:spMk id="52" creationId="{9DB59967-D645-D554-0821-21BFCDAB5326}"/>
          </ac:spMkLst>
        </pc:spChg>
        <pc:spChg chg="mod">
          <ac:chgData name="Daniel Khashabi" userId="62390808-c838-45e6-be59-d6fd0d208bc8" providerId="ADAL" clId="{AF0ECCB0-95D5-C446-8EB3-6A6D85935981}" dt="2023-01-09T19:38:52.152" v="468"/>
          <ac:spMkLst>
            <pc:docMk/>
            <pc:sldMk cId="1136148288" sldId="1589"/>
            <ac:spMk id="55" creationId="{513440BE-D529-CC5E-94EF-C7A9C896516C}"/>
          </ac:spMkLst>
        </pc:spChg>
        <pc:spChg chg="mod">
          <ac:chgData name="Daniel Khashabi" userId="62390808-c838-45e6-be59-d6fd0d208bc8" providerId="ADAL" clId="{AF0ECCB0-95D5-C446-8EB3-6A6D85935981}" dt="2023-01-09T19:38:52.152" v="468"/>
          <ac:spMkLst>
            <pc:docMk/>
            <pc:sldMk cId="1136148288" sldId="1589"/>
            <ac:spMk id="60" creationId="{22E14FD0-5BB1-AFB3-FFFA-1486DBDD087D}"/>
          </ac:spMkLst>
        </pc:spChg>
        <pc:spChg chg="mod">
          <ac:chgData name="Daniel Khashabi" userId="62390808-c838-45e6-be59-d6fd0d208bc8" providerId="ADAL" clId="{AF0ECCB0-95D5-C446-8EB3-6A6D85935981}" dt="2023-01-09T19:38:52.152" v="468"/>
          <ac:spMkLst>
            <pc:docMk/>
            <pc:sldMk cId="1136148288" sldId="1589"/>
            <ac:spMk id="63" creationId="{8E72FF81-D77A-B815-C79E-A5780206B4AD}"/>
          </ac:spMkLst>
        </pc:spChg>
        <pc:spChg chg="mod">
          <ac:chgData name="Daniel Khashabi" userId="62390808-c838-45e6-be59-d6fd0d208bc8" providerId="ADAL" clId="{AF0ECCB0-95D5-C446-8EB3-6A6D85935981}" dt="2023-01-09T19:38:52.152" v="468"/>
          <ac:spMkLst>
            <pc:docMk/>
            <pc:sldMk cId="1136148288" sldId="1589"/>
            <ac:spMk id="65" creationId="{061202E6-CA51-43AA-51EC-91061F1D143F}"/>
          </ac:spMkLst>
        </pc:spChg>
        <pc:spChg chg="mod">
          <ac:chgData name="Daniel Khashabi" userId="62390808-c838-45e6-be59-d6fd0d208bc8" providerId="ADAL" clId="{AF0ECCB0-95D5-C446-8EB3-6A6D85935981}" dt="2023-01-09T19:38:52.152" v="468"/>
          <ac:spMkLst>
            <pc:docMk/>
            <pc:sldMk cId="1136148288" sldId="1589"/>
            <ac:spMk id="66" creationId="{2E441058-38B6-B503-473E-A72E479C8C29}"/>
          </ac:spMkLst>
        </pc:spChg>
        <pc:spChg chg="mod">
          <ac:chgData name="Daniel Khashabi" userId="62390808-c838-45e6-be59-d6fd0d208bc8" providerId="ADAL" clId="{AF0ECCB0-95D5-C446-8EB3-6A6D85935981}" dt="2023-01-09T19:38:52.152" v="468"/>
          <ac:spMkLst>
            <pc:docMk/>
            <pc:sldMk cId="1136148288" sldId="1589"/>
            <ac:spMk id="73" creationId="{C6AA181B-2B5F-20E6-0D45-36F81704818E}"/>
          </ac:spMkLst>
        </pc:spChg>
        <pc:spChg chg="mod">
          <ac:chgData name="Daniel Khashabi" userId="62390808-c838-45e6-be59-d6fd0d208bc8" providerId="ADAL" clId="{AF0ECCB0-95D5-C446-8EB3-6A6D85935981}" dt="2023-01-09T19:38:52.152" v="468"/>
          <ac:spMkLst>
            <pc:docMk/>
            <pc:sldMk cId="1136148288" sldId="1589"/>
            <ac:spMk id="74" creationId="{14CDBCB8-82EA-601B-CDF8-AC2AA6498165}"/>
          </ac:spMkLst>
        </pc:spChg>
        <pc:spChg chg="mod">
          <ac:chgData name="Daniel Khashabi" userId="62390808-c838-45e6-be59-d6fd0d208bc8" providerId="ADAL" clId="{AF0ECCB0-95D5-C446-8EB3-6A6D85935981}" dt="2023-01-09T19:38:52.152" v="468"/>
          <ac:spMkLst>
            <pc:docMk/>
            <pc:sldMk cId="1136148288" sldId="1589"/>
            <ac:spMk id="77" creationId="{ECBD63D3-ED4E-6989-4320-69966C7669ED}"/>
          </ac:spMkLst>
        </pc:spChg>
        <pc:spChg chg="mod">
          <ac:chgData name="Daniel Khashabi" userId="62390808-c838-45e6-be59-d6fd0d208bc8" providerId="ADAL" clId="{AF0ECCB0-95D5-C446-8EB3-6A6D85935981}" dt="2023-01-09T19:38:52.152" v="468"/>
          <ac:spMkLst>
            <pc:docMk/>
            <pc:sldMk cId="1136148288" sldId="1589"/>
            <ac:spMk id="82" creationId="{3FA1E966-021B-DCAC-F5D8-DB5B411D2312}"/>
          </ac:spMkLst>
        </pc:spChg>
        <pc:spChg chg="mod">
          <ac:chgData name="Daniel Khashabi" userId="62390808-c838-45e6-be59-d6fd0d208bc8" providerId="ADAL" clId="{AF0ECCB0-95D5-C446-8EB3-6A6D85935981}" dt="2023-01-09T19:38:52.152" v="468"/>
          <ac:spMkLst>
            <pc:docMk/>
            <pc:sldMk cId="1136148288" sldId="1589"/>
            <ac:spMk id="84" creationId="{0BD34000-D330-9DD6-6009-2C98A5699FE7}"/>
          </ac:spMkLst>
        </pc:spChg>
        <pc:spChg chg="mod">
          <ac:chgData name="Daniel Khashabi" userId="62390808-c838-45e6-be59-d6fd0d208bc8" providerId="ADAL" clId="{AF0ECCB0-95D5-C446-8EB3-6A6D85935981}" dt="2023-01-09T19:38:52.152" v="468"/>
          <ac:spMkLst>
            <pc:docMk/>
            <pc:sldMk cId="1136148288" sldId="1589"/>
            <ac:spMk id="96" creationId="{82A38D17-D7D0-5236-CFDF-A12B795A49CF}"/>
          </ac:spMkLst>
        </pc:spChg>
        <pc:spChg chg="mod">
          <ac:chgData name="Daniel Khashabi" userId="62390808-c838-45e6-be59-d6fd0d208bc8" providerId="ADAL" clId="{AF0ECCB0-95D5-C446-8EB3-6A6D85935981}" dt="2023-01-09T19:38:52.152" v="468"/>
          <ac:spMkLst>
            <pc:docMk/>
            <pc:sldMk cId="1136148288" sldId="1589"/>
            <ac:spMk id="97" creationId="{9BA33CBF-8CE9-F845-242C-8CE777AD226D}"/>
          </ac:spMkLst>
        </pc:spChg>
        <pc:spChg chg="mod">
          <ac:chgData name="Daniel Khashabi" userId="62390808-c838-45e6-be59-d6fd0d208bc8" providerId="ADAL" clId="{AF0ECCB0-95D5-C446-8EB3-6A6D85935981}" dt="2023-01-09T19:38:52.152" v="468"/>
          <ac:spMkLst>
            <pc:docMk/>
            <pc:sldMk cId="1136148288" sldId="1589"/>
            <ac:spMk id="100" creationId="{5CDDCBD5-640D-22BE-D099-7570C7233264}"/>
          </ac:spMkLst>
        </pc:spChg>
        <pc:spChg chg="mod">
          <ac:chgData name="Daniel Khashabi" userId="62390808-c838-45e6-be59-d6fd0d208bc8" providerId="ADAL" clId="{AF0ECCB0-95D5-C446-8EB3-6A6D85935981}" dt="2023-01-09T19:38:52.152" v="468"/>
          <ac:spMkLst>
            <pc:docMk/>
            <pc:sldMk cId="1136148288" sldId="1589"/>
            <ac:spMk id="101" creationId="{9D415FD6-7895-306D-9414-0C307E297B01}"/>
          </ac:spMkLst>
        </pc:spChg>
        <pc:spChg chg="mod">
          <ac:chgData name="Daniel Khashabi" userId="62390808-c838-45e6-be59-d6fd0d208bc8" providerId="ADAL" clId="{AF0ECCB0-95D5-C446-8EB3-6A6D85935981}" dt="2023-01-09T19:38:52.152" v="468"/>
          <ac:spMkLst>
            <pc:docMk/>
            <pc:sldMk cId="1136148288" sldId="1589"/>
            <ac:spMk id="107" creationId="{9196A0DC-8429-2BE3-545B-57F9ED81BC4B}"/>
          </ac:spMkLst>
        </pc:spChg>
        <pc:spChg chg="mod">
          <ac:chgData name="Daniel Khashabi" userId="62390808-c838-45e6-be59-d6fd0d208bc8" providerId="ADAL" clId="{AF0ECCB0-95D5-C446-8EB3-6A6D85935981}" dt="2023-01-09T19:38:52.152" v="468"/>
          <ac:spMkLst>
            <pc:docMk/>
            <pc:sldMk cId="1136148288" sldId="1589"/>
            <ac:spMk id="113" creationId="{B1667AA8-6706-B8C3-7F7F-74FF1EC30E0C}"/>
          </ac:spMkLst>
        </pc:spChg>
        <pc:spChg chg="mod">
          <ac:chgData name="Daniel Khashabi" userId="62390808-c838-45e6-be59-d6fd0d208bc8" providerId="ADAL" clId="{AF0ECCB0-95D5-C446-8EB3-6A6D85935981}" dt="2023-01-09T19:38:52.152" v="468"/>
          <ac:spMkLst>
            <pc:docMk/>
            <pc:sldMk cId="1136148288" sldId="1589"/>
            <ac:spMk id="114" creationId="{E56949DF-BD7D-72E8-142A-F641CAB1F762}"/>
          </ac:spMkLst>
        </pc:spChg>
        <pc:spChg chg="mod">
          <ac:chgData name="Daniel Khashabi" userId="62390808-c838-45e6-be59-d6fd0d208bc8" providerId="ADAL" clId="{AF0ECCB0-95D5-C446-8EB3-6A6D85935981}" dt="2023-01-09T19:38:52.152" v="468"/>
          <ac:spMkLst>
            <pc:docMk/>
            <pc:sldMk cId="1136148288" sldId="1589"/>
            <ac:spMk id="117" creationId="{0222F006-D53E-60E8-070D-09EA42DC009F}"/>
          </ac:spMkLst>
        </pc:spChg>
        <pc:spChg chg="mod">
          <ac:chgData name="Daniel Khashabi" userId="62390808-c838-45e6-be59-d6fd0d208bc8" providerId="ADAL" clId="{AF0ECCB0-95D5-C446-8EB3-6A6D85935981}" dt="2023-01-09T19:38:52.152" v="468"/>
          <ac:spMkLst>
            <pc:docMk/>
            <pc:sldMk cId="1136148288" sldId="1589"/>
            <ac:spMk id="124" creationId="{A444E496-5EB0-82DB-C66E-9FBD29B6B9B4}"/>
          </ac:spMkLst>
        </pc:spChg>
        <pc:spChg chg="mod">
          <ac:chgData name="Daniel Khashabi" userId="62390808-c838-45e6-be59-d6fd0d208bc8" providerId="ADAL" clId="{AF0ECCB0-95D5-C446-8EB3-6A6D85935981}" dt="2023-01-09T20:46:58.737" v="1475" actId="1035"/>
          <ac:spMkLst>
            <pc:docMk/>
            <pc:sldMk cId="1136148288" sldId="1589"/>
            <ac:spMk id="125" creationId="{B180FA8A-916C-9D0B-6C92-19AEC3CD6CED}"/>
          </ac:spMkLst>
        </pc:spChg>
        <pc:spChg chg="add del mod">
          <ac:chgData name="Daniel Khashabi" userId="62390808-c838-45e6-be59-d6fd0d208bc8" providerId="ADAL" clId="{AF0ECCB0-95D5-C446-8EB3-6A6D85935981}" dt="2023-01-10T02:26:26.092" v="3429" actId="478"/>
          <ac:spMkLst>
            <pc:docMk/>
            <pc:sldMk cId="1136148288" sldId="1589"/>
            <ac:spMk id="127" creationId="{5ADC18B2-8A89-C7A8-940B-2ECBC14DDEB2}"/>
          </ac:spMkLst>
        </pc:spChg>
        <pc:spChg chg="del mod">
          <ac:chgData name="Daniel Khashabi" userId="62390808-c838-45e6-be59-d6fd0d208bc8" providerId="ADAL" clId="{AF0ECCB0-95D5-C446-8EB3-6A6D85935981}" dt="2023-01-10T01:41:38.278" v="2139" actId="478"/>
          <ac:spMkLst>
            <pc:docMk/>
            <pc:sldMk cId="1136148288" sldId="1589"/>
            <ac:spMk id="128" creationId="{F3EC8C04-6953-E090-D54E-B457D30FF5EB}"/>
          </ac:spMkLst>
        </pc:spChg>
        <pc:spChg chg="del mod">
          <ac:chgData name="Daniel Khashabi" userId="62390808-c838-45e6-be59-d6fd0d208bc8" providerId="ADAL" clId="{AF0ECCB0-95D5-C446-8EB3-6A6D85935981}" dt="2023-01-10T01:41:40.032" v="2140" actId="478"/>
          <ac:spMkLst>
            <pc:docMk/>
            <pc:sldMk cId="1136148288" sldId="1589"/>
            <ac:spMk id="129" creationId="{0711A3F9-F191-760F-5534-56E55E5AEE13}"/>
          </ac:spMkLst>
        </pc:spChg>
        <pc:spChg chg="mod">
          <ac:chgData name="Daniel Khashabi" userId="62390808-c838-45e6-be59-d6fd0d208bc8" providerId="ADAL" clId="{AF0ECCB0-95D5-C446-8EB3-6A6D85935981}" dt="2023-01-09T19:38:52.152" v="468"/>
          <ac:spMkLst>
            <pc:docMk/>
            <pc:sldMk cId="1136148288" sldId="1589"/>
            <ac:spMk id="131" creationId="{DBDA3B3A-E776-90C5-47CD-A263D1EB9756}"/>
          </ac:spMkLst>
        </pc:spChg>
        <pc:spChg chg="mod">
          <ac:chgData name="Daniel Khashabi" userId="62390808-c838-45e6-be59-d6fd0d208bc8" providerId="ADAL" clId="{AF0ECCB0-95D5-C446-8EB3-6A6D85935981}" dt="2023-01-09T19:38:52.152" v="468"/>
          <ac:spMkLst>
            <pc:docMk/>
            <pc:sldMk cId="1136148288" sldId="1589"/>
            <ac:spMk id="132" creationId="{122EE574-94D4-BBB1-C593-480598E9DAD6}"/>
          </ac:spMkLst>
        </pc:spChg>
        <pc:spChg chg="mod">
          <ac:chgData name="Daniel Khashabi" userId="62390808-c838-45e6-be59-d6fd0d208bc8" providerId="ADAL" clId="{AF0ECCB0-95D5-C446-8EB3-6A6D85935981}" dt="2023-01-09T20:46:58.737" v="1475" actId="1035"/>
          <ac:spMkLst>
            <pc:docMk/>
            <pc:sldMk cId="1136148288" sldId="1589"/>
            <ac:spMk id="133" creationId="{1004BAE8-494D-EBE9-1578-8BA32B207B8A}"/>
          </ac:spMkLst>
        </pc:spChg>
        <pc:spChg chg="add mod">
          <ac:chgData name="Daniel Khashabi" userId="62390808-c838-45e6-be59-d6fd0d208bc8" providerId="ADAL" clId="{AF0ECCB0-95D5-C446-8EB3-6A6D85935981}" dt="2023-01-10T02:26:24.239" v="3428" actId="14100"/>
          <ac:spMkLst>
            <pc:docMk/>
            <pc:sldMk cId="1136148288" sldId="1589"/>
            <ac:spMk id="135" creationId="{3A5BB46C-7E23-D7A9-1E1E-5990210D71F6}"/>
          </ac:spMkLst>
        </pc:spChg>
        <pc:spChg chg="mod ord">
          <ac:chgData name="Daniel Khashabi" userId="62390808-c838-45e6-be59-d6fd0d208bc8" providerId="ADAL" clId="{AF0ECCB0-95D5-C446-8EB3-6A6D85935981}" dt="2023-01-09T20:46:44.520" v="1436" actId="700"/>
          <ac:spMkLst>
            <pc:docMk/>
            <pc:sldMk cId="1136148288" sldId="1589"/>
            <ac:spMk id="136" creationId="{C9D94985-3E86-E8A5-8117-125BBD34D477}"/>
          </ac:spMkLst>
        </pc:spChg>
        <pc:spChg chg="mod">
          <ac:chgData name="Daniel Khashabi" userId="62390808-c838-45e6-be59-d6fd0d208bc8" providerId="ADAL" clId="{AF0ECCB0-95D5-C446-8EB3-6A6D85935981}" dt="2023-01-09T20:46:58.737" v="1475" actId="1035"/>
          <ac:spMkLst>
            <pc:docMk/>
            <pc:sldMk cId="1136148288" sldId="1589"/>
            <ac:spMk id="140" creationId="{42A84571-E17A-8F8D-924D-1E51B2E87B78}"/>
          </ac:spMkLst>
        </pc:spChg>
        <pc:spChg chg="mod">
          <ac:chgData name="Daniel Khashabi" userId="62390808-c838-45e6-be59-d6fd0d208bc8" providerId="ADAL" clId="{AF0ECCB0-95D5-C446-8EB3-6A6D85935981}" dt="2023-01-09T19:39:29.289" v="469"/>
          <ac:spMkLst>
            <pc:docMk/>
            <pc:sldMk cId="1136148288" sldId="1589"/>
            <ac:spMk id="143" creationId="{B1905B46-9AF0-0460-17D3-8D01B819973B}"/>
          </ac:spMkLst>
        </pc:spChg>
        <pc:spChg chg="mod">
          <ac:chgData name="Daniel Khashabi" userId="62390808-c838-45e6-be59-d6fd0d208bc8" providerId="ADAL" clId="{AF0ECCB0-95D5-C446-8EB3-6A6D85935981}" dt="2023-01-10T14:14:03.240" v="3617" actId="14100"/>
          <ac:spMkLst>
            <pc:docMk/>
            <pc:sldMk cId="1136148288" sldId="1589"/>
            <ac:spMk id="144" creationId="{988A4823-5C79-626E-C83D-0B422690BD0A}"/>
          </ac:spMkLst>
        </pc:spChg>
        <pc:spChg chg="mod">
          <ac:chgData name="Daniel Khashabi" userId="62390808-c838-45e6-be59-d6fd0d208bc8" providerId="ADAL" clId="{AF0ECCB0-95D5-C446-8EB3-6A6D85935981}" dt="2023-01-09T20:46:58.737" v="1475" actId="1035"/>
          <ac:spMkLst>
            <pc:docMk/>
            <pc:sldMk cId="1136148288" sldId="1589"/>
            <ac:spMk id="145" creationId="{1C2D3045-BBA2-DA13-07C7-5BFED455A120}"/>
          </ac:spMkLst>
        </pc:spChg>
        <pc:spChg chg="mod">
          <ac:chgData name="Daniel Khashabi" userId="62390808-c838-45e6-be59-d6fd0d208bc8" providerId="ADAL" clId="{AF0ECCB0-95D5-C446-8EB3-6A6D85935981}" dt="2023-01-09T20:46:58.737" v="1475" actId="1035"/>
          <ac:spMkLst>
            <pc:docMk/>
            <pc:sldMk cId="1136148288" sldId="1589"/>
            <ac:spMk id="146" creationId="{7399865C-DCDB-E384-BC08-02F0B09C2834}"/>
          </ac:spMkLst>
        </pc:spChg>
        <pc:spChg chg="mod">
          <ac:chgData name="Daniel Khashabi" userId="62390808-c838-45e6-be59-d6fd0d208bc8" providerId="ADAL" clId="{AF0ECCB0-95D5-C446-8EB3-6A6D85935981}" dt="2023-01-09T20:46:58.737" v="1475" actId="1035"/>
          <ac:spMkLst>
            <pc:docMk/>
            <pc:sldMk cId="1136148288" sldId="1589"/>
            <ac:spMk id="147" creationId="{007F2217-45DC-43A5-7EC9-BB822C7B502B}"/>
          </ac:spMkLst>
        </pc:spChg>
        <pc:spChg chg="mod">
          <ac:chgData name="Daniel Khashabi" userId="62390808-c838-45e6-be59-d6fd0d208bc8" providerId="ADAL" clId="{AF0ECCB0-95D5-C446-8EB3-6A6D85935981}" dt="2023-01-09T20:46:58.737" v="1475" actId="1035"/>
          <ac:spMkLst>
            <pc:docMk/>
            <pc:sldMk cId="1136148288" sldId="1589"/>
            <ac:spMk id="148" creationId="{6232A7B1-755F-53BB-E641-BA729469A12B}"/>
          </ac:spMkLst>
        </pc:spChg>
        <pc:spChg chg="mod">
          <ac:chgData name="Daniel Khashabi" userId="62390808-c838-45e6-be59-d6fd0d208bc8" providerId="ADAL" clId="{AF0ECCB0-95D5-C446-8EB3-6A6D85935981}" dt="2023-01-09T19:39:29.289" v="469"/>
          <ac:spMkLst>
            <pc:docMk/>
            <pc:sldMk cId="1136148288" sldId="1589"/>
            <ac:spMk id="159" creationId="{E18A82C2-A91C-AA19-1E0A-2F7BF1BA7DFB}"/>
          </ac:spMkLst>
        </pc:spChg>
        <pc:spChg chg="mod ord">
          <ac:chgData name="Daniel Khashabi" userId="62390808-c838-45e6-be59-d6fd0d208bc8" providerId="ADAL" clId="{AF0ECCB0-95D5-C446-8EB3-6A6D85935981}" dt="2023-01-09T20:46:44.520" v="1436" actId="700"/>
          <ac:spMkLst>
            <pc:docMk/>
            <pc:sldMk cId="1136148288" sldId="1589"/>
            <ac:spMk id="160" creationId="{CA990B08-B006-AFC6-8991-6CC49384E029}"/>
          </ac:spMkLst>
        </pc:spChg>
        <pc:grpChg chg="mod">
          <ac:chgData name="Daniel Khashabi" userId="62390808-c838-45e6-be59-d6fd0d208bc8" providerId="ADAL" clId="{AF0ECCB0-95D5-C446-8EB3-6A6D85935981}" dt="2023-01-10T01:41:49.414" v="2143" actId="1076"/>
          <ac:grpSpMkLst>
            <pc:docMk/>
            <pc:sldMk cId="1136148288" sldId="1589"/>
            <ac:grpSpMk id="15" creationId="{07618BAD-1880-7859-C9CE-12E10E3DE5DB}"/>
          </ac:grpSpMkLst>
        </pc:grpChg>
        <pc:grpChg chg="mod">
          <ac:chgData name="Daniel Khashabi" userId="62390808-c838-45e6-be59-d6fd0d208bc8" providerId="ADAL" clId="{AF0ECCB0-95D5-C446-8EB3-6A6D85935981}" dt="2023-01-10T01:41:49.414" v="2143" actId="1076"/>
          <ac:grpSpMkLst>
            <pc:docMk/>
            <pc:sldMk cId="1136148288" sldId="1589"/>
            <ac:grpSpMk id="130" creationId="{BD37A981-83BC-9FEF-E4DB-364642A38CF9}"/>
          </ac:grpSpMkLst>
        </pc:grpChg>
        <pc:grpChg chg="mod">
          <ac:chgData name="Daniel Khashabi" userId="62390808-c838-45e6-be59-d6fd0d208bc8" providerId="ADAL" clId="{AF0ECCB0-95D5-C446-8EB3-6A6D85935981}" dt="2023-01-09T20:46:58.737" v="1475" actId="1035"/>
          <ac:grpSpMkLst>
            <pc:docMk/>
            <pc:sldMk cId="1136148288" sldId="1589"/>
            <ac:grpSpMk id="137" creationId="{B1B72EFE-4539-284A-783D-879098D2AFFB}"/>
          </ac:grpSpMkLst>
        </pc:grpChg>
        <pc:grpChg chg="mod">
          <ac:chgData name="Daniel Khashabi" userId="62390808-c838-45e6-be59-d6fd0d208bc8" providerId="ADAL" clId="{AF0ECCB0-95D5-C446-8EB3-6A6D85935981}" dt="2023-01-09T20:46:58.737" v="1475" actId="1035"/>
          <ac:grpSpMkLst>
            <pc:docMk/>
            <pc:sldMk cId="1136148288" sldId="1589"/>
            <ac:grpSpMk id="142" creationId="{5D675CC1-431C-6D9E-14F4-8D37D3478126}"/>
          </ac:grpSpMkLst>
        </pc:grpChg>
        <pc:picChg chg="mod">
          <ac:chgData name="Daniel Khashabi" userId="62390808-c838-45e6-be59-d6fd0d208bc8" providerId="ADAL" clId="{AF0ECCB0-95D5-C446-8EB3-6A6D85935981}" dt="2023-01-09T20:46:58.737" v="1475" actId="1035"/>
          <ac:picMkLst>
            <pc:docMk/>
            <pc:sldMk cId="1136148288" sldId="1589"/>
            <ac:picMk id="8" creationId="{53473F7D-9B0C-CBDB-A9E7-9B16EC38F3A8}"/>
          </ac:picMkLst>
        </pc:picChg>
        <pc:picChg chg="mod">
          <ac:chgData name="Daniel Khashabi" userId="62390808-c838-45e6-be59-d6fd0d208bc8" providerId="ADAL" clId="{AF0ECCB0-95D5-C446-8EB3-6A6D85935981}" dt="2023-01-09T20:46:58.737" v="1475" actId="1035"/>
          <ac:picMkLst>
            <pc:docMk/>
            <pc:sldMk cId="1136148288" sldId="1589"/>
            <ac:picMk id="126" creationId="{321D1E46-6068-8B7F-4993-46B8C57CEE7B}"/>
          </ac:picMkLst>
        </pc:picChg>
        <pc:picChg chg="mod">
          <ac:chgData name="Daniel Khashabi" userId="62390808-c838-45e6-be59-d6fd0d208bc8" providerId="ADAL" clId="{AF0ECCB0-95D5-C446-8EB3-6A6D85935981}" dt="2023-01-09T20:46:58.737" v="1475" actId="1035"/>
          <ac:picMkLst>
            <pc:docMk/>
            <pc:sldMk cId="1136148288" sldId="1589"/>
            <ac:picMk id="134" creationId="{978DB3F3-D981-1475-36B9-CCB06825B9EC}"/>
          </ac:picMkLst>
        </pc:picChg>
      </pc:sldChg>
      <pc:sldChg chg="addSp delSp modSp add mod modAnim">
        <pc:chgData name="Daniel Khashabi" userId="62390808-c838-45e6-be59-d6fd0d208bc8" providerId="ADAL" clId="{AF0ECCB0-95D5-C446-8EB3-6A6D85935981}" dt="2023-01-10T15:58:11.064" v="4505" actId="478"/>
        <pc:sldMkLst>
          <pc:docMk/>
          <pc:sldMk cId="1702199255" sldId="1591"/>
        </pc:sldMkLst>
        <pc:spChg chg="mod">
          <ac:chgData name="Daniel Khashabi" userId="62390808-c838-45e6-be59-d6fd0d208bc8" providerId="ADAL" clId="{AF0ECCB0-95D5-C446-8EB3-6A6D85935981}" dt="2023-01-09T19:37:57.991" v="461" actId="27636"/>
          <ac:spMkLst>
            <pc:docMk/>
            <pc:sldMk cId="1702199255" sldId="1591"/>
            <ac:spMk id="2" creationId="{953ED47A-3027-1985-0980-096D263C53C4}"/>
          </ac:spMkLst>
        </pc:spChg>
        <pc:spChg chg="mod">
          <ac:chgData name="Daniel Khashabi" userId="62390808-c838-45e6-be59-d6fd0d208bc8" providerId="ADAL" clId="{AF0ECCB0-95D5-C446-8EB3-6A6D85935981}" dt="2023-01-09T19:39:29.289" v="469"/>
          <ac:spMkLst>
            <pc:docMk/>
            <pc:sldMk cId="1702199255" sldId="1591"/>
            <ac:spMk id="3" creationId="{214C2320-B6A1-5027-C09C-2A4F6CF7B265}"/>
          </ac:spMkLst>
        </pc:spChg>
        <pc:spChg chg="mod">
          <ac:chgData name="Daniel Khashabi" userId="62390808-c838-45e6-be59-d6fd0d208bc8" providerId="ADAL" clId="{AF0ECCB0-95D5-C446-8EB3-6A6D85935981}" dt="2023-01-09T19:39:29.289" v="469"/>
          <ac:spMkLst>
            <pc:docMk/>
            <pc:sldMk cId="1702199255" sldId="1591"/>
            <ac:spMk id="4" creationId="{2C77C194-1B32-4C09-BF79-1ECD9D86C996}"/>
          </ac:spMkLst>
        </pc:spChg>
        <pc:spChg chg="mod">
          <ac:chgData name="Daniel Khashabi" userId="62390808-c838-45e6-be59-d6fd0d208bc8" providerId="ADAL" clId="{AF0ECCB0-95D5-C446-8EB3-6A6D85935981}" dt="2023-01-09T19:39:29.289" v="469"/>
          <ac:spMkLst>
            <pc:docMk/>
            <pc:sldMk cId="1702199255" sldId="1591"/>
            <ac:spMk id="5" creationId="{156F338D-895B-99B1-1933-60A2F9290656}"/>
          </ac:spMkLst>
        </pc:spChg>
        <pc:spChg chg="mod">
          <ac:chgData name="Daniel Khashabi" userId="62390808-c838-45e6-be59-d6fd0d208bc8" providerId="ADAL" clId="{AF0ECCB0-95D5-C446-8EB3-6A6D85935981}" dt="2023-01-09T19:39:29.289" v="469"/>
          <ac:spMkLst>
            <pc:docMk/>
            <pc:sldMk cId="1702199255" sldId="1591"/>
            <ac:spMk id="6" creationId="{371ECC60-3121-BAB4-3727-6C1E6516E675}"/>
          </ac:spMkLst>
        </pc:spChg>
        <pc:spChg chg="mod">
          <ac:chgData name="Daniel Khashabi" userId="62390808-c838-45e6-be59-d6fd0d208bc8" providerId="ADAL" clId="{AF0ECCB0-95D5-C446-8EB3-6A6D85935981}" dt="2023-01-09T19:38:52.152" v="468"/>
          <ac:spMkLst>
            <pc:docMk/>
            <pc:sldMk cId="1702199255" sldId="1591"/>
            <ac:spMk id="7" creationId="{A7CD14D7-5641-2070-217C-07C882A34C6D}"/>
          </ac:spMkLst>
        </pc:spChg>
        <pc:spChg chg="mod">
          <ac:chgData name="Daniel Khashabi" userId="62390808-c838-45e6-be59-d6fd0d208bc8" providerId="ADAL" clId="{AF0ECCB0-95D5-C446-8EB3-6A6D85935981}" dt="2023-01-09T19:39:29.289" v="469"/>
          <ac:spMkLst>
            <pc:docMk/>
            <pc:sldMk cId="1702199255" sldId="1591"/>
            <ac:spMk id="13" creationId="{75C1D8C4-972A-5A77-2D3B-1AFB41F0618F}"/>
          </ac:spMkLst>
        </pc:spChg>
        <pc:spChg chg="mod">
          <ac:chgData name="Daniel Khashabi" userId="62390808-c838-45e6-be59-d6fd0d208bc8" providerId="ADAL" clId="{AF0ECCB0-95D5-C446-8EB3-6A6D85935981}" dt="2023-01-09T19:39:29.289" v="469"/>
          <ac:spMkLst>
            <pc:docMk/>
            <pc:sldMk cId="1702199255" sldId="1591"/>
            <ac:spMk id="14" creationId="{F73CA4E6-C56C-5510-E249-D4099B3136DB}"/>
          </ac:spMkLst>
        </pc:spChg>
        <pc:spChg chg="mod">
          <ac:chgData name="Daniel Khashabi" userId="62390808-c838-45e6-be59-d6fd0d208bc8" providerId="ADAL" clId="{AF0ECCB0-95D5-C446-8EB3-6A6D85935981}" dt="2023-01-09T19:38:52.152" v="468"/>
          <ac:spMkLst>
            <pc:docMk/>
            <pc:sldMk cId="1702199255" sldId="1591"/>
            <ac:spMk id="16" creationId="{D7D3356C-9DCB-B04B-F6FD-7436880A9C17}"/>
          </ac:spMkLst>
        </pc:spChg>
        <pc:spChg chg="mod">
          <ac:chgData name="Daniel Khashabi" userId="62390808-c838-45e6-be59-d6fd0d208bc8" providerId="ADAL" clId="{AF0ECCB0-95D5-C446-8EB3-6A6D85935981}" dt="2023-01-09T19:38:52.152" v="468"/>
          <ac:spMkLst>
            <pc:docMk/>
            <pc:sldMk cId="1702199255" sldId="1591"/>
            <ac:spMk id="17" creationId="{0367986B-D077-29AC-E209-B03836DA5B7C}"/>
          </ac:spMkLst>
        </pc:spChg>
        <pc:spChg chg="mod">
          <ac:chgData name="Daniel Khashabi" userId="62390808-c838-45e6-be59-d6fd0d208bc8" providerId="ADAL" clId="{AF0ECCB0-95D5-C446-8EB3-6A6D85935981}" dt="2023-01-09T19:38:52.152" v="468"/>
          <ac:spMkLst>
            <pc:docMk/>
            <pc:sldMk cId="1702199255" sldId="1591"/>
            <ac:spMk id="18" creationId="{46F2F879-D123-EB66-88C3-B8CC432830EA}"/>
          </ac:spMkLst>
        </pc:spChg>
        <pc:spChg chg="mod">
          <ac:chgData name="Daniel Khashabi" userId="62390808-c838-45e6-be59-d6fd0d208bc8" providerId="ADAL" clId="{AF0ECCB0-95D5-C446-8EB3-6A6D85935981}" dt="2023-01-09T19:38:52.152" v="468"/>
          <ac:spMkLst>
            <pc:docMk/>
            <pc:sldMk cId="1702199255" sldId="1591"/>
            <ac:spMk id="19" creationId="{0A52839E-F750-F781-9053-F608C5372B48}"/>
          </ac:spMkLst>
        </pc:spChg>
        <pc:spChg chg="mod">
          <ac:chgData name="Daniel Khashabi" userId="62390808-c838-45e6-be59-d6fd0d208bc8" providerId="ADAL" clId="{AF0ECCB0-95D5-C446-8EB3-6A6D85935981}" dt="2023-01-09T19:38:52.152" v="468"/>
          <ac:spMkLst>
            <pc:docMk/>
            <pc:sldMk cId="1702199255" sldId="1591"/>
            <ac:spMk id="20" creationId="{5A6D7D52-1C88-91A2-960F-5867EB2C9A99}"/>
          </ac:spMkLst>
        </pc:spChg>
        <pc:spChg chg="mod">
          <ac:chgData name="Daniel Khashabi" userId="62390808-c838-45e6-be59-d6fd0d208bc8" providerId="ADAL" clId="{AF0ECCB0-95D5-C446-8EB3-6A6D85935981}" dt="2023-01-09T19:38:52.152" v="468"/>
          <ac:spMkLst>
            <pc:docMk/>
            <pc:sldMk cId="1702199255" sldId="1591"/>
            <ac:spMk id="21" creationId="{CF1D3F26-3BCE-1594-7029-B0C27ACEE9D4}"/>
          </ac:spMkLst>
        </pc:spChg>
        <pc:spChg chg="mod">
          <ac:chgData name="Daniel Khashabi" userId="62390808-c838-45e6-be59-d6fd0d208bc8" providerId="ADAL" clId="{AF0ECCB0-95D5-C446-8EB3-6A6D85935981}" dt="2023-01-09T19:38:52.152" v="468"/>
          <ac:spMkLst>
            <pc:docMk/>
            <pc:sldMk cId="1702199255" sldId="1591"/>
            <ac:spMk id="22" creationId="{C43116D2-0394-BAE8-E2B2-1DF487D34A2B}"/>
          </ac:spMkLst>
        </pc:spChg>
        <pc:spChg chg="mod">
          <ac:chgData name="Daniel Khashabi" userId="62390808-c838-45e6-be59-d6fd0d208bc8" providerId="ADAL" clId="{AF0ECCB0-95D5-C446-8EB3-6A6D85935981}" dt="2023-01-09T19:38:52.152" v="468"/>
          <ac:spMkLst>
            <pc:docMk/>
            <pc:sldMk cId="1702199255" sldId="1591"/>
            <ac:spMk id="23" creationId="{16C3FAB2-83D3-02D5-40E9-87178CC3AFB6}"/>
          </ac:spMkLst>
        </pc:spChg>
        <pc:spChg chg="mod">
          <ac:chgData name="Daniel Khashabi" userId="62390808-c838-45e6-be59-d6fd0d208bc8" providerId="ADAL" clId="{AF0ECCB0-95D5-C446-8EB3-6A6D85935981}" dt="2023-01-09T19:38:52.152" v="468"/>
          <ac:spMkLst>
            <pc:docMk/>
            <pc:sldMk cId="1702199255" sldId="1591"/>
            <ac:spMk id="24" creationId="{05E205CB-22EB-F588-2CC6-4F05B130ED2A}"/>
          </ac:spMkLst>
        </pc:spChg>
        <pc:spChg chg="mod">
          <ac:chgData name="Daniel Khashabi" userId="62390808-c838-45e6-be59-d6fd0d208bc8" providerId="ADAL" clId="{AF0ECCB0-95D5-C446-8EB3-6A6D85935981}" dt="2023-01-09T19:38:52.152" v="468"/>
          <ac:spMkLst>
            <pc:docMk/>
            <pc:sldMk cId="1702199255" sldId="1591"/>
            <ac:spMk id="25" creationId="{04E53C9D-9A2B-2ACB-37DC-D96C7FBB208A}"/>
          </ac:spMkLst>
        </pc:spChg>
        <pc:spChg chg="mod">
          <ac:chgData name="Daniel Khashabi" userId="62390808-c838-45e6-be59-d6fd0d208bc8" providerId="ADAL" clId="{AF0ECCB0-95D5-C446-8EB3-6A6D85935981}" dt="2023-01-09T19:38:52.152" v="468"/>
          <ac:spMkLst>
            <pc:docMk/>
            <pc:sldMk cId="1702199255" sldId="1591"/>
            <ac:spMk id="26" creationId="{267903E6-C090-581A-A272-C7526C311746}"/>
          </ac:spMkLst>
        </pc:spChg>
        <pc:spChg chg="mod">
          <ac:chgData name="Daniel Khashabi" userId="62390808-c838-45e6-be59-d6fd0d208bc8" providerId="ADAL" clId="{AF0ECCB0-95D5-C446-8EB3-6A6D85935981}" dt="2023-01-09T19:38:52.152" v="468"/>
          <ac:spMkLst>
            <pc:docMk/>
            <pc:sldMk cId="1702199255" sldId="1591"/>
            <ac:spMk id="27" creationId="{E1DCBDE3-6F0C-2E76-B9C4-2F2969B4115F}"/>
          </ac:spMkLst>
        </pc:spChg>
        <pc:spChg chg="mod">
          <ac:chgData name="Daniel Khashabi" userId="62390808-c838-45e6-be59-d6fd0d208bc8" providerId="ADAL" clId="{AF0ECCB0-95D5-C446-8EB3-6A6D85935981}" dt="2023-01-09T19:38:52.152" v="468"/>
          <ac:spMkLst>
            <pc:docMk/>
            <pc:sldMk cId="1702199255" sldId="1591"/>
            <ac:spMk id="28" creationId="{C2833DC6-8054-53AE-45E9-F84D1148BB3B}"/>
          </ac:spMkLst>
        </pc:spChg>
        <pc:spChg chg="mod">
          <ac:chgData name="Daniel Khashabi" userId="62390808-c838-45e6-be59-d6fd0d208bc8" providerId="ADAL" clId="{AF0ECCB0-95D5-C446-8EB3-6A6D85935981}" dt="2023-01-09T19:38:52.152" v="468"/>
          <ac:spMkLst>
            <pc:docMk/>
            <pc:sldMk cId="1702199255" sldId="1591"/>
            <ac:spMk id="29" creationId="{D2FFBA68-8B70-810E-BF8E-A5ABD9FCD255}"/>
          </ac:spMkLst>
        </pc:spChg>
        <pc:spChg chg="mod">
          <ac:chgData name="Daniel Khashabi" userId="62390808-c838-45e6-be59-d6fd0d208bc8" providerId="ADAL" clId="{AF0ECCB0-95D5-C446-8EB3-6A6D85935981}" dt="2023-01-09T19:38:52.152" v="468"/>
          <ac:spMkLst>
            <pc:docMk/>
            <pc:sldMk cId="1702199255" sldId="1591"/>
            <ac:spMk id="30" creationId="{23D4987A-C15C-6BB4-B390-F7D3F23D0F0B}"/>
          </ac:spMkLst>
        </pc:spChg>
        <pc:spChg chg="mod">
          <ac:chgData name="Daniel Khashabi" userId="62390808-c838-45e6-be59-d6fd0d208bc8" providerId="ADAL" clId="{AF0ECCB0-95D5-C446-8EB3-6A6D85935981}" dt="2023-01-09T19:38:52.152" v="468"/>
          <ac:spMkLst>
            <pc:docMk/>
            <pc:sldMk cId="1702199255" sldId="1591"/>
            <ac:spMk id="31" creationId="{222D58FD-38BF-0332-B1DB-3D9B3CF8C324}"/>
          </ac:spMkLst>
        </pc:spChg>
        <pc:spChg chg="mod">
          <ac:chgData name="Daniel Khashabi" userId="62390808-c838-45e6-be59-d6fd0d208bc8" providerId="ADAL" clId="{AF0ECCB0-95D5-C446-8EB3-6A6D85935981}" dt="2023-01-09T19:38:52.152" v="468"/>
          <ac:spMkLst>
            <pc:docMk/>
            <pc:sldMk cId="1702199255" sldId="1591"/>
            <ac:spMk id="32" creationId="{3D9B550C-5C5C-EA2A-19CB-C55D3B55D6BB}"/>
          </ac:spMkLst>
        </pc:spChg>
        <pc:spChg chg="mod">
          <ac:chgData name="Daniel Khashabi" userId="62390808-c838-45e6-be59-d6fd0d208bc8" providerId="ADAL" clId="{AF0ECCB0-95D5-C446-8EB3-6A6D85935981}" dt="2023-01-09T19:38:52.152" v="468"/>
          <ac:spMkLst>
            <pc:docMk/>
            <pc:sldMk cId="1702199255" sldId="1591"/>
            <ac:spMk id="33" creationId="{A94D29D5-EBE0-DE37-DF75-D415B4711DCD}"/>
          </ac:spMkLst>
        </pc:spChg>
        <pc:spChg chg="mod">
          <ac:chgData name="Daniel Khashabi" userId="62390808-c838-45e6-be59-d6fd0d208bc8" providerId="ADAL" clId="{AF0ECCB0-95D5-C446-8EB3-6A6D85935981}" dt="2023-01-09T19:38:52.152" v="468"/>
          <ac:spMkLst>
            <pc:docMk/>
            <pc:sldMk cId="1702199255" sldId="1591"/>
            <ac:spMk id="34" creationId="{86A79D9C-D422-35BB-E99D-155AFD230793}"/>
          </ac:spMkLst>
        </pc:spChg>
        <pc:spChg chg="mod">
          <ac:chgData name="Daniel Khashabi" userId="62390808-c838-45e6-be59-d6fd0d208bc8" providerId="ADAL" clId="{AF0ECCB0-95D5-C446-8EB3-6A6D85935981}" dt="2023-01-09T19:38:52.152" v="468"/>
          <ac:spMkLst>
            <pc:docMk/>
            <pc:sldMk cId="1702199255" sldId="1591"/>
            <ac:spMk id="35" creationId="{C9F9BACB-8C1C-F335-A1BE-D25A26F84721}"/>
          </ac:spMkLst>
        </pc:spChg>
        <pc:spChg chg="mod">
          <ac:chgData name="Daniel Khashabi" userId="62390808-c838-45e6-be59-d6fd0d208bc8" providerId="ADAL" clId="{AF0ECCB0-95D5-C446-8EB3-6A6D85935981}" dt="2023-01-09T19:38:52.152" v="468"/>
          <ac:spMkLst>
            <pc:docMk/>
            <pc:sldMk cId="1702199255" sldId="1591"/>
            <ac:spMk id="36" creationId="{6921B33C-19F6-9C97-03F2-5299DA553437}"/>
          </ac:spMkLst>
        </pc:spChg>
        <pc:spChg chg="mod">
          <ac:chgData name="Daniel Khashabi" userId="62390808-c838-45e6-be59-d6fd0d208bc8" providerId="ADAL" clId="{AF0ECCB0-95D5-C446-8EB3-6A6D85935981}" dt="2023-01-09T19:38:52.152" v="468"/>
          <ac:spMkLst>
            <pc:docMk/>
            <pc:sldMk cId="1702199255" sldId="1591"/>
            <ac:spMk id="37" creationId="{9C6C0A74-FB04-2DE7-B08D-C9075845B58D}"/>
          </ac:spMkLst>
        </pc:spChg>
        <pc:spChg chg="mod">
          <ac:chgData name="Daniel Khashabi" userId="62390808-c838-45e6-be59-d6fd0d208bc8" providerId="ADAL" clId="{AF0ECCB0-95D5-C446-8EB3-6A6D85935981}" dt="2023-01-09T19:38:52.152" v="468"/>
          <ac:spMkLst>
            <pc:docMk/>
            <pc:sldMk cId="1702199255" sldId="1591"/>
            <ac:spMk id="38" creationId="{436880A2-4C6B-00BD-C323-89A49837A427}"/>
          </ac:spMkLst>
        </pc:spChg>
        <pc:spChg chg="mod">
          <ac:chgData name="Daniel Khashabi" userId="62390808-c838-45e6-be59-d6fd0d208bc8" providerId="ADAL" clId="{AF0ECCB0-95D5-C446-8EB3-6A6D85935981}" dt="2023-01-09T19:38:52.152" v="468"/>
          <ac:spMkLst>
            <pc:docMk/>
            <pc:sldMk cId="1702199255" sldId="1591"/>
            <ac:spMk id="39" creationId="{0FEBF1E1-73D6-79E3-2D6C-622816881472}"/>
          </ac:spMkLst>
        </pc:spChg>
        <pc:spChg chg="mod">
          <ac:chgData name="Daniel Khashabi" userId="62390808-c838-45e6-be59-d6fd0d208bc8" providerId="ADAL" clId="{AF0ECCB0-95D5-C446-8EB3-6A6D85935981}" dt="2023-01-09T19:38:52.152" v="468"/>
          <ac:spMkLst>
            <pc:docMk/>
            <pc:sldMk cId="1702199255" sldId="1591"/>
            <ac:spMk id="40" creationId="{130C8D2D-5903-DCB6-C3C4-660F42BB2479}"/>
          </ac:spMkLst>
        </pc:spChg>
        <pc:spChg chg="mod">
          <ac:chgData name="Daniel Khashabi" userId="62390808-c838-45e6-be59-d6fd0d208bc8" providerId="ADAL" clId="{AF0ECCB0-95D5-C446-8EB3-6A6D85935981}" dt="2023-01-09T19:38:52.152" v="468"/>
          <ac:spMkLst>
            <pc:docMk/>
            <pc:sldMk cId="1702199255" sldId="1591"/>
            <ac:spMk id="41" creationId="{8589FEB8-862E-A1DA-61B7-E7D07B0113D9}"/>
          </ac:spMkLst>
        </pc:spChg>
        <pc:spChg chg="mod">
          <ac:chgData name="Daniel Khashabi" userId="62390808-c838-45e6-be59-d6fd0d208bc8" providerId="ADAL" clId="{AF0ECCB0-95D5-C446-8EB3-6A6D85935981}" dt="2023-01-09T19:38:52.152" v="468"/>
          <ac:spMkLst>
            <pc:docMk/>
            <pc:sldMk cId="1702199255" sldId="1591"/>
            <ac:spMk id="42" creationId="{AFCD7BC4-2118-382B-780D-9F810EFA1DD0}"/>
          </ac:spMkLst>
        </pc:spChg>
        <pc:spChg chg="mod">
          <ac:chgData name="Daniel Khashabi" userId="62390808-c838-45e6-be59-d6fd0d208bc8" providerId="ADAL" clId="{AF0ECCB0-95D5-C446-8EB3-6A6D85935981}" dt="2023-01-09T19:38:52.152" v="468"/>
          <ac:spMkLst>
            <pc:docMk/>
            <pc:sldMk cId="1702199255" sldId="1591"/>
            <ac:spMk id="43" creationId="{FD881431-047E-3B99-EFDD-B3AE61539168}"/>
          </ac:spMkLst>
        </pc:spChg>
        <pc:spChg chg="mod">
          <ac:chgData name="Daniel Khashabi" userId="62390808-c838-45e6-be59-d6fd0d208bc8" providerId="ADAL" clId="{AF0ECCB0-95D5-C446-8EB3-6A6D85935981}" dt="2023-01-09T19:38:52.152" v="468"/>
          <ac:spMkLst>
            <pc:docMk/>
            <pc:sldMk cId="1702199255" sldId="1591"/>
            <ac:spMk id="51" creationId="{F599804E-8736-BAE5-493A-FF150EC0794B}"/>
          </ac:spMkLst>
        </pc:spChg>
        <pc:spChg chg="mod">
          <ac:chgData name="Daniel Khashabi" userId="62390808-c838-45e6-be59-d6fd0d208bc8" providerId="ADAL" clId="{AF0ECCB0-95D5-C446-8EB3-6A6D85935981}" dt="2023-01-09T19:38:52.152" v="468"/>
          <ac:spMkLst>
            <pc:docMk/>
            <pc:sldMk cId="1702199255" sldId="1591"/>
            <ac:spMk id="52" creationId="{9DB59967-D645-D554-0821-21BFCDAB5326}"/>
          </ac:spMkLst>
        </pc:spChg>
        <pc:spChg chg="mod">
          <ac:chgData name="Daniel Khashabi" userId="62390808-c838-45e6-be59-d6fd0d208bc8" providerId="ADAL" clId="{AF0ECCB0-95D5-C446-8EB3-6A6D85935981}" dt="2023-01-09T19:38:52.152" v="468"/>
          <ac:spMkLst>
            <pc:docMk/>
            <pc:sldMk cId="1702199255" sldId="1591"/>
            <ac:spMk id="55" creationId="{513440BE-D529-CC5E-94EF-C7A9C896516C}"/>
          </ac:spMkLst>
        </pc:spChg>
        <pc:spChg chg="mod">
          <ac:chgData name="Daniel Khashabi" userId="62390808-c838-45e6-be59-d6fd0d208bc8" providerId="ADAL" clId="{AF0ECCB0-95D5-C446-8EB3-6A6D85935981}" dt="2023-01-09T19:38:52.152" v="468"/>
          <ac:spMkLst>
            <pc:docMk/>
            <pc:sldMk cId="1702199255" sldId="1591"/>
            <ac:spMk id="60" creationId="{22E14FD0-5BB1-AFB3-FFFA-1486DBDD087D}"/>
          </ac:spMkLst>
        </pc:spChg>
        <pc:spChg chg="mod">
          <ac:chgData name="Daniel Khashabi" userId="62390808-c838-45e6-be59-d6fd0d208bc8" providerId="ADAL" clId="{AF0ECCB0-95D5-C446-8EB3-6A6D85935981}" dt="2023-01-09T19:38:52.152" v="468"/>
          <ac:spMkLst>
            <pc:docMk/>
            <pc:sldMk cId="1702199255" sldId="1591"/>
            <ac:spMk id="63" creationId="{8E72FF81-D77A-B815-C79E-A5780206B4AD}"/>
          </ac:spMkLst>
        </pc:spChg>
        <pc:spChg chg="mod">
          <ac:chgData name="Daniel Khashabi" userId="62390808-c838-45e6-be59-d6fd0d208bc8" providerId="ADAL" clId="{AF0ECCB0-95D5-C446-8EB3-6A6D85935981}" dt="2023-01-09T19:38:52.152" v="468"/>
          <ac:spMkLst>
            <pc:docMk/>
            <pc:sldMk cId="1702199255" sldId="1591"/>
            <ac:spMk id="65" creationId="{061202E6-CA51-43AA-51EC-91061F1D143F}"/>
          </ac:spMkLst>
        </pc:spChg>
        <pc:spChg chg="mod">
          <ac:chgData name="Daniel Khashabi" userId="62390808-c838-45e6-be59-d6fd0d208bc8" providerId="ADAL" clId="{AF0ECCB0-95D5-C446-8EB3-6A6D85935981}" dt="2023-01-09T19:38:52.152" v="468"/>
          <ac:spMkLst>
            <pc:docMk/>
            <pc:sldMk cId="1702199255" sldId="1591"/>
            <ac:spMk id="66" creationId="{2E441058-38B6-B503-473E-A72E479C8C29}"/>
          </ac:spMkLst>
        </pc:spChg>
        <pc:spChg chg="mod">
          <ac:chgData name="Daniel Khashabi" userId="62390808-c838-45e6-be59-d6fd0d208bc8" providerId="ADAL" clId="{AF0ECCB0-95D5-C446-8EB3-6A6D85935981}" dt="2023-01-09T19:38:52.152" v="468"/>
          <ac:spMkLst>
            <pc:docMk/>
            <pc:sldMk cId="1702199255" sldId="1591"/>
            <ac:spMk id="73" creationId="{C6AA181B-2B5F-20E6-0D45-36F81704818E}"/>
          </ac:spMkLst>
        </pc:spChg>
        <pc:spChg chg="mod">
          <ac:chgData name="Daniel Khashabi" userId="62390808-c838-45e6-be59-d6fd0d208bc8" providerId="ADAL" clId="{AF0ECCB0-95D5-C446-8EB3-6A6D85935981}" dt="2023-01-09T19:38:52.152" v="468"/>
          <ac:spMkLst>
            <pc:docMk/>
            <pc:sldMk cId="1702199255" sldId="1591"/>
            <ac:spMk id="74" creationId="{14CDBCB8-82EA-601B-CDF8-AC2AA6498165}"/>
          </ac:spMkLst>
        </pc:spChg>
        <pc:spChg chg="mod">
          <ac:chgData name="Daniel Khashabi" userId="62390808-c838-45e6-be59-d6fd0d208bc8" providerId="ADAL" clId="{AF0ECCB0-95D5-C446-8EB3-6A6D85935981}" dt="2023-01-09T19:38:52.152" v="468"/>
          <ac:spMkLst>
            <pc:docMk/>
            <pc:sldMk cId="1702199255" sldId="1591"/>
            <ac:spMk id="77" creationId="{ECBD63D3-ED4E-6989-4320-69966C7669ED}"/>
          </ac:spMkLst>
        </pc:spChg>
        <pc:spChg chg="mod">
          <ac:chgData name="Daniel Khashabi" userId="62390808-c838-45e6-be59-d6fd0d208bc8" providerId="ADAL" clId="{AF0ECCB0-95D5-C446-8EB3-6A6D85935981}" dt="2023-01-09T19:38:52.152" v="468"/>
          <ac:spMkLst>
            <pc:docMk/>
            <pc:sldMk cId="1702199255" sldId="1591"/>
            <ac:spMk id="82" creationId="{3FA1E966-021B-DCAC-F5D8-DB5B411D2312}"/>
          </ac:spMkLst>
        </pc:spChg>
        <pc:spChg chg="mod">
          <ac:chgData name="Daniel Khashabi" userId="62390808-c838-45e6-be59-d6fd0d208bc8" providerId="ADAL" clId="{AF0ECCB0-95D5-C446-8EB3-6A6D85935981}" dt="2023-01-09T19:38:52.152" v="468"/>
          <ac:spMkLst>
            <pc:docMk/>
            <pc:sldMk cId="1702199255" sldId="1591"/>
            <ac:spMk id="84" creationId="{0BD34000-D330-9DD6-6009-2C98A5699FE7}"/>
          </ac:spMkLst>
        </pc:spChg>
        <pc:spChg chg="mod">
          <ac:chgData name="Daniel Khashabi" userId="62390808-c838-45e6-be59-d6fd0d208bc8" providerId="ADAL" clId="{AF0ECCB0-95D5-C446-8EB3-6A6D85935981}" dt="2023-01-09T19:38:52.152" v="468"/>
          <ac:spMkLst>
            <pc:docMk/>
            <pc:sldMk cId="1702199255" sldId="1591"/>
            <ac:spMk id="96" creationId="{82A38D17-D7D0-5236-CFDF-A12B795A49CF}"/>
          </ac:spMkLst>
        </pc:spChg>
        <pc:spChg chg="mod">
          <ac:chgData name="Daniel Khashabi" userId="62390808-c838-45e6-be59-d6fd0d208bc8" providerId="ADAL" clId="{AF0ECCB0-95D5-C446-8EB3-6A6D85935981}" dt="2023-01-09T19:38:52.152" v="468"/>
          <ac:spMkLst>
            <pc:docMk/>
            <pc:sldMk cId="1702199255" sldId="1591"/>
            <ac:spMk id="97" creationId="{9BA33CBF-8CE9-F845-242C-8CE777AD226D}"/>
          </ac:spMkLst>
        </pc:spChg>
        <pc:spChg chg="mod">
          <ac:chgData name="Daniel Khashabi" userId="62390808-c838-45e6-be59-d6fd0d208bc8" providerId="ADAL" clId="{AF0ECCB0-95D5-C446-8EB3-6A6D85935981}" dt="2023-01-09T19:38:52.152" v="468"/>
          <ac:spMkLst>
            <pc:docMk/>
            <pc:sldMk cId="1702199255" sldId="1591"/>
            <ac:spMk id="100" creationId="{5CDDCBD5-640D-22BE-D099-7570C7233264}"/>
          </ac:spMkLst>
        </pc:spChg>
        <pc:spChg chg="mod">
          <ac:chgData name="Daniel Khashabi" userId="62390808-c838-45e6-be59-d6fd0d208bc8" providerId="ADAL" clId="{AF0ECCB0-95D5-C446-8EB3-6A6D85935981}" dt="2023-01-09T19:38:52.152" v="468"/>
          <ac:spMkLst>
            <pc:docMk/>
            <pc:sldMk cId="1702199255" sldId="1591"/>
            <ac:spMk id="101" creationId="{9D415FD6-7895-306D-9414-0C307E297B01}"/>
          </ac:spMkLst>
        </pc:spChg>
        <pc:spChg chg="mod">
          <ac:chgData name="Daniel Khashabi" userId="62390808-c838-45e6-be59-d6fd0d208bc8" providerId="ADAL" clId="{AF0ECCB0-95D5-C446-8EB3-6A6D85935981}" dt="2023-01-09T19:38:52.152" v="468"/>
          <ac:spMkLst>
            <pc:docMk/>
            <pc:sldMk cId="1702199255" sldId="1591"/>
            <ac:spMk id="107" creationId="{9196A0DC-8429-2BE3-545B-57F9ED81BC4B}"/>
          </ac:spMkLst>
        </pc:spChg>
        <pc:spChg chg="mod">
          <ac:chgData name="Daniel Khashabi" userId="62390808-c838-45e6-be59-d6fd0d208bc8" providerId="ADAL" clId="{AF0ECCB0-95D5-C446-8EB3-6A6D85935981}" dt="2023-01-09T19:38:52.152" v="468"/>
          <ac:spMkLst>
            <pc:docMk/>
            <pc:sldMk cId="1702199255" sldId="1591"/>
            <ac:spMk id="113" creationId="{B1667AA8-6706-B8C3-7F7F-74FF1EC30E0C}"/>
          </ac:spMkLst>
        </pc:spChg>
        <pc:spChg chg="mod">
          <ac:chgData name="Daniel Khashabi" userId="62390808-c838-45e6-be59-d6fd0d208bc8" providerId="ADAL" clId="{AF0ECCB0-95D5-C446-8EB3-6A6D85935981}" dt="2023-01-09T19:38:52.152" v="468"/>
          <ac:spMkLst>
            <pc:docMk/>
            <pc:sldMk cId="1702199255" sldId="1591"/>
            <ac:spMk id="114" creationId="{E56949DF-BD7D-72E8-142A-F641CAB1F762}"/>
          </ac:spMkLst>
        </pc:spChg>
        <pc:spChg chg="mod">
          <ac:chgData name="Daniel Khashabi" userId="62390808-c838-45e6-be59-d6fd0d208bc8" providerId="ADAL" clId="{AF0ECCB0-95D5-C446-8EB3-6A6D85935981}" dt="2023-01-09T19:38:52.152" v="468"/>
          <ac:spMkLst>
            <pc:docMk/>
            <pc:sldMk cId="1702199255" sldId="1591"/>
            <ac:spMk id="117" creationId="{0222F006-D53E-60E8-070D-09EA42DC009F}"/>
          </ac:spMkLst>
        </pc:spChg>
        <pc:spChg chg="mod">
          <ac:chgData name="Daniel Khashabi" userId="62390808-c838-45e6-be59-d6fd0d208bc8" providerId="ADAL" clId="{AF0ECCB0-95D5-C446-8EB3-6A6D85935981}" dt="2023-01-09T19:38:52.152" v="468"/>
          <ac:spMkLst>
            <pc:docMk/>
            <pc:sldMk cId="1702199255" sldId="1591"/>
            <ac:spMk id="124" creationId="{A444E496-5EB0-82DB-C66E-9FBD29B6B9B4}"/>
          </ac:spMkLst>
        </pc:spChg>
        <pc:spChg chg="add del mod">
          <ac:chgData name="Daniel Khashabi" userId="62390808-c838-45e6-be59-d6fd0d208bc8" providerId="ADAL" clId="{AF0ECCB0-95D5-C446-8EB3-6A6D85935981}" dt="2023-01-10T15:58:11.064" v="4505" actId="478"/>
          <ac:spMkLst>
            <pc:docMk/>
            <pc:sldMk cId="1702199255" sldId="1591"/>
            <ac:spMk id="125" creationId="{425A2925-1A64-F6A6-F270-2D6285A693D4}"/>
          </ac:spMkLst>
        </pc:spChg>
        <pc:spChg chg="mod">
          <ac:chgData name="Daniel Khashabi" userId="62390808-c838-45e6-be59-d6fd0d208bc8" providerId="ADAL" clId="{AF0ECCB0-95D5-C446-8EB3-6A6D85935981}" dt="2023-01-09T19:39:29.289" v="469"/>
          <ac:spMkLst>
            <pc:docMk/>
            <pc:sldMk cId="1702199255" sldId="1591"/>
            <ac:spMk id="128" creationId="{F3EC8C04-6953-E090-D54E-B457D30FF5EB}"/>
          </ac:spMkLst>
        </pc:spChg>
        <pc:spChg chg="mod">
          <ac:chgData name="Daniel Khashabi" userId="62390808-c838-45e6-be59-d6fd0d208bc8" providerId="ADAL" clId="{AF0ECCB0-95D5-C446-8EB3-6A6D85935981}" dt="2023-01-09T19:39:29.289" v="469"/>
          <ac:spMkLst>
            <pc:docMk/>
            <pc:sldMk cId="1702199255" sldId="1591"/>
            <ac:spMk id="129" creationId="{0711A3F9-F191-760F-5534-56E55E5AEE13}"/>
          </ac:spMkLst>
        </pc:spChg>
        <pc:spChg chg="mod">
          <ac:chgData name="Daniel Khashabi" userId="62390808-c838-45e6-be59-d6fd0d208bc8" providerId="ADAL" clId="{AF0ECCB0-95D5-C446-8EB3-6A6D85935981}" dt="2023-01-09T19:38:52.152" v="468"/>
          <ac:spMkLst>
            <pc:docMk/>
            <pc:sldMk cId="1702199255" sldId="1591"/>
            <ac:spMk id="131" creationId="{DBDA3B3A-E776-90C5-47CD-A263D1EB9756}"/>
          </ac:spMkLst>
        </pc:spChg>
        <pc:spChg chg="mod">
          <ac:chgData name="Daniel Khashabi" userId="62390808-c838-45e6-be59-d6fd0d208bc8" providerId="ADAL" clId="{AF0ECCB0-95D5-C446-8EB3-6A6D85935981}" dt="2023-01-09T19:38:52.152" v="468"/>
          <ac:spMkLst>
            <pc:docMk/>
            <pc:sldMk cId="1702199255" sldId="1591"/>
            <ac:spMk id="132" creationId="{122EE574-94D4-BBB1-C593-480598E9DAD6}"/>
          </ac:spMkLst>
        </pc:spChg>
        <pc:spChg chg="mod">
          <ac:chgData name="Daniel Khashabi" userId="62390808-c838-45e6-be59-d6fd0d208bc8" providerId="ADAL" clId="{AF0ECCB0-95D5-C446-8EB3-6A6D85935981}" dt="2023-01-10T15:58:08.013" v="4504" actId="120"/>
          <ac:spMkLst>
            <pc:docMk/>
            <pc:sldMk cId="1702199255" sldId="1591"/>
            <ac:spMk id="142" creationId="{185BFF6F-8170-E1BD-248F-5B262D395E4E}"/>
          </ac:spMkLst>
        </pc:spChg>
      </pc:sldChg>
      <pc:sldChg chg="modSp add mod">
        <pc:chgData name="Daniel Khashabi" userId="62390808-c838-45e6-be59-d6fd0d208bc8" providerId="ADAL" clId="{AF0ECCB0-95D5-C446-8EB3-6A6D85935981}" dt="2023-01-09T20:47:09.014" v="1497" actId="1037"/>
        <pc:sldMkLst>
          <pc:docMk/>
          <pc:sldMk cId="2994308362" sldId="1592"/>
        </pc:sldMkLst>
        <pc:spChg chg="mod">
          <ac:chgData name="Daniel Khashabi" userId="62390808-c838-45e6-be59-d6fd0d208bc8" providerId="ADAL" clId="{AF0ECCB0-95D5-C446-8EB3-6A6D85935981}" dt="2023-01-09T19:37:57.844" v="459" actId="27636"/>
          <ac:spMkLst>
            <pc:docMk/>
            <pc:sldMk cId="2994308362" sldId="1592"/>
            <ac:spMk id="2" creationId="{906B59F0-692C-2368-AE20-C098BA977784}"/>
          </ac:spMkLst>
        </pc:spChg>
        <pc:spChg chg="mod">
          <ac:chgData name="Daniel Khashabi" userId="62390808-c838-45e6-be59-d6fd0d208bc8" providerId="ADAL" clId="{AF0ECCB0-95D5-C446-8EB3-6A6D85935981}" dt="2023-01-09T19:39:29.289" v="469"/>
          <ac:spMkLst>
            <pc:docMk/>
            <pc:sldMk cId="2994308362" sldId="1592"/>
            <ac:spMk id="3" creationId="{6FF5AEBA-CBBD-9E0C-14DD-90D901825CC2}"/>
          </ac:spMkLst>
        </pc:spChg>
        <pc:spChg chg="mod">
          <ac:chgData name="Daniel Khashabi" userId="62390808-c838-45e6-be59-d6fd0d208bc8" providerId="ADAL" clId="{AF0ECCB0-95D5-C446-8EB3-6A6D85935981}" dt="2023-01-09T19:38:52.152" v="468"/>
          <ac:spMkLst>
            <pc:docMk/>
            <pc:sldMk cId="2994308362" sldId="1592"/>
            <ac:spMk id="4" creationId="{AF4EF17E-671C-E8AD-2C71-B6C0D2356491}"/>
          </ac:spMkLst>
        </pc:spChg>
        <pc:spChg chg="mod">
          <ac:chgData name="Daniel Khashabi" userId="62390808-c838-45e6-be59-d6fd0d208bc8" providerId="ADAL" clId="{AF0ECCB0-95D5-C446-8EB3-6A6D85935981}" dt="2023-01-09T19:38:52.152" v="468"/>
          <ac:spMkLst>
            <pc:docMk/>
            <pc:sldMk cId="2994308362" sldId="1592"/>
            <ac:spMk id="5" creationId="{17BCE07D-3C93-2864-E7D9-EE1C55949E53}"/>
          </ac:spMkLst>
        </pc:spChg>
        <pc:spChg chg="mod">
          <ac:chgData name="Daniel Khashabi" userId="62390808-c838-45e6-be59-d6fd0d208bc8" providerId="ADAL" clId="{AF0ECCB0-95D5-C446-8EB3-6A6D85935981}" dt="2023-01-09T19:38:52.152" v="468"/>
          <ac:spMkLst>
            <pc:docMk/>
            <pc:sldMk cId="2994308362" sldId="1592"/>
            <ac:spMk id="8" creationId="{B05AF2D4-03C1-697C-C1CC-87226D4B5936}"/>
          </ac:spMkLst>
        </pc:spChg>
        <pc:picChg chg="mod">
          <ac:chgData name="Daniel Khashabi" userId="62390808-c838-45e6-be59-d6fd0d208bc8" providerId="ADAL" clId="{AF0ECCB0-95D5-C446-8EB3-6A6D85935981}" dt="2023-01-09T20:47:09.014" v="1497" actId="1037"/>
          <ac:picMkLst>
            <pc:docMk/>
            <pc:sldMk cId="2994308362" sldId="1592"/>
            <ac:picMk id="6" creationId="{5E2450A7-F454-E3C8-1221-C3EE7F86815A}"/>
          </ac:picMkLst>
        </pc:picChg>
      </pc:sldChg>
      <pc:sldChg chg="modSp add mod modShow">
        <pc:chgData name="Daniel Khashabi" userId="62390808-c838-45e6-be59-d6fd0d208bc8" providerId="ADAL" clId="{AF0ECCB0-95D5-C446-8EB3-6A6D85935981}" dt="2023-01-09T20:47:18.571" v="1498" actId="729"/>
        <pc:sldMkLst>
          <pc:docMk/>
          <pc:sldMk cId="3916839582" sldId="1593"/>
        </pc:sldMkLst>
        <pc:spChg chg="mod">
          <ac:chgData name="Daniel Khashabi" userId="62390808-c838-45e6-be59-d6fd0d208bc8" providerId="ADAL" clId="{AF0ECCB0-95D5-C446-8EB3-6A6D85935981}" dt="2023-01-09T19:37:57.935" v="460" actId="27636"/>
          <ac:spMkLst>
            <pc:docMk/>
            <pc:sldMk cId="3916839582" sldId="1593"/>
            <ac:spMk id="2" creationId="{906B59F0-692C-2368-AE20-C098BA977784}"/>
          </ac:spMkLst>
        </pc:spChg>
        <pc:spChg chg="mod">
          <ac:chgData name="Daniel Khashabi" userId="62390808-c838-45e6-be59-d6fd0d208bc8" providerId="ADAL" clId="{AF0ECCB0-95D5-C446-8EB3-6A6D85935981}" dt="2023-01-09T19:39:29.289" v="469"/>
          <ac:spMkLst>
            <pc:docMk/>
            <pc:sldMk cId="3916839582" sldId="1593"/>
            <ac:spMk id="3" creationId="{6FF5AEBA-CBBD-9E0C-14DD-90D901825CC2}"/>
          </ac:spMkLst>
        </pc:spChg>
        <pc:spChg chg="mod">
          <ac:chgData name="Daniel Khashabi" userId="62390808-c838-45e6-be59-d6fd0d208bc8" providerId="ADAL" clId="{AF0ECCB0-95D5-C446-8EB3-6A6D85935981}" dt="2023-01-09T19:39:29.289" v="469"/>
          <ac:spMkLst>
            <pc:docMk/>
            <pc:sldMk cId="3916839582" sldId="1593"/>
            <ac:spMk id="4" creationId="{AF4EF17E-671C-E8AD-2C71-B6C0D2356491}"/>
          </ac:spMkLst>
        </pc:spChg>
        <pc:spChg chg="mod">
          <ac:chgData name="Daniel Khashabi" userId="62390808-c838-45e6-be59-d6fd0d208bc8" providerId="ADAL" clId="{AF0ECCB0-95D5-C446-8EB3-6A6D85935981}" dt="2023-01-09T19:38:52.152" v="468"/>
          <ac:spMkLst>
            <pc:docMk/>
            <pc:sldMk cId="3916839582" sldId="1593"/>
            <ac:spMk id="6" creationId="{AA5A8D1D-7041-6CC1-9D27-D69F6C062CAF}"/>
          </ac:spMkLst>
        </pc:spChg>
        <pc:spChg chg="mod">
          <ac:chgData name="Daniel Khashabi" userId="62390808-c838-45e6-be59-d6fd0d208bc8" providerId="ADAL" clId="{AF0ECCB0-95D5-C446-8EB3-6A6D85935981}" dt="2023-01-09T19:38:52.152" v="468"/>
          <ac:spMkLst>
            <pc:docMk/>
            <pc:sldMk cId="3916839582" sldId="1593"/>
            <ac:spMk id="8" creationId="{B05AF2D4-03C1-697C-C1CC-87226D4B5936}"/>
          </ac:spMkLst>
        </pc:spChg>
      </pc:sldChg>
      <pc:sldChg chg="addSp delSp modSp add mod delAnim chgLayout modNotes">
        <pc:chgData name="Daniel Khashabi" userId="62390808-c838-45e6-be59-d6fd0d208bc8" providerId="ADAL" clId="{AF0ECCB0-95D5-C446-8EB3-6A6D85935981}" dt="2023-01-10T15:53:04.457" v="4248"/>
        <pc:sldMkLst>
          <pc:docMk/>
          <pc:sldMk cId="2138389452" sldId="1597"/>
        </pc:sldMkLst>
        <pc:spChg chg="mod ord">
          <ac:chgData name="Daniel Khashabi" userId="62390808-c838-45e6-be59-d6fd0d208bc8" providerId="ADAL" clId="{AF0ECCB0-95D5-C446-8EB3-6A6D85935981}" dt="2023-01-10T15:53:04.457" v="4248"/>
          <ac:spMkLst>
            <pc:docMk/>
            <pc:sldMk cId="2138389452" sldId="1597"/>
            <ac:spMk id="2" creationId="{953ED47A-3027-1985-0980-096D263C53C4}"/>
          </ac:spMkLst>
        </pc:spChg>
        <pc:spChg chg="mod ord">
          <ac:chgData name="Daniel Khashabi" userId="62390808-c838-45e6-be59-d6fd0d208bc8" providerId="ADAL" clId="{AF0ECCB0-95D5-C446-8EB3-6A6D85935981}" dt="2023-01-10T15:50:14.343" v="4164" actId="700"/>
          <ac:spMkLst>
            <pc:docMk/>
            <pc:sldMk cId="2138389452" sldId="1597"/>
            <ac:spMk id="3" creationId="{B3651168-230B-6999-B5E7-80B44E76D5AB}"/>
          </ac:spMkLst>
        </pc:spChg>
        <pc:spChg chg="add mod">
          <ac:chgData name="Daniel Khashabi" userId="62390808-c838-45e6-be59-d6fd0d208bc8" providerId="ADAL" clId="{AF0ECCB0-95D5-C446-8EB3-6A6D85935981}" dt="2023-01-10T15:52:00.924" v="4187" actId="122"/>
          <ac:spMkLst>
            <pc:docMk/>
            <pc:sldMk cId="2138389452" sldId="1597"/>
            <ac:spMk id="7" creationId="{3A86C3C1-45E6-0E64-CF9F-0BD8B700AF92}"/>
          </ac:spMkLst>
        </pc:spChg>
        <pc:spChg chg="mod">
          <ac:chgData name="Daniel Khashabi" userId="62390808-c838-45e6-be59-d6fd0d208bc8" providerId="ADAL" clId="{AF0ECCB0-95D5-C446-8EB3-6A6D85935981}" dt="2023-01-09T19:38:52.152" v="468"/>
          <ac:spMkLst>
            <pc:docMk/>
            <pc:sldMk cId="2138389452" sldId="1597"/>
            <ac:spMk id="127" creationId="{2F12DE1B-F45E-E0F9-93FD-EB559ED31C12}"/>
          </ac:spMkLst>
        </pc:spChg>
        <pc:spChg chg="del mod">
          <ac:chgData name="Daniel Khashabi" userId="62390808-c838-45e6-be59-d6fd0d208bc8" providerId="ADAL" clId="{AF0ECCB0-95D5-C446-8EB3-6A6D85935981}" dt="2023-01-10T15:47:29.555" v="4082" actId="478"/>
          <ac:spMkLst>
            <pc:docMk/>
            <pc:sldMk cId="2138389452" sldId="1597"/>
            <ac:spMk id="135" creationId="{8165BE67-34D7-B33A-FA94-D12728626A87}"/>
          </ac:spMkLst>
        </pc:spChg>
        <pc:spChg chg="mod ord">
          <ac:chgData name="Daniel Khashabi" userId="62390808-c838-45e6-be59-d6fd0d208bc8" providerId="ADAL" clId="{AF0ECCB0-95D5-C446-8EB3-6A6D85935981}" dt="2023-01-10T15:52:20.697" v="4191" actId="113"/>
          <ac:spMkLst>
            <pc:docMk/>
            <pc:sldMk cId="2138389452" sldId="1597"/>
            <ac:spMk id="142" creationId="{185BFF6F-8170-E1BD-248F-5B262D395E4E}"/>
          </ac:spMkLst>
        </pc:spChg>
        <pc:picChg chg="add mod">
          <ac:chgData name="Daniel Khashabi" userId="62390808-c838-45e6-be59-d6fd0d208bc8" providerId="ADAL" clId="{AF0ECCB0-95D5-C446-8EB3-6A6D85935981}" dt="2023-01-10T15:52:18.898" v="4190" actId="1076"/>
          <ac:picMkLst>
            <pc:docMk/>
            <pc:sldMk cId="2138389452" sldId="1597"/>
            <ac:picMk id="5" creationId="{0F0E725A-B298-3517-433D-5F5687248402}"/>
          </ac:picMkLst>
        </pc:picChg>
      </pc:sldChg>
      <pc:sldChg chg="modSp add del mod ord modNotes">
        <pc:chgData name="Daniel Khashabi" userId="62390808-c838-45e6-be59-d6fd0d208bc8" providerId="ADAL" clId="{AF0ECCB0-95D5-C446-8EB3-6A6D85935981}" dt="2023-01-10T15:54:58.135" v="4294" actId="2696"/>
        <pc:sldMkLst>
          <pc:docMk/>
          <pc:sldMk cId="167545185" sldId="1598"/>
        </pc:sldMkLst>
        <pc:spChg chg="mod">
          <ac:chgData name="Daniel Khashabi" userId="62390808-c838-45e6-be59-d6fd0d208bc8" providerId="ADAL" clId="{AF0ECCB0-95D5-C446-8EB3-6A6D85935981}" dt="2023-01-10T15:54:07.394" v="4254"/>
          <ac:spMkLst>
            <pc:docMk/>
            <pc:sldMk cId="167545185" sldId="1598"/>
            <ac:spMk id="2" creationId="{953ED47A-3027-1985-0980-096D263C53C4}"/>
          </ac:spMkLst>
        </pc:spChg>
        <pc:spChg chg="mod">
          <ac:chgData name="Daniel Khashabi" userId="62390808-c838-45e6-be59-d6fd0d208bc8" providerId="ADAL" clId="{AF0ECCB0-95D5-C446-8EB3-6A6D85935981}" dt="2023-01-09T19:38:52.152" v="468"/>
          <ac:spMkLst>
            <pc:docMk/>
            <pc:sldMk cId="167545185" sldId="1598"/>
            <ac:spMk id="3" creationId="{29A4EE43-4436-5CB0-4168-2E5D1E157B0D}"/>
          </ac:spMkLst>
        </pc:spChg>
        <pc:spChg chg="mod">
          <ac:chgData name="Daniel Khashabi" userId="62390808-c838-45e6-be59-d6fd0d208bc8" providerId="ADAL" clId="{AF0ECCB0-95D5-C446-8EB3-6A6D85935981}" dt="2023-01-09T19:38:52.152" v="468"/>
          <ac:spMkLst>
            <pc:docMk/>
            <pc:sldMk cId="167545185" sldId="1598"/>
            <ac:spMk id="6" creationId="{556E8FAC-D2BE-E6A6-DBBA-B9BBD21A982F}"/>
          </ac:spMkLst>
        </pc:spChg>
        <pc:spChg chg="mod">
          <ac:chgData name="Daniel Khashabi" userId="62390808-c838-45e6-be59-d6fd0d208bc8" providerId="ADAL" clId="{AF0ECCB0-95D5-C446-8EB3-6A6D85935981}" dt="2023-01-09T19:38:52.152" v="468"/>
          <ac:spMkLst>
            <pc:docMk/>
            <pc:sldMk cId="167545185" sldId="1598"/>
            <ac:spMk id="127" creationId="{2F12DE1B-F45E-E0F9-93FD-EB559ED31C12}"/>
          </ac:spMkLst>
        </pc:spChg>
        <pc:spChg chg="mod">
          <ac:chgData name="Daniel Khashabi" userId="62390808-c838-45e6-be59-d6fd0d208bc8" providerId="ADAL" clId="{AF0ECCB0-95D5-C446-8EB3-6A6D85935981}" dt="2023-01-10T15:54:22.195" v="4257" actId="21"/>
          <ac:spMkLst>
            <pc:docMk/>
            <pc:sldMk cId="167545185" sldId="1598"/>
            <ac:spMk id="135" creationId="{8165BE67-34D7-B33A-FA94-D12728626A87}"/>
          </ac:spMkLst>
        </pc:spChg>
      </pc:sldChg>
      <pc:sldChg chg="modSp add del mod modNotes">
        <pc:chgData name="Daniel Khashabi" userId="62390808-c838-45e6-be59-d6fd0d208bc8" providerId="ADAL" clId="{AF0ECCB0-95D5-C446-8EB3-6A6D85935981}" dt="2023-01-10T15:58:14.739" v="4506" actId="2696"/>
        <pc:sldMkLst>
          <pc:docMk/>
          <pc:sldMk cId="1119788886" sldId="1600"/>
        </pc:sldMkLst>
        <pc:spChg chg="mod">
          <ac:chgData name="Daniel Khashabi" userId="62390808-c838-45e6-be59-d6fd0d208bc8" providerId="ADAL" clId="{AF0ECCB0-95D5-C446-8EB3-6A6D85935981}" dt="2023-01-10T02:18:45.718" v="3030"/>
          <ac:spMkLst>
            <pc:docMk/>
            <pc:sldMk cId="1119788886" sldId="1600"/>
            <ac:spMk id="2" creationId="{953ED47A-3027-1985-0980-096D263C53C4}"/>
          </ac:spMkLst>
        </pc:spChg>
        <pc:spChg chg="mod">
          <ac:chgData name="Daniel Khashabi" userId="62390808-c838-45e6-be59-d6fd0d208bc8" providerId="ADAL" clId="{AF0ECCB0-95D5-C446-8EB3-6A6D85935981}" dt="2023-01-09T19:38:52.152" v="468"/>
          <ac:spMkLst>
            <pc:docMk/>
            <pc:sldMk cId="1119788886" sldId="1600"/>
            <ac:spMk id="3" creationId="{9EC67CCB-95EE-1934-35AC-186CCA9D9921}"/>
          </ac:spMkLst>
        </pc:spChg>
        <pc:spChg chg="mod">
          <ac:chgData name="Daniel Khashabi" userId="62390808-c838-45e6-be59-d6fd0d208bc8" providerId="ADAL" clId="{AF0ECCB0-95D5-C446-8EB3-6A6D85935981}" dt="2023-01-09T19:38:52.152" v="468"/>
          <ac:spMkLst>
            <pc:docMk/>
            <pc:sldMk cId="1119788886" sldId="1600"/>
            <ac:spMk id="127" creationId="{2F12DE1B-F45E-E0F9-93FD-EB559ED31C12}"/>
          </ac:spMkLst>
        </pc:spChg>
        <pc:spChg chg="mod">
          <ac:chgData name="Daniel Khashabi" userId="62390808-c838-45e6-be59-d6fd0d208bc8" providerId="ADAL" clId="{AF0ECCB0-95D5-C446-8EB3-6A6D85935981}" dt="2023-01-10T02:05:16.357" v="2717"/>
          <ac:spMkLst>
            <pc:docMk/>
            <pc:sldMk cId="1119788886" sldId="1600"/>
            <ac:spMk id="142" creationId="{185BFF6F-8170-E1BD-248F-5B262D395E4E}"/>
          </ac:spMkLst>
        </pc:spChg>
      </pc:sldChg>
      <pc:sldChg chg="addSp delSp modSp new mod modClrScheme chgLayout">
        <pc:chgData name="Daniel Khashabi" userId="62390808-c838-45e6-be59-d6fd0d208bc8" providerId="ADAL" clId="{AF0ECCB0-95D5-C446-8EB3-6A6D85935981}" dt="2023-01-09T19:42:31.462" v="905" actId="20577"/>
        <pc:sldMkLst>
          <pc:docMk/>
          <pc:sldMk cId="1665568962" sldId="1601"/>
        </pc:sldMkLst>
        <pc:spChg chg="del mod ord">
          <ac:chgData name="Daniel Khashabi" userId="62390808-c838-45e6-be59-d6fd0d208bc8" providerId="ADAL" clId="{AF0ECCB0-95D5-C446-8EB3-6A6D85935981}" dt="2023-01-09T19:40:20.177" v="472" actId="700"/>
          <ac:spMkLst>
            <pc:docMk/>
            <pc:sldMk cId="1665568962" sldId="1601"/>
            <ac:spMk id="2" creationId="{E1E28F02-C115-E767-B23A-47434F0D0FE7}"/>
          </ac:spMkLst>
        </pc:spChg>
        <pc:spChg chg="del mod ord">
          <ac:chgData name="Daniel Khashabi" userId="62390808-c838-45e6-be59-d6fd0d208bc8" providerId="ADAL" clId="{AF0ECCB0-95D5-C446-8EB3-6A6D85935981}" dt="2023-01-09T19:40:20.177" v="472" actId="700"/>
          <ac:spMkLst>
            <pc:docMk/>
            <pc:sldMk cId="1665568962" sldId="1601"/>
            <ac:spMk id="3" creationId="{BB2F0BC1-7836-6EAD-9551-98D2E7B94E6C}"/>
          </ac:spMkLst>
        </pc:spChg>
        <pc:spChg chg="del">
          <ac:chgData name="Daniel Khashabi" userId="62390808-c838-45e6-be59-d6fd0d208bc8" providerId="ADAL" clId="{AF0ECCB0-95D5-C446-8EB3-6A6D85935981}" dt="2023-01-09T19:40:20.177" v="472" actId="700"/>
          <ac:spMkLst>
            <pc:docMk/>
            <pc:sldMk cId="1665568962" sldId="1601"/>
            <ac:spMk id="4" creationId="{538F6C39-7AC5-A511-99A6-EF69C9F00CBA}"/>
          </ac:spMkLst>
        </pc:spChg>
        <pc:spChg chg="del">
          <ac:chgData name="Daniel Khashabi" userId="62390808-c838-45e6-be59-d6fd0d208bc8" providerId="ADAL" clId="{AF0ECCB0-95D5-C446-8EB3-6A6D85935981}" dt="2023-01-09T19:40:20.177" v="472" actId="700"/>
          <ac:spMkLst>
            <pc:docMk/>
            <pc:sldMk cId="1665568962" sldId="1601"/>
            <ac:spMk id="5" creationId="{3FD1A5C4-75FA-73A7-2FE9-1F31A3F9475B}"/>
          </ac:spMkLst>
        </pc:spChg>
        <pc:spChg chg="add mod ord">
          <ac:chgData name="Daniel Khashabi" userId="62390808-c838-45e6-be59-d6fd0d208bc8" providerId="ADAL" clId="{AF0ECCB0-95D5-C446-8EB3-6A6D85935981}" dt="2023-01-09T19:40:48.984" v="577" actId="20577"/>
          <ac:spMkLst>
            <pc:docMk/>
            <pc:sldMk cId="1665568962" sldId="1601"/>
            <ac:spMk id="6" creationId="{530D2C35-5D3E-9E08-D743-11524979FC70}"/>
          </ac:spMkLst>
        </pc:spChg>
        <pc:spChg chg="add mod ord">
          <ac:chgData name="Daniel Khashabi" userId="62390808-c838-45e6-be59-d6fd0d208bc8" providerId="ADAL" clId="{AF0ECCB0-95D5-C446-8EB3-6A6D85935981}" dt="2023-01-09T19:42:31.462" v="905" actId="20577"/>
          <ac:spMkLst>
            <pc:docMk/>
            <pc:sldMk cId="1665568962" sldId="1601"/>
            <ac:spMk id="7" creationId="{D516691E-721A-7DBE-8552-D8CBD34162AC}"/>
          </ac:spMkLst>
        </pc:spChg>
      </pc:sldChg>
      <pc:sldChg chg="addSp modSp new mod">
        <pc:chgData name="Daniel Khashabi" userId="62390808-c838-45e6-be59-d6fd0d208bc8" providerId="ADAL" clId="{AF0ECCB0-95D5-C446-8EB3-6A6D85935981}" dt="2023-01-09T21:04:22.707" v="1560" actId="1035"/>
        <pc:sldMkLst>
          <pc:docMk/>
          <pc:sldMk cId="2834581728" sldId="1602"/>
        </pc:sldMkLst>
        <pc:spChg chg="mod">
          <ac:chgData name="Daniel Khashabi" userId="62390808-c838-45e6-be59-d6fd0d208bc8" providerId="ADAL" clId="{AF0ECCB0-95D5-C446-8EB3-6A6D85935981}" dt="2023-01-09T20:34:04.558" v="1335" actId="20577"/>
          <ac:spMkLst>
            <pc:docMk/>
            <pc:sldMk cId="2834581728" sldId="1602"/>
            <ac:spMk id="2" creationId="{C4E699F8-1153-A96F-71F8-035ED01F330E}"/>
          </ac:spMkLst>
        </pc:spChg>
        <pc:spChg chg="mod">
          <ac:chgData name="Daniel Khashabi" userId="62390808-c838-45e6-be59-d6fd0d208bc8" providerId="ADAL" clId="{AF0ECCB0-95D5-C446-8EB3-6A6D85935981}" dt="2023-01-09T20:37:13.720" v="1341" actId="14100"/>
          <ac:spMkLst>
            <pc:docMk/>
            <pc:sldMk cId="2834581728" sldId="1602"/>
            <ac:spMk id="3" creationId="{22579134-1EC7-9C94-1FC7-7A7840C7D263}"/>
          </ac:spMkLst>
        </pc:spChg>
        <pc:spChg chg="add mod">
          <ac:chgData name="Daniel Khashabi" userId="62390808-c838-45e6-be59-d6fd0d208bc8" providerId="ADAL" clId="{AF0ECCB0-95D5-C446-8EB3-6A6D85935981}" dt="2023-01-09T21:03:37.460" v="1545"/>
          <ac:spMkLst>
            <pc:docMk/>
            <pc:sldMk cId="2834581728" sldId="1602"/>
            <ac:spMk id="5" creationId="{412DF58E-D513-B392-F161-A9F592CE814D}"/>
          </ac:spMkLst>
        </pc:spChg>
        <pc:spChg chg="add mod">
          <ac:chgData name="Daniel Khashabi" userId="62390808-c838-45e6-be59-d6fd0d208bc8" providerId="ADAL" clId="{AF0ECCB0-95D5-C446-8EB3-6A6D85935981}" dt="2023-01-09T21:04:22.707" v="1560" actId="1035"/>
          <ac:spMkLst>
            <pc:docMk/>
            <pc:sldMk cId="2834581728" sldId="1602"/>
            <ac:spMk id="7" creationId="{C038F82C-9256-E39C-0B3D-4E829D182FC3}"/>
          </ac:spMkLst>
        </pc:spChg>
        <pc:picChg chg="add mod modCrop">
          <ac:chgData name="Daniel Khashabi" userId="62390808-c838-45e6-be59-d6fd0d208bc8" providerId="ADAL" clId="{AF0ECCB0-95D5-C446-8EB3-6A6D85935981}" dt="2023-01-09T21:04:08.901" v="1551" actId="732"/>
          <ac:picMkLst>
            <pc:docMk/>
            <pc:sldMk cId="2834581728" sldId="1602"/>
            <ac:picMk id="4" creationId="{FF3C6DB4-8757-2B2E-EE26-EF53CB6CCCCE}"/>
          </ac:picMkLst>
        </pc:picChg>
        <pc:cxnChg chg="add mod">
          <ac:chgData name="Daniel Khashabi" userId="62390808-c838-45e6-be59-d6fd0d208bc8" providerId="ADAL" clId="{AF0ECCB0-95D5-C446-8EB3-6A6D85935981}" dt="2023-01-09T21:04:20.860" v="1557" actId="14100"/>
          <ac:cxnSpMkLst>
            <pc:docMk/>
            <pc:sldMk cId="2834581728" sldId="1602"/>
            <ac:cxnSpMk id="6" creationId="{E1869CE2-0259-DB29-462B-2290F4959A13}"/>
          </ac:cxnSpMkLst>
        </pc:cxnChg>
      </pc:sldChg>
      <pc:sldChg chg="modSp new del mod">
        <pc:chgData name="Daniel Khashabi" userId="62390808-c838-45e6-be59-d6fd0d208bc8" providerId="ADAL" clId="{AF0ECCB0-95D5-C446-8EB3-6A6D85935981}" dt="2023-01-09T20:47:27.079" v="1499" actId="2696"/>
        <pc:sldMkLst>
          <pc:docMk/>
          <pc:sldMk cId="870392644" sldId="1603"/>
        </pc:sldMkLst>
        <pc:spChg chg="mod">
          <ac:chgData name="Daniel Khashabi" userId="62390808-c838-45e6-be59-d6fd0d208bc8" providerId="ADAL" clId="{AF0ECCB0-95D5-C446-8EB3-6A6D85935981}" dt="2023-01-09T20:38:07.256" v="1367" actId="20577"/>
          <ac:spMkLst>
            <pc:docMk/>
            <pc:sldMk cId="870392644" sldId="1603"/>
            <ac:spMk id="2" creationId="{9F4D2457-8ADA-8E2B-A772-38FBC2D0FE47}"/>
          </ac:spMkLst>
        </pc:spChg>
        <pc:spChg chg="mod">
          <ac:chgData name="Daniel Khashabi" userId="62390808-c838-45e6-be59-d6fd0d208bc8" providerId="ADAL" clId="{AF0ECCB0-95D5-C446-8EB3-6A6D85935981}" dt="2023-01-09T20:38:14.738" v="1372" actId="20577"/>
          <ac:spMkLst>
            <pc:docMk/>
            <pc:sldMk cId="870392644" sldId="1603"/>
            <ac:spMk id="3" creationId="{59ABF6B9-39D7-EBC0-DA53-682D47987127}"/>
          </ac:spMkLst>
        </pc:spChg>
      </pc:sldChg>
      <pc:sldChg chg="add del">
        <pc:chgData name="Daniel Khashabi" userId="62390808-c838-45e6-be59-d6fd0d208bc8" providerId="ADAL" clId="{AF0ECCB0-95D5-C446-8EB3-6A6D85935981}" dt="2023-01-10T02:01:04.607" v="2506" actId="2696"/>
        <pc:sldMkLst>
          <pc:docMk/>
          <pc:sldMk cId="1608591766" sldId="1603"/>
        </pc:sldMkLst>
      </pc:sldChg>
      <pc:sldChg chg="addSp delSp modSp new mod delAnim modAnim">
        <pc:chgData name="Daniel Khashabi" userId="62390808-c838-45e6-be59-d6fd0d208bc8" providerId="ADAL" clId="{AF0ECCB0-95D5-C446-8EB3-6A6D85935981}" dt="2023-01-10T02:12:09.813" v="2993" actId="20577"/>
        <pc:sldMkLst>
          <pc:docMk/>
          <pc:sldMk cId="3742059829" sldId="1604"/>
        </pc:sldMkLst>
        <pc:spChg chg="mod">
          <ac:chgData name="Daniel Khashabi" userId="62390808-c838-45e6-be59-d6fd0d208bc8" providerId="ADAL" clId="{AF0ECCB0-95D5-C446-8EB3-6A6D85935981}" dt="2023-01-09T21:06:08.261" v="1650" actId="20577"/>
          <ac:spMkLst>
            <pc:docMk/>
            <pc:sldMk cId="3742059829" sldId="1604"/>
            <ac:spMk id="2" creationId="{FD4343D0-0A2D-A94C-A485-B1E9B2D8A8E7}"/>
          </ac:spMkLst>
        </pc:spChg>
        <pc:spChg chg="mod">
          <ac:chgData name="Daniel Khashabi" userId="62390808-c838-45e6-be59-d6fd0d208bc8" providerId="ADAL" clId="{AF0ECCB0-95D5-C446-8EB3-6A6D85935981}" dt="2023-01-10T02:12:09.813" v="2993" actId="20577"/>
          <ac:spMkLst>
            <pc:docMk/>
            <pc:sldMk cId="3742059829" sldId="1604"/>
            <ac:spMk id="3" creationId="{7AF4BFFA-87CD-DFE7-A4BA-A3B772E78507}"/>
          </ac:spMkLst>
        </pc:spChg>
        <pc:spChg chg="add mod">
          <ac:chgData name="Daniel Khashabi" userId="62390808-c838-45e6-be59-d6fd0d208bc8" providerId="ADAL" clId="{AF0ECCB0-95D5-C446-8EB3-6A6D85935981}" dt="2023-01-10T01:39:48.038" v="2115" actId="1076"/>
          <ac:spMkLst>
            <pc:docMk/>
            <pc:sldMk cId="3742059829" sldId="1604"/>
            <ac:spMk id="5" creationId="{1F386875-FF65-A374-E3D7-19F5DB181982}"/>
          </ac:spMkLst>
        </pc:spChg>
        <pc:spChg chg="add mod">
          <ac:chgData name="Daniel Khashabi" userId="62390808-c838-45e6-be59-d6fd0d208bc8" providerId="ADAL" clId="{AF0ECCB0-95D5-C446-8EB3-6A6D85935981}" dt="2023-01-10T01:57:05.448" v="2365" actId="1038"/>
          <ac:spMkLst>
            <pc:docMk/>
            <pc:sldMk cId="3742059829" sldId="1604"/>
            <ac:spMk id="6" creationId="{1EBE392D-2D8A-3137-093C-5132708D40D5}"/>
          </ac:spMkLst>
        </pc:spChg>
        <pc:spChg chg="add del mod">
          <ac:chgData name="Daniel Khashabi" userId="62390808-c838-45e6-be59-d6fd0d208bc8" providerId="ADAL" clId="{AF0ECCB0-95D5-C446-8EB3-6A6D85935981}" dt="2023-01-10T01:39:25.534" v="2113" actId="478"/>
          <ac:spMkLst>
            <pc:docMk/>
            <pc:sldMk cId="3742059829" sldId="1604"/>
            <ac:spMk id="8" creationId="{AC508459-B00A-13A9-EB8E-608AC6CA4398}"/>
          </ac:spMkLst>
        </pc:spChg>
        <pc:spChg chg="add del mod">
          <ac:chgData name="Daniel Khashabi" userId="62390808-c838-45e6-be59-d6fd0d208bc8" providerId="ADAL" clId="{AF0ECCB0-95D5-C446-8EB3-6A6D85935981}" dt="2023-01-10T01:39:50.775" v="2117"/>
          <ac:spMkLst>
            <pc:docMk/>
            <pc:sldMk cId="3742059829" sldId="1604"/>
            <ac:spMk id="9" creationId="{A381F966-5B3F-5527-076A-5EB5CCDC5672}"/>
          </ac:spMkLst>
        </pc:spChg>
        <pc:spChg chg="add del mod">
          <ac:chgData name="Daniel Khashabi" userId="62390808-c838-45e6-be59-d6fd0d208bc8" providerId="ADAL" clId="{AF0ECCB0-95D5-C446-8EB3-6A6D85935981}" dt="2023-01-10T01:39:50.775" v="2117"/>
          <ac:spMkLst>
            <pc:docMk/>
            <pc:sldMk cId="3742059829" sldId="1604"/>
            <ac:spMk id="10" creationId="{3FF16404-62D1-052B-BD81-ACC758212649}"/>
          </ac:spMkLst>
        </pc:spChg>
        <pc:spChg chg="add del mod">
          <ac:chgData name="Daniel Khashabi" userId="62390808-c838-45e6-be59-d6fd0d208bc8" providerId="ADAL" clId="{AF0ECCB0-95D5-C446-8EB3-6A6D85935981}" dt="2023-01-10T01:39:50.775" v="2117"/>
          <ac:spMkLst>
            <pc:docMk/>
            <pc:sldMk cId="3742059829" sldId="1604"/>
            <ac:spMk id="11" creationId="{D3E62B17-DA68-3151-272E-607BD5EE4FE8}"/>
          </ac:spMkLst>
        </pc:spChg>
        <pc:spChg chg="add del mod">
          <ac:chgData name="Daniel Khashabi" userId="62390808-c838-45e6-be59-d6fd0d208bc8" providerId="ADAL" clId="{AF0ECCB0-95D5-C446-8EB3-6A6D85935981}" dt="2023-01-10T01:39:50.775" v="2117"/>
          <ac:spMkLst>
            <pc:docMk/>
            <pc:sldMk cId="3742059829" sldId="1604"/>
            <ac:spMk id="16" creationId="{BBC7CC42-CD36-B107-9323-7D4F8FE5667A}"/>
          </ac:spMkLst>
        </pc:spChg>
        <pc:spChg chg="add del mod">
          <ac:chgData name="Daniel Khashabi" userId="62390808-c838-45e6-be59-d6fd0d208bc8" providerId="ADAL" clId="{AF0ECCB0-95D5-C446-8EB3-6A6D85935981}" dt="2023-01-10T01:39:50.775" v="2117"/>
          <ac:spMkLst>
            <pc:docMk/>
            <pc:sldMk cId="3742059829" sldId="1604"/>
            <ac:spMk id="17" creationId="{07DE18C3-4A63-217D-E3B1-FF194306DBDF}"/>
          </ac:spMkLst>
        </pc:spChg>
        <pc:spChg chg="mod">
          <ac:chgData name="Daniel Khashabi" userId="62390808-c838-45e6-be59-d6fd0d208bc8" providerId="ADAL" clId="{AF0ECCB0-95D5-C446-8EB3-6A6D85935981}" dt="2023-01-10T01:39:48.979" v="2116"/>
          <ac:spMkLst>
            <pc:docMk/>
            <pc:sldMk cId="3742059829" sldId="1604"/>
            <ac:spMk id="19" creationId="{164664A4-7DB7-D346-893E-47855A02C8CA}"/>
          </ac:spMkLst>
        </pc:spChg>
        <pc:spChg chg="mod">
          <ac:chgData name="Daniel Khashabi" userId="62390808-c838-45e6-be59-d6fd0d208bc8" providerId="ADAL" clId="{AF0ECCB0-95D5-C446-8EB3-6A6D85935981}" dt="2023-01-10T01:39:48.979" v="2116"/>
          <ac:spMkLst>
            <pc:docMk/>
            <pc:sldMk cId="3742059829" sldId="1604"/>
            <ac:spMk id="20" creationId="{22EA3523-6420-DADC-8122-4883FC623C1E}"/>
          </ac:spMkLst>
        </pc:spChg>
        <pc:spChg chg="mod">
          <ac:chgData name="Daniel Khashabi" userId="62390808-c838-45e6-be59-d6fd0d208bc8" providerId="ADAL" clId="{AF0ECCB0-95D5-C446-8EB3-6A6D85935981}" dt="2023-01-10T01:39:48.979" v="2116"/>
          <ac:spMkLst>
            <pc:docMk/>
            <pc:sldMk cId="3742059829" sldId="1604"/>
            <ac:spMk id="21" creationId="{6C904458-D710-00D8-CA9C-795CFEAAABCD}"/>
          </ac:spMkLst>
        </pc:spChg>
        <pc:spChg chg="mod">
          <ac:chgData name="Daniel Khashabi" userId="62390808-c838-45e6-be59-d6fd0d208bc8" providerId="ADAL" clId="{AF0ECCB0-95D5-C446-8EB3-6A6D85935981}" dt="2023-01-10T01:39:48.979" v="2116"/>
          <ac:spMkLst>
            <pc:docMk/>
            <pc:sldMk cId="3742059829" sldId="1604"/>
            <ac:spMk id="22" creationId="{5F624C2E-E7BD-EB7E-C964-692E382A17CA}"/>
          </ac:spMkLst>
        </pc:spChg>
        <pc:spChg chg="mod">
          <ac:chgData name="Daniel Khashabi" userId="62390808-c838-45e6-be59-d6fd0d208bc8" providerId="ADAL" clId="{AF0ECCB0-95D5-C446-8EB3-6A6D85935981}" dt="2023-01-10T01:39:48.979" v="2116"/>
          <ac:spMkLst>
            <pc:docMk/>
            <pc:sldMk cId="3742059829" sldId="1604"/>
            <ac:spMk id="23" creationId="{D16AA87C-B628-81A9-2733-FCC5962E12C8}"/>
          </ac:spMkLst>
        </pc:spChg>
        <pc:spChg chg="mod">
          <ac:chgData name="Daniel Khashabi" userId="62390808-c838-45e6-be59-d6fd0d208bc8" providerId="ADAL" clId="{AF0ECCB0-95D5-C446-8EB3-6A6D85935981}" dt="2023-01-10T01:39:48.979" v="2116"/>
          <ac:spMkLst>
            <pc:docMk/>
            <pc:sldMk cId="3742059829" sldId="1604"/>
            <ac:spMk id="24" creationId="{2C138756-73D9-1A6D-84D8-F8A4FE90993A}"/>
          </ac:spMkLst>
        </pc:spChg>
        <pc:spChg chg="mod">
          <ac:chgData name="Daniel Khashabi" userId="62390808-c838-45e6-be59-d6fd0d208bc8" providerId="ADAL" clId="{AF0ECCB0-95D5-C446-8EB3-6A6D85935981}" dt="2023-01-10T01:39:48.979" v="2116"/>
          <ac:spMkLst>
            <pc:docMk/>
            <pc:sldMk cId="3742059829" sldId="1604"/>
            <ac:spMk id="25" creationId="{26089637-ACDB-1040-8AE9-D915FBC5F863}"/>
          </ac:spMkLst>
        </pc:spChg>
        <pc:spChg chg="mod">
          <ac:chgData name="Daniel Khashabi" userId="62390808-c838-45e6-be59-d6fd0d208bc8" providerId="ADAL" clId="{AF0ECCB0-95D5-C446-8EB3-6A6D85935981}" dt="2023-01-10T01:39:48.979" v="2116"/>
          <ac:spMkLst>
            <pc:docMk/>
            <pc:sldMk cId="3742059829" sldId="1604"/>
            <ac:spMk id="26" creationId="{B852BBD5-FE37-602E-09AF-62AF24D08B61}"/>
          </ac:spMkLst>
        </pc:spChg>
        <pc:spChg chg="mod">
          <ac:chgData name="Daniel Khashabi" userId="62390808-c838-45e6-be59-d6fd0d208bc8" providerId="ADAL" clId="{AF0ECCB0-95D5-C446-8EB3-6A6D85935981}" dt="2023-01-10T01:39:48.979" v="2116"/>
          <ac:spMkLst>
            <pc:docMk/>
            <pc:sldMk cId="3742059829" sldId="1604"/>
            <ac:spMk id="27" creationId="{222F2DF6-1783-6E02-A223-A03DAA4DE74B}"/>
          </ac:spMkLst>
        </pc:spChg>
        <pc:spChg chg="mod">
          <ac:chgData name="Daniel Khashabi" userId="62390808-c838-45e6-be59-d6fd0d208bc8" providerId="ADAL" clId="{AF0ECCB0-95D5-C446-8EB3-6A6D85935981}" dt="2023-01-10T01:39:48.979" v="2116"/>
          <ac:spMkLst>
            <pc:docMk/>
            <pc:sldMk cId="3742059829" sldId="1604"/>
            <ac:spMk id="28" creationId="{85F604A9-2B2F-0F95-56CA-0982C47DFD70}"/>
          </ac:spMkLst>
        </pc:spChg>
        <pc:spChg chg="mod">
          <ac:chgData name="Daniel Khashabi" userId="62390808-c838-45e6-be59-d6fd0d208bc8" providerId="ADAL" clId="{AF0ECCB0-95D5-C446-8EB3-6A6D85935981}" dt="2023-01-10T01:39:48.979" v="2116"/>
          <ac:spMkLst>
            <pc:docMk/>
            <pc:sldMk cId="3742059829" sldId="1604"/>
            <ac:spMk id="29" creationId="{C56D79B4-E779-A3D1-771F-2E99EC94B302}"/>
          </ac:spMkLst>
        </pc:spChg>
        <pc:spChg chg="mod">
          <ac:chgData name="Daniel Khashabi" userId="62390808-c838-45e6-be59-d6fd0d208bc8" providerId="ADAL" clId="{AF0ECCB0-95D5-C446-8EB3-6A6D85935981}" dt="2023-01-10T01:39:48.979" v="2116"/>
          <ac:spMkLst>
            <pc:docMk/>
            <pc:sldMk cId="3742059829" sldId="1604"/>
            <ac:spMk id="30" creationId="{B6573005-106D-09F1-4553-9F55133CAD73}"/>
          </ac:spMkLst>
        </pc:spChg>
        <pc:spChg chg="mod">
          <ac:chgData name="Daniel Khashabi" userId="62390808-c838-45e6-be59-d6fd0d208bc8" providerId="ADAL" clId="{AF0ECCB0-95D5-C446-8EB3-6A6D85935981}" dt="2023-01-10T01:39:48.979" v="2116"/>
          <ac:spMkLst>
            <pc:docMk/>
            <pc:sldMk cId="3742059829" sldId="1604"/>
            <ac:spMk id="31" creationId="{F33723EC-7ED3-2CDC-0CCD-49FA627E2FB5}"/>
          </ac:spMkLst>
        </pc:spChg>
        <pc:spChg chg="mod">
          <ac:chgData name="Daniel Khashabi" userId="62390808-c838-45e6-be59-d6fd0d208bc8" providerId="ADAL" clId="{AF0ECCB0-95D5-C446-8EB3-6A6D85935981}" dt="2023-01-10T01:39:48.979" v="2116"/>
          <ac:spMkLst>
            <pc:docMk/>
            <pc:sldMk cId="3742059829" sldId="1604"/>
            <ac:spMk id="32" creationId="{96F21445-3371-ACCA-1EAC-EAE5F0E48FA9}"/>
          </ac:spMkLst>
        </pc:spChg>
        <pc:spChg chg="mod">
          <ac:chgData name="Daniel Khashabi" userId="62390808-c838-45e6-be59-d6fd0d208bc8" providerId="ADAL" clId="{AF0ECCB0-95D5-C446-8EB3-6A6D85935981}" dt="2023-01-10T01:39:48.979" v="2116"/>
          <ac:spMkLst>
            <pc:docMk/>
            <pc:sldMk cId="3742059829" sldId="1604"/>
            <ac:spMk id="33" creationId="{E44A594E-8005-119E-CF12-A33F790EC526}"/>
          </ac:spMkLst>
        </pc:spChg>
        <pc:spChg chg="mod">
          <ac:chgData name="Daniel Khashabi" userId="62390808-c838-45e6-be59-d6fd0d208bc8" providerId="ADAL" clId="{AF0ECCB0-95D5-C446-8EB3-6A6D85935981}" dt="2023-01-10T01:39:48.979" v="2116"/>
          <ac:spMkLst>
            <pc:docMk/>
            <pc:sldMk cId="3742059829" sldId="1604"/>
            <ac:spMk id="34" creationId="{47869DDD-0C7C-32D9-3014-F6CF4ECD107B}"/>
          </ac:spMkLst>
        </pc:spChg>
        <pc:spChg chg="mod">
          <ac:chgData name="Daniel Khashabi" userId="62390808-c838-45e6-be59-d6fd0d208bc8" providerId="ADAL" clId="{AF0ECCB0-95D5-C446-8EB3-6A6D85935981}" dt="2023-01-10T01:39:48.979" v="2116"/>
          <ac:spMkLst>
            <pc:docMk/>
            <pc:sldMk cId="3742059829" sldId="1604"/>
            <ac:spMk id="35" creationId="{36DA9183-A181-1BAE-B876-8F3D5679629B}"/>
          </ac:spMkLst>
        </pc:spChg>
        <pc:spChg chg="mod">
          <ac:chgData name="Daniel Khashabi" userId="62390808-c838-45e6-be59-d6fd0d208bc8" providerId="ADAL" clId="{AF0ECCB0-95D5-C446-8EB3-6A6D85935981}" dt="2023-01-10T01:39:48.979" v="2116"/>
          <ac:spMkLst>
            <pc:docMk/>
            <pc:sldMk cId="3742059829" sldId="1604"/>
            <ac:spMk id="36" creationId="{0BD06FD0-EA2C-4275-9D94-A1AB64AC5800}"/>
          </ac:spMkLst>
        </pc:spChg>
        <pc:spChg chg="mod">
          <ac:chgData name="Daniel Khashabi" userId="62390808-c838-45e6-be59-d6fd0d208bc8" providerId="ADAL" clId="{AF0ECCB0-95D5-C446-8EB3-6A6D85935981}" dt="2023-01-10T01:39:48.979" v="2116"/>
          <ac:spMkLst>
            <pc:docMk/>
            <pc:sldMk cId="3742059829" sldId="1604"/>
            <ac:spMk id="37" creationId="{A821D48A-AEEF-0D18-A5F8-D4B276FBE7C6}"/>
          </ac:spMkLst>
        </pc:spChg>
        <pc:spChg chg="mod">
          <ac:chgData name="Daniel Khashabi" userId="62390808-c838-45e6-be59-d6fd0d208bc8" providerId="ADAL" clId="{AF0ECCB0-95D5-C446-8EB3-6A6D85935981}" dt="2023-01-10T01:39:48.979" v="2116"/>
          <ac:spMkLst>
            <pc:docMk/>
            <pc:sldMk cId="3742059829" sldId="1604"/>
            <ac:spMk id="38" creationId="{43AF6718-952D-BDD8-F5B2-40053EBED0D5}"/>
          </ac:spMkLst>
        </pc:spChg>
        <pc:spChg chg="mod">
          <ac:chgData name="Daniel Khashabi" userId="62390808-c838-45e6-be59-d6fd0d208bc8" providerId="ADAL" clId="{AF0ECCB0-95D5-C446-8EB3-6A6D85935981}" dt="2023-01-10T01:39:48.979" v="2116"/>
          <ac:spMkLst>
            <pc:docMk/>
            <pc:sldMk cId="3742059829" sldId="1604"/>
            <ac:spMk id="39" creationId="{050155ED-B377-7A21-3EF1-57903A953EA6}"/>
          </ac:spMkLst>
        </pc:spChg>
        <pc:spChg chg="mod">
          <ac:chgData name="Daniel Khashabi" userId="62390808-c838-45e6-be59-d6fd0d208bc8" providerId="ADAL" clId="{AF0ECCB0-95D5-C446-8EB3-6A6D85935981}" dt="2023-01-10T01:39:48.979" v="2116"/>
          <ac:spMkLst>
            <pc:docMk/>
            <pc:sldMk cId="3742059829" sldId="1604"/>
            <ac:spMk id="40" creationId="{717A0018-3737-D09F-3031-8DC4769E6A56}"/>
          </ac:spMkLst>
        </pc:spChg>
        <pc:spChg chg="mod">
          <ac:chgData name="Daniel Khashabi" userId="62390808-c838-45e6-be59-d6fd0d208bc8" providerId="ADAL" clId="{AF0ECCB0-95D5-C446-8EB3-6A6D85935981}" dt="2023-01-10T01:39:48.979" v="2116"/>
          <ac:spMkLst>
            <pc:docMk/>
            <pc:sldMk cId="3742059829" sldId="1604"/>
            <ac:spMk id="41" creationId="{E36766D7-D68F-7B3B-1851-65451C6CD600}"/>
          </ac:spMkLst>
        </pc:spChg>
        <pc:spChg chg="mod">
          <ac:chgData name="Daniel Khashabi" userId="62390808-c838-45e6-be59-d6fd0d208bc8" providerId="ADAL" clId="{AF0ECCB0-95D5-C446-8EB3-6A6D85935981}" dt="2023-01-10T01:39:48.979" v="2116"/>
          <ac:spMkLst>
            <pc:docMk/>
            <pc:sldMk cId="3742059829" sldId="1604"/>
            <ac:spMk id="42" creationId="{48C2A4A1-A756-670D-F49A-67DF2806AB48}"/>
          </ac:spMkLst>
        </pc:spChg>
        <pc:spChg chg="mod">
          <ac:chgData name="Daniel Khashabi" userId="62390808-c838-45e6-be59-d6fd0d208bc8" providerId="ADAL" clId="{AF0ECCB0-95D5-C446-8EB3-6A6D85935981}" dt="2023-01-10T01:39:48.979" v="2116"/>
          <ac:spMkLst>
            <pc:docMk/>
            <pc:sldMk cId="3742059829" sldId="1604"/>
            <ac:spMk id="43" creationId="{F5E2B2E6-6E66-6E24-491E-A28408B9D928}"/>
          </ac:spMkLst>
        </pc:spChg>
        <pc:spChg chg="mod">
          <ac:chgData name="Daniel Khashabi" userId="62390808-c838-45e6-be59-d6fd0d208bc8" providerId="ADAL" clId="{AF0ECCB0-95D5-C446-8EB3-6A6D85935981}" dt="2023-01-10T01:39:48.979" v="2116"/>
          <ac:spMkLst>
            <pc:docMk/>
            <pc:sldMk cId="3742059829" sldId="1604"/>
            <ac:spMk id="44" creationId="{8B391AB4-0E22-CF62-8BF2-1C76AD7FA78F}"/>
          </ac:spMkLst>
        </pc:spChg>
        <pc:spChg chg="mod">
          <ac:chgData name="Daniel Khashabi" userId="62390808-c838-45e6-be59-d6fd0d208bc8" providerId="ADAL" clId="{AF0ECCB0-95D5-C446-8EB3-6A6D85935981}" dt="2023-01-10T01:39:48.979" v="2116"/>
          <ac:spMkLst>
            <pc:docMk/>
            <pc:sldMk cId="3742059829" sldId="1604"/>
            <ac:spMk id="45" creationId="{0F279FB2-FF69-52B2-87CE-47586CDCB746}"/>
          </ac:spMkLst>
        </pc:spChg>
        <pc:spChg chg="mod">
          <ac:chgData name="Daniel Khashabi" userId="62390808-c838-45e6-be59-d6fd0d208bc8" providerId="ADAL" clId="{AF0ECCB0-95D5-C446-8EB3-6A6D85935981}" dt="2023-01-10T01:39:48.979" v="2116"/>
          <ac:spMkLst>
            <pc:docMk/>
            <pc:sldMk cId="3742059829" sldId="1604"/>
            <ac:spMk id="46" creationId="{0610DBC9-B78B-36DD-D1D9-22C79EA06830}"/>
          </ac:spMkLst>
        </pc:spChg>
        <pc:spChg chg="mod">
          <ac:chgData name="Daniel Khashabi" userId="62390808-c838-45e6-be59-d6fd0d208bc8" providerId="ADAL" clId="{AF0ECCB0-95D5-C446-8EB3-6A6D85935981}" dt="2023-01-10T01:39:48.979" v="2116"/>
          <ac:spMkLst>
            <pc:docMk/>
            <pc:sldMk cId="3742059829" sldId="1604"/>
            <ac:spMk id="54" creationId="{A37D0FDB-8981-6951-6101-D70D7D14E045}"/>
          </ac:spMkLst>
        </pc:spChg>
        <pc:spChg chg="add del mod">
          <ac:chgData name="Daniel Khashabi" userId="62390808-c838-45e6-be59-d6fd0d208bc8" providerId="ADAL" clId="{AF0ECCB0-95D5-C446-8EB3-6A6D85935981}" dt="2023-01-10T01:39:50.775" v="2117"/>
          <ac:spMkLst>
            <pc:docMk/>
            <pc:sldMk cId="3742059829" sldId="1604"/>
            <ac:spMk id="55" creationId="{B18D53D9-43EA-3D07-10BF-D08BDF751AAF}"/>
          </ac:spMkLst>
        </pc:spChg>
        <pc:spChg chg="add del mod">
          <ac:chgData name="Daniel Khashabi" userId="62390808-c838-45e6-be59-d6fd0d208bc8" providerId="ADAL" clId="{AF0ECCB0-95D5-C446-8EB3-6A6D85935981}" dt="2023-01-10T01:39:50.775" v="2117"/>
          <ac:spMkLst>
            <pc:docMk/>
            <pc:sldMk cId="3742059829" sldId="1604"/>
            <ac:spMk id="58" creationId="{C1CCB36D-C6BF-7988-5864-4A0B77057C41}"/>
          </ac:spMkLst>
        </pc:spChg>
        <pc:spChg chg="add del mod">
          <ac:chgData name="Daniel Khashabi" userId="62390808-c838-45e6-be59-d6fd0d208bc8" providerId="ADAL" clId="{AF0ECCB0-95D5-C446-8EB3-6A6D85935981}" dt="2023-01-10T01:39:50.775" v="2117"/>
          <ac:spMkLst>
            <pc:docMk/>
            <pc:sldMk cId="3742059829" sldId="1604"/>
            <ac:spMk id="59" creationId="{C22DB248-51BC-B698-F1A3-164BA817DE26}"/>
          </ac:spMkLst>
        </pc:spChg>
        <pc:spChg chg="mod">
          <ac:chgData name="Daniel Khashabi" userId="62390808-c838-45e6-be59-d6fd0d208bc8" providerId="ADAL" clId="{AF0ECCB0-95D5-C446-8EB3-6A6D85935981}" dt="2023-01-10T01:39:48.979" v="2116"/>
          <ac:spMkLst>
            <pc:docMk/>
            <pc:sldMk cId="3742059829" sldId="1604"/>
            <ac:spMk id="67" creationId="{7F7223E5-E9F0-8909-D961-0C005F7C3305}"/>
          </ac:spMkLst>
        </pc:spChg>
        <pc:spChg chg="add del mod">
          <ac:chgData name="Daniel Khashabi" userId="62390808-c838-45e6-be59-d6fd0d208bc8" providerId="ADAL" clId="{AF0ECCB0-95D5-C446-8EB3-6A6D85935981}" dt="2023-01-10T01:39:50.775" v="2117"/>
          <ac:spMkLst>
            <pc:docMk/>
            <pc:sldMk cId="3742059829" sldId="1604"/>
            <ac:spMk id="68" creationId="{01BAD081-FCB8-F085-D66B-05457CEF7597}"/>
          </ac:spMkLst>
        </pc:spChg>
        <pc:spChg chg="mod">
          <ac:chgData name="Daniel Khashabi" userId="62390808-c838-45e6-be59-d6fd0d208bc8" providerId="ADAL" clId="{AF0ECCB0-95D5-C446-8EB3-6A6D85935981}" dt="2023-01-10T01:39:48.979" v="2116"/>
          <ac:spMkLst>
            <pc:docMk/>
            <pc:sldMk cId="3742059829" sldId="1604"/>
            <ac:spMk id="76" creationId="{244A8467-E0CF-43C8-16F8-D28150B15F33}"/>
          </ac:spMkLst>
        </pc:spChg>
        <pc:spChg chg="add del mod">
          <ac:chgData name="Daniel Khashabi" userId="62390808-c838-45e6-be59-d6fd0d208bc8" providerId="ADAL" clId="{AF0ECCB0-95D5-C446-8EB3-6A6D85935981}" dt="2023-01-10T01:39:50.775" v="2117"/>
          <ac:spMkLst>
            <pc:docMk/>
            <pc:sldMk cId="3742059829" sldId="1604"/>
            <ac:spMk id="77" creationId="{F9A9EFC8-6ACD-4244-A518-42853D8BA410}"/>
          </ac:spMkLst>
        </pc:spChg>
        <pc:spChg chg="add del mod">
          <ac:chgData name="Daniel Khashabi" userId="62390808-c838-45e6-be59-d6fd0d208bc8" providerId="ADAL" clId="{AF0ECCB0-95D5-C446-8EB3-6A6D85935981}" dt="2023-01-10T01:39:50.775" v="2117"/>
          <ac:spMkLst>
            <pc:docMk/>
            <pc:sldMk cId="3742059829" sldId="1604"/>
            <ac:spMk id="80" creationId="{212A178B-D451-1883-4FAB-3286DD875F3F}"/>
          </ac:spMkLst>
        </pc:spChg>
        <pc:spChg chg="mod">
          <ac:chgData name="Daniel Khashabi" userId="62390808-c838-45e6-be59-d6fd0d208bc8" providerId="ADAL" clId="{AF0ECCB0-95D5-C446-8EB3-6A6D85935981}" dt="2023-01-10T01:39:48.979" v="2116"/>
          <ac:spMkLst>
            <pc:docMk/>
            <pc:sldMk cId="3742059829" sldId="1604"/>
            <ac:spMk id="83" creationId="{9BF1275E-8430-90DA-CB92-5C3C9F86D165}"/>
          </ac:spMkLst>
        </pc:spChg>
        <pc:spChg chg="add del mod">
          <ac:chgData name="Daniel Khashabi" userId="62390808-c838-45e6-be59-d6fd0d208bc8" providerId="ADAL" clId="{AF0ECCB0-95D5-C446-8EB3-6A6D85935981}" dt="2023-01-10T01:39:50.775" v="2117"/>
          <ac:spMkLst>
            <pc:docMk/>
            <pc:sldMk cId="3742059829" sldId="1604"/>
            <ac:spMk id="88" creationId="{6D962747-B32A-352C-EC07-6C8E067291AE}"/>
          </ac:spMkLst>
        </pc:spChg>
        <pc:spChg chg="add del mod">
          <ac:chgData name="Daniel Khashabi" userId="62390808-c838-45e6-be59-d6fd0d208bc8" providerId="ADAL" clId="{AF0ECCB0-95D5-C446-8EB3-6A6D85935981}" dt="2023-01-10T01:39:50.775" v="2117"/>
          <ac:spMkLst>
            <pc:docMk/>
            <pc:sldMk cId="3742059829" sldId="1604"/>
            <ac:spMk id="90" creationId="{E086D280-7F70-DCF9-2972-79901AAF5553}"/>
          </ac:spMkLst>
        </pc:spChg>
        <pc:spChg chg="mod">
          <ac:chgData name="Daniel Khashabi" userId="62390808-c838-45e6-be59-d6fd0d208bc8" providerId="ADAL" clId="{AF0ECCB0-95D5-C446-8EB3-6A6D85935981}" dt="2023-01-10T01:39:48.979" v="2116"/>
          <ac:spMkLst>
            <pc:docMk/>
            <pc:sldMk cId="3742059829" sldId="1604"/>
            <ac:spMk id="98" creationId="{9A678B3A-9290-4458-B5CC-39B10549E64F}"/>
          </ac:spMkLst>
        </pc:spChg>
        <pc:spChg chg="add del mod">
          <ac:chgData name="Daniel Khashabi" userId="62390808-c838-45e6-be59-d6fd0d208bc8" providerId="ADAL" clId="{AF0ECCB0-95D5-C446-8EB3-6A6D85935981}" dt="2023-01-10T01:39:50.775" v="2117"/>
          <ac:spMkLst>
            <pc:docMk/>
            <pc:sldMk cId="3742059829" sldId="1604"/>
            <ac:spMk id="99" creationId="{F840AF82-DFAB-B55B-A008-D852605BD105}"/>
          </ac:spMkLst>
        </pc:spChg>
        <pc:spChg chg="add del mod">
          <ac:chgData name="Daniel Khashabi" userId="62390808-c838-45e6-be59-d6fd0d208bc8" providerId="ADAL" clId="{AF0ECCB0-95D5-C446-8EB3-6A6D85935981}" dt="2023-01-10T01:39:50.775" v="2117"/>
          <ac:spMkLst>
            <pc:docMk/>
            <pc:sldMk cId="3742059829" sldId="1604"/>
            <ac:spMk id="102" creationId="{0BDD666D-BD82-94A8-747F-F62FB87B87F0}"/>
          </ac:spMkLst>
        </pc:spChg>
        <pc:spChg chg="mod">
          <ac:chgData name="Daniel Khashabi" userId="62390808-c838-45e6-be59-d6fd0d208bc8" providerId="ADAL" clId="{AF0ECCB0-95D5-C446-8EB3-6A6D85935981}" dt="2023-01-10T01:39:48.979" v="2116"/>
          <ac:spMkLst>
            <pc:docMk/>
            <pc:sldMk cId="3742059829" sldId="1604"/>
            <ac:spMk id="109" creationId="{794FDD45-9B2B-CC30-92EA-5F5C11B0907B}"/>
          </ac:spMkLst>
        </pc:spChg>
        <pc:spChg chg="mod">
          <ac:chgData name="Daniel Khashabi" userId="62390808-c838-45e6-be59-d6fd0d208bc8" providerId="ADAL" clId="{AF0ECCB0-95D5-C446-8EB3-6A6D85935981}" dt="2023-01-10T01:39:48.979" v="2116"/>
          <ac:spMkLst>
            <pc:docMk/>
            <pc:sldMk cId="3742059829" sldId="1604"/>
            <ac:spMk id="116" creationId="{ED2F9372-3126-19B4-C63A-7C5FAF0E0A86}"/>
          </ac:spMkLst>
        </pc:spChg>
        <pc:spChg chg="mod">
          <ac:chgData name="Daniel Khashabi" userId="62390808-c838-45e6-be59-d6fd0d208bc8" providerId="ADAL" clId="{AF0ECCB0-95D5-C446-8EB3-6A6D85935981}" dt="2023-01-10T01:39:48.979" v="2116"/>
          <ac:spMkLst>
            <pc:docMk/>
            <pc:sldMk cId="3742059829" sldId="1604"/>
            <ac:spMk id="123" creationId="{CD772816-8C6A-7549-C5D7-624FDF455DAB}"/>
          </ac:spMkLst>
        </pc:spChg>
        <pc:spChg chg="add del mod">
          <ac:chgData name="Daniel Khashabi" userId="62390808-c838-45e6-be59-d6fd0d208bc8" providerId="ADAL" clId="{AF0ECCB0-95D5-C446-8EB3-6A6D85935981}" dt="2023-01-10T01:39:50.775" v="2117"/>
          <ac:spMkLst>
            <pc:docMk/>
            <pc:sldMk cId="3742059829" sldId="1604"/>
            <ac:spMk id="124" creationId="{A75B3124-3D54-4669-3E89-F4BC1666028D}"/>
          </ac:spMkLst>
        </pc:spChg>
        <pc:spChg chg="add del mod">
          <ac:chgData name="Daniel Khashabi" userId="62390808-c838-45e6-be59-d6fd0d208bc8" providerId="ADAL" clId="{AF0ECCB0-95D5-C446-8EB3-6A6D85935981}" dt="2023-01-10T01:39:50.775" v="2117"/>
          <ac:spMkLst>
            <pc:docMk/>
            <pc:sldMk cId="3742059829" sldId="1604"/>
            <ac:spMk id="127" creationId="{4ADD74CB-6144-DC5A-B29E-E2E13CCFA9E9}"/>
          </ac:spMkLst>
        </pc:spChg>
        <pc:spChg chg="mod">
          <ac:chgData name="Daniel Khashabi" userId="62390808-c838-45e6-be59-d6fd0d208bc8" providerId="ADAL" clId="{AF0ECCB0-95D5-C446-8EB3-6A6D85935981}" dt="2023-01-10T01:39:48.979" v="2116"/>
          <ac:spMkLst>
            <pc:docMk/>
            <pc:sldMk cId="3742059829" sldId="1604"/>
            <ac:spMk id="135" creationId="{FCD5A2C4-5694-A320-DFC8-290B8BC22310}"/>
          </ac:spMkLst>
        </pc:spChg>
        <pc:spChg chg="add del mod">
          <ac:chgData name="Daniel Khashabi" userId="62390808-c838-45e6-be59-d6fd0d208bc8" providerId="ADAL" clId="{AF0ECCB0-95D5-C446-8EB3-6A6D85935981}" dt="2023-01-10T01:39:50.775" v="2117"/>
          <ac:spMkLst>
            <pc:docMk/>
            <pc:sldMk cId="3742059829" sldId="1604"/>
            <ac:spMk id="136" creationId="{64B379E1-5DDF-291C-EF19-BB2667B6C6D4}"/>
          </ac:spMkLst>
        </pc:spChg>
        <pc:spChg chg="add del mod">
          <ac:chgData name="Daniel Khashabi" userId="62390808-c838-45e6-be59-d6fd0d208bc8" providerId="ADAL" clId="{AF0ECCB0-95D5-C446-8EB3-6A6D85935981}" dt="2023-01-10T01:39:50.775" v="2117"/>
          <ac:spMkLst>
            <pc:docMk/>
            <pc:sldMk cId="3742059829" sldId="1604"/>
            <ac:spMk id="137" creationId="{059D407F-90B4-4876-3699-C7606D1C3B71}"/>
          </ac:spMkLst>
        </pc:spChg>
        <pc:spChg chg="mod">
          <ac:chgData name="Daniel Khashabi" userId="62390808-c838-45e6-be59-d6fd0d208bc8" providerId="ADAL" clId="{AF0ECCB0-95D5-C446-8EB3-6A6D85935981}" dt="2023-01-10T01:39:48.979" v="2116"/>
          <ac:spMkLst>
            <pc:docMk/>
            <pc:sldMk cId="3742059829" sldId="1604"/>
            <ac:spMk id="139" creationId="{78B0756C-6E75-16BE-B1DA-18A947AEB7F3}"/>
          </ac:spMkLst>
        </pc:spChg>
        <pc:spChg chg="mod">
          <ac:chgData name="Daniel Khashabi" userId="62390808-c838-45e6-be59-d6fd0d208bc8" providerId="ADAL" clId="{AF0ECCB0-95D5-C446-8EB3-6A6D85935981}" dt="2023-01-10T01:39:48.979" v="2116"/>
          <ac:spMkLst>
            <pc:docMk/>
            <pc:sldMk cId="3742059829" sldId="1604"/>
            <ac:spMk id="140" creationId="{751CAA5F-07CD-0522-5811-A657E3558928}"/>
          </ac:spMkLst>
        </pc:spChg>
        <pc:spChg chg="add del mod">
          <ac:chgData name="Daniel Khashabi" userId="62390808-c838-45e6-be59-d6fd0d208bc8" providerId="ADAL" clId="{AF0ECCB0-95D5-C446-8EB3-6A6D85935981}" dt="2023-01-10T01:39:50.775" v="2117"/>
          <ac:spMkLst>
            <pc:docMk/>
            <pc:sldMk cId="3742059829" sldId="1604"/>
            <ac:spMk id="141" creationId="{7B34B7AE-A026-2AD6-3569-B63222EAD81A}"/>
          </ac:spMkLst>
        </pc:spChg>
        <pc:spChg chg="add del mod">
          <ac:chgData name="Daniel Khashabi" userId="62390808-c838-45e6-be59-d6fd0d208bc8" providerId="ADAL" clId="{AF0ECCB0-95D5-C446-8EB3-6A6D85935981}" dt="2023-01-10T01:40:13.294" v="2121" actId="1076"/>
          <ac:spMkLst>
            <pc:docMk/>
            <pc:sldMk cId="3742059829" sldId="1604"/>
            <ac:spMk id="142" creationId="{DEEEA42D-C09B-ADE0-77AB-40EE7E76CA54}"/>
          </ac:spMkLst>
        </pc:spChg>
        <pc:spChg chg="add del mod">
          <ac:chgData name="Daniel Khashabi" userId="62390808-c838-45e6-be59-d6fd0d208bc8" providerId="ADAL" clId="{AF0ECCB0-95D5-C446-8EB3-6A6D85935981}" dt="2023-01-10T01:40:13.294" v="2121" actId="1076"/>
          <ac:spMkLst>
            <pc:docMk/>
            <pc:sldMk cId="3742059829" sldId="1604"/>
            <ac:spMk id="143" creationId="{C75FF376-825B-E1E3-BF13-A5C80618A438}"/>
          </ac:spMkLst>
        </pc:spChg>
        <pc:spChg chg="add del mod">
          <ac:chgData name="Daniel Khashabi" userId="62390808-c838-45e6-be59-d6fd0d208bc8" providerId="ADAL" clId="{AF0ECCB0-95D5-C446-8EB3-6A6D85935981}" dt="2023-01-10T01:50:08.633" v="2354" actId="1076"/>
          <ac:spMkLst>
            <pc:docMk/>
            <pc:sldMk cId="3742059829" sldId="1604"/>
            <ac:spMk id="144" creationId="{BA47695E-E321-70A4-53E6-8E085B738A83}"/>
          </ac:spMkLst>
        </pc:spChg>
        <pc:spChg chg="add del mod">
          <ac:chgData name="Daniel Khashabi" userId="62390808-c838-45e6-be59-d6fd0d208bc8" providerId="ADAL" clId="{AF0ECCB0-95D5-C446-8EB3-6A6D85935981}" dt="2023-01-10T01:41:57.568" v="2147" actId="478"/>
          <ac:spMkLst>
            <pc:docMk/>
            <pc:sldMk cId="3742059829" sldId="1604"/>
            <ac:spMk id="149" creationId="{4094D326-ED9C-ADE6-96CD-6E38F842D8C5}"/>
          </ac:spMkLst>
        </pc:spChg>
        <pc:spChg chg="add del mod">
          <ac:chgData name="Daniel Khashabi" userId="62390808-c838-45e6-be59-d6fd0d208bc8" providerId="ADAL" clId="{AF0ECCB0-95D5-C446-8EB3-6A6D85935981}" dt="2023-01-10T01:41:55.099" v="2144" actId="478"/>
          <ac:spMkLst>
            <pc:docMk/>
            <pc:sldMk cId="3742059829" sldId="1604"/>
            <ac:spMk id="150" creationId="{FDFB2909-3A63-C4EA-BE5B-0340C6C4BB79}"/>
          </ac:spMkLst>
        </pc:spChg>
        <pc:spChg chg="mod">
          <ac:chgData name="Daniel Khashabi" userId="62390808-c838-45e6-be59-d6fd0d208bc8" providerId="ADAL" clId="{AF0ECCB0-95D5-C446-8EB3-6A6D85935981}" dt="2023-01-10T01:39:59.794" v="2118"/>
          <ac:spMkLst>
            <pc:docMk/>
            <pc:sldMk cId="3742059829" sldId="1604"/>
            <ac:spMk id="152" creationId="{CBA7D5EB-8DD8-10CA-F6E4-B908E14C3EAD}"/>
          </ac:spMkLst>
        </pc:spChg>
        <pc:spChg chg="mod">
          <ac:chgData name="Daniel Khashabi" userId="62390808-c838-45e6-be59-d6fd0d208bc8" providerId="ADAL" clId="{AF0ECCB0-95D5-C446-8EB3-6A6D85935981}" dt="2023-01-10T01:39:59.794" v="2118"/>
          <ac:spMkLst>
            <pc:docMk/>
            <pc:sldMk cId="3742059829" sldId="1604"/>
            <ac:spMk id="153" creationId="{667F9B6C-BA4A-AD94-F243-6211E93AAA4A}"/>
          </ac:spMkLst>
        </pc:spChg>
        <pc:spChg chg="mod">
          <ac:chgData name="Daniel Khashabi" userId="62390808-c838-45e6-be59-d6fd0d208bc8" providerId="ADAL" clId="{AF0ECCB0-95D5-C446-8EB3-6A6D85935981}" dt="2023-01-10T01:39:59.794" v="2118"/>
          <ac:spMkLst>
            <pc:docMk/>
            <pc:sldMk cId="3742059829" sldId="1604"/>
            <ac:spMk id="154" creationId="{B585D37A-EAE4-1199-B383-33ED492B3954}"/>
          </ac:spMkLst>
        </pc:spChg>
        <pc:spChg chg="mod">
          <ac:chgData name="Daniel Khashabi" userId="62390808-c838-45e6-be59-d6fd0d208bc8" providerId="ADAL" clId="{AF0ECCB0-95D5-C446-8EB3-6A6D85935981}" dt="2023-01-10T01:39:59.794" v="2118"/>
          <ac:spMkLst>
            <pc:docMk/>
            <pc:sldMk cId="3742059829" sldId="1604"/>
            <ac:spMk id="155" creationId="{7C57D7E5-2BBE-CFC1-25BC-F750B304FEE7}"/>
          </ac:spMkLst>
        </pc:spChg>
        <pc:spChg chg="mod">
          <ac:chgData name="Daniel Khashabi" userId="62390808-c838-45e6-be59-d6fd0d208bc8" providerId="ADAL" clId="{AF0ECCB0-95D5-C446-8EB3-6A6D85935981}" dt="2023-01-10T01:39:59.794" v="2118"/>
          <ac:spMkLst>
            <pc:docMk/>
            <pc:sldMk cId="3742059829" sldId="1604"/>
            <ac:spMk id="156" creationId="{D91C995C-A3F8-7CD6-BBF1-312E5C7FAB45}"/>
          </ac:spMkLst>
        </pc:spChg>
        <pc:spChg chg="mod">
          <ac:chgData name="Daniel Khashabi" userId="62390808-c838-45e6-be59-d6fd0d208bc8" providerId="ADAL" clId="{AF0ECCB0-95D5-C446-8EB3-6A6D85935981}" dt="2023-01-10T01:39:59.794" v="2118"/>
          <ac:spMkLst>
            <pc:docMk/>
            <pc:sldMk cId="3742059829" sldId="1604"/>
            <ac:spMk id="157" creationId="{57E84C0C-1243-212A-939B-61E8FA8F2B52}"/>
          </ac:spMkLst>
        </pc:spChg>
        <pc:spChg chg="mod">
          <ac:chgData name="Daniel Khashabi" userId="62390808-c838-45e6-be59-d6fd0d208bc8" providerId="ADAL" clId="{AF0ECCB0-95D5-C446-8EB3-6A6D85935981}" dt="2023-01-10T01:39:59.794" v="2118"/>
          <ac:spMkLst>
            <pc:docMk/>
            <pc:sldMk cId="3742059829" sldId="1604"/>
            <ac:spMk id="158" creationId="{8AAB8DFE-5F3F-C011-154B-B2C6324800F4}"/>
          </ac:spMkLst>
        </pc:spChg>
        <pc:spChg chg="mod">
          <ac:chgData name="Daniel Khashabi" userId="62390808-c838-45e6-be59-d6fd0d208bc8" providerId="ADAL" clId="{AF0ECCB0-95D5-C446-8EB3-6A6D85935981}" dt="2023-01-10T01:39:59.794" v="2118"/>
          <ac:spMkLst>
            <pc:docMk/>
            <pc:sldMk cId="3742059829" sldId="1604"/>
            <ac:spMk id="159" creationId="{0F6D6657-60B6-EBE1-210D-BD022A941947}"/>
          </ac:spMkLst>
        </pc:spChg>
        <pc:spChg chg="mod">
          <ac:chgData name="Daniel Khashabi" userId="62390808-c838-45e6-be59-d6fd0d208bc8" providerId="ADAL" clId="{AF0ECCB0-95D5-C446-8EB3-6A6D85935981}" dt="2023-01-10T01:39:59.794" v="2118"/>
          <ac:spMkLst>
            <pc:docMk/>
            <pc:sldMk cId="3742059829" sldId="1604"/>
            <ac:spMk id="160" creationId="{A5CF4EF2-3FD7-C8D4-1A22-3549169D7600}"/>
          </ac:spMkLst>
        </pc:spChg>
        <pc:spChg chg="mod">
          <ac:chgData name="Daniel Khashabi" userId="62390808-c838-45e6-be59-d6fd0d208bc8" providerId="ADAL" clId="{AF0ECCB0-95D5-C446-8EB3-6A6D85935981}" dt="2023-01-10T01:39:59.794" v="2118"/>
          <ac:spMkLst>
            <pc:docMk/>
            <pc:sldMk cId="3742059829" sldId="1604"/>
            <ac:spMk id="161" creationId="{BD2898DB-8FE3-8906-CC77-ECDEAE7D8495}"/>
          </ac:spMkLst>
        </pc:spChg>
        <pc:spChg chg="mod">
          <ac:chgData name="Daniel Khashabi" userId="62390808-c838-45e6-be59-d6fd0d208bc8" providerId="ADAL" clId="{AF0ECCB0-95D5-C446-8EB3-6A6D85935981}" dt="2023-01-10T01:39:59.794" v="2118"/>
          <ac:spMkLst>
            <pc:docMk/>
            <pc:sldMk cId="3742059829" sldId="1604"/>
            <ac:spMk id="162" creationId="{84D40565-4C40-CE92-2FDB-3CB8442AFEA4}"/>
          </ac:spMkLst>
        </pc:spChg>
        <pc:spChg chg="mod">
          <ac:chgData name="Daniel Khashabi" userId="62390808-c838-45e6-be59-d6fd0d208bc8" providerId="ADAL" clId="{AF0ECCB0-95D5-C446-8EB3-6A6D85935981}" dt="2023-01-10T01:39:59.794" v="2118"/>
          <ac:spMkLst>
            <pc:docMk/>
            <pc:sldMk cId="3742059829" sldId="1604"/>
            <ac:spMk id="163" creationId="{BB96284C-31C0-76A6-531F-2646DD511B1B}"/>
          </ac:spMkLst>
        </pc:spChg>
        <pc:spChg chg="mod">
          <ac:chgData name="Daniel Khashabi" userId="62390808-c838-45e6-be59-d6fd0d208bc8" providerId="ADAL" clId="{AF0ECCB0-95D5-C446-8EB3-6A6D85935981}" dt="2023-01-10T01:39:59.794" v="2118"/>
          <ac:spMkLst>
            <pc:docMk/>
            <pc:sldMk cId="3742059829" sldId="1604"/>
            <ac:spMk id="164" creationId="{33906ADC-DBE0-43FB-8E1D-5EB252C2CF42}"/>
          </ac:spMkLst>
        </pc:spChg>
        <pc:spChg chg="mod">
          <ac:chgData name="Daniel Khashabi" userId="62390808-c838-45e6-be59-d6fd0d208bc8" providerId="ADAL" clId="{AF0ECCB0-95D5-C446-8EB3-6A6D85935981}" dt="2023-01-10T01:39:59.794" v="2118"/>
          <ac:spMkLst>
            <pc:docMk/>
            <pc:sldMk cId="3742059829" sldId="1604"/>
            <ac:spMk id="165" creationId="{16FF9BFD-D37C-6749-0F50-34E14A3DB3F0}"/>
          </ac:spMkLst>
        </pc:spChg>
        <pc:spChg chg="mod">
          <ac:chgData name="Daniel Khashabi" userId="62390808-c838-45e6-be59-d6fd0d208bc8" providerId="ADAL" clId="{AF0ECCB0-95D5-C446-8EB3-6A6D85935981}" dt="2023-01-10T01:39:59.794" v="2118"/>
          <ac:spMkLst>
            <pc:docMk/>
            <pc:sldMk cId="3742059829" sldId="1604"/>
            <ac:spMk id="166" creationId="{435FBF40-9E8D-1A96-B849-C6D8449211B9}"/>
          </ac:spMkLst>
        </pc:spChg>
        <pc:spChg chg="mod">
          <ac:chgData name="Daniel Khashabi" userId="62390808-c838-45e6-be59-d6fd0d208bc8" providerId="ADAL" clId="{AF0ECCB0-95D5-C446-8EB3-6A6D85935981}" dt="2023-01-10T01:39:59.794" v="2118"/>
          <ac:spMkLst>
            <pc:docMk/>
            <pc:sldMk cId="3742059829" sldId="1604"/>
            <ac:spMk id="167" creationId="{81756A4B-D816-D294-318D-2431B1221EC6}"/>
          </ac:spMkLst>
        </pc:spChg>
        <pc:spChg chg="mod">
          <ac:chgData name="Daniel Khashabi" userId="62390808-c838-45e6-be59-d6fd0d208bc8" providerId="ADAL" clId="{AF0ECCB0-95D5-C446-8EB3-6A6D85935981}" dt="2023-01-10T01:39:59.794" v="2118"/>
          <ac:spMkLst>
            <pc:docMk/>
            <pc:sldMk cId="3742059829" sldId="1604"/>
            <ac:spMk id="168" creationId="{539A2247-1DA2-027E-0ECA-7F3028C169BD}"/>
          </ac:spMkLst>
        </pc:spChg>
        <pc:spChg chg="mod">
          <ac:chgData name="Daniel Khashabi" userId="62390808-c838-45e6-be59-d6fd0d208bc8" providerId="ADAL" clId="{AF0ECCB0-95D5-C446-8EB3-6A6D85935981}" dt="2023-01-10T01:39:59.794" v="2118"/>
          <ac:spMkLst>
            <pc:docMk/>
            <pc:sldMk cId="3742059829" sldId="1604"/>
            <ac:spMk id="169" creationId="{5B183B37-FDEE-0598-2C78-5F97E533AE10}"/>
          </ac:spMkLst>
        </pc:spChg>
        <pc:spChg chg="mod">
          <ac:chgData name="Daniel Khashabi" userId="62390808-c838-45e6-be59-d6fd0d208bc8" providerId="ADAL" clId="{AF0ECCB0-95D5-C446-8EB3-6A6D85935981}" dt="2023-01-10T01:39:59.794" v="2118"/>
          <ac:spMkLst>
            <pc:docMk/>
            <pc:sldMk cId="3742059829" sldId="1604"/>
            <ac:spMk id="170" creationId="{D17B132B-88C2-F29A-A53A-6A06810344A6}"/>
          </ac:spMkLst>
        </pc:spChg>
        <pc:spChg chg="mod">
          <ac:chgData name="Daniel Khashabi" userId="62390808-c838-45e6-be59-d6fd0d208bc8" providerId="ADAL" clId="{AF0ECCB0-95D5-C446-8EB3-6A6D85935981}" dt="2023-01-10T01:39:59.794" v="2118"/>
          <ac:spMkLst>
            <pc:docMk/>
            <pc:sldMk cId="3742059829" sldId="1604"/>
            <ac:spMk id="171" creationId="{C748946C-4D83-D44F-2765-33833F65D983}"/>
          </ac:spMkLst>
        </pc:spChg>
        <pc:spChg chg="mod">
          <ac:chgData name="Daniel Khashabi" userId="62390808-c838-45e6-be59-d6fd0d208bc8" providerId="ADAL" clId="{AF0ECCB0-95D5-C446-8EB3-6A6D85935981}" dt="2023-01-10T01:39:59.794" v="2118"/>
          <ac:spMkLst>
            <pc:docMk/>
            <pc:sldMk cId="3742059829" sldId="1604"/>
            <ac:spMk id="172" creationId="{640B43B2-B624-6692-87FF-34A2B2FC95C6}"/>
          </ac:spMkLst>
        </pc:spChg>
        <pc:spChg chg="mod">
          <ac:chgData name="Daniel Khashabi" userId="62390808-c838-45e6-be59-d6fd0d208bc8" providerId="ADAL" clId="{AF0ECCB0-95D5-C446-8EB3-6A6D85935981}" dt="2023-01-10T01:39:59.794" v="2118"/>
          <ac:spMkLst>
            <pc:docMk/>
            <pc:sldMk cId="3742059829" sldId="1604"/>
            <ac:spMk id="173" creationId="{779E4737-D28B-BBE0-6095-9F1C336EDFD9}"/>
          </ac:spMkLst>
        </pc:spChg>
        <pc:spChg chg="mod">
          <ac:chgData name="Daniel Khashabi" userId="62390808-c838-45e6-be59-d6fd0d208bc8" providerId="ADAL" clId="{AF0ECCB0-95D5-C446-8EB3-6A6D85935981}" dt="2023-01-10T01:39:59.794" v="2118"/>
          <ac:spMkLst>
            <pc:docMk/>
            <pc:sldMk cId="3742059829" sldId="1604"/>
            <ac:spMk id="174" creationId="{9294D515-2A62-AF1A-334E-919CDAD39C77}"/>
          </ac:spMkLst>
        </pc:spChg>
        <pc:spChg chg="mod">
          <ac:chgData name="Daniel Khashabi" userId="62390808-c838-45e6-be59-d6fd0d208bc8" providerId="ADAL" clId="{AF0ECCB0-95D5-C446-8EB3-6A6D85935981}" dt="2023-01-10T01:39:59.794" v="2118"/>
          <ac:spMkLst>
            <pc:docMk/>
            <pc:sldMk cId="3742059829" sldId="1604"/>
            <ac:spMk id="175" creationId="{ECAEB378-34F8-56DD-6617-8860AD24A784}"/>
          </ac:spMkLst>
        </pc:spChg>
        <pc:spChg chg="mod">
          <ac:chgData name="Daniel Khashabi" userId="62390808-c838-45e6-be59-d6fd0d208bc8" providerId="ADAL" clId="{AF0ECCB0-95D5-C446-8EB3-6A6D85935981}" dt="2023-01-10T01:39:59.794" v="2118"/>
          <ac:spMkLst>
            <pc:docMk/>
            <pc:sldMk cId="3742059829" sldId="1604"/>
            <ac:spMk id="176" creationId="{9E26964A-C708-6878-0FB3-D266FD935ACE}"/>
          </ac:spMkLst>
        </pc:spChg>
        <pc:spChg chg="mod">
          <ac:chgData name="Daniel Khashabi" userId="62390808-c838-45e6-be59-d6fd0d208bc8" providerId="ADAL" clId="{AF0ECCB0-95D5-C446-8EB3-6A6D85935981}" dt="2023-01-10T01:39:59.794" v="2118"/>
          <ac:spMkLst>
            <pc:docMk/>
            <pc:sldMk cId="3742059829" sldId="1604"/>
            <ac:spMk id="177" creationId="{D9457B99-46D9-B377-34A0-5525B3BB3D44}"/>
          </ac:spMkLst>
        </pc:spChg>
        <pc:spChg chg="mod">
          <ac:chgData name="Daniel Khashabi" userId="62390808-c838-45e6-be59-d6fd0d208bc8" providerId="ADAL" clId="{AF0ECCB0-95D5-C446-8EB3-6A6D85935981}" dt="2023-01-10T01:39:59.794" v="2118"/>
          <ac:spMkLst>
            <pc:docMk/>
            <pc:sldMk cId="3742059829" sldId="1604"/>
            <ac:spMk id="178" creationId="{13203AD6-440C-7695-F628-F43DB42749D5}"/>
          </ac:spMkLst>
        </pc:spChg>
        <pc:spChg chg="mod">
          <ac:chgData name="Daniel Khashabi" userId="62390808-c838-45e6-be59-d6fd0d208bc8" providerId="ADAL" clId="{AF0ECCB0-95D5-C446-8EB3-6A6D85935981}" dt="2023-01-10T01:39:59.794" v="2118"/>
          <ac:spMkLst>
            <pc:docMk/>
            <pc:sldMk cId="3742059829" sldId="1604"/>
            <ac:spMk id="179" creationId="{726E5700-E284-FCD0-B036-CD2EEE03E8A4}"/>
          </ac:spMkLst>
        </pc:spChg>
        <pc:spChg chg="mod">
          <ac:chgData name="Daniel Khashabi" userId="62390808-c838-45e6-be59-d6fd0d208bc8" providerId="ADAL" clId="{AF0ECCB0-95D5-C446-8EB3-6A6D85935981}" dt="2023-01-10T01:39:59.794" v="2118"/>
          <ac:spMkLst>
            <pc:docMk/>
            <pc:sldMk cId="3742059829" sldId="1604"/>
            <ac:spMk id="187" creationId="{1F2E3236-CF8B-8849-8D78-04159FCF34E9}"/>
          </ac:spMkLst>
        </pc:spChg>
        <pc:spChg chg="add del mod">
          <ac:chgData name="Daniel Khashabi" userId="62390808-c838-45e6-be59-d6fd0d208bc8" providerId="ADAL" clId="{AF0ECCB0-95D5-C446-8EB3-6A6D85935981}" dt="2023-01-10T01:40:13.294" v="2121" actId="1076"/>
          <ac:spMkLst>
            <pc:docMk/>
            <pc:sldMk cId="3742059829" sldId="1604"/>
            <ac:spMk id="188" creationId="{E12DBB9D-4B75-2040-D92D-9346E142253E}"/>
          </ac:spMkLst>
        </pc:spChg>
        <pc:spChg chg="add del mod">
          <ac:chgData name="Daniel Khashabi" userId="62390808-c838-45e6-be59-d6fd0d208bc8" providerId="ADAL" clId="{AF0ECCB0-95D5-C446-8EB3-6A6D85935981}" dt="2023-01-10T01:40:13.294" v="2121" actId="1076"/>
          <ac:spMkLst>
            <pc:docMk/>
            <pc:sldMk cId="3742059829" sldId="1604"/>
            <ac:spMk id="191" creationId="{E6FD5B56-DBF1-26AA-2899-69E1A1F3CC1B}"/>
          </ac:spMkLst>
        </pc:spChg>
        <pc:spChg chg="add del mod">
          <ac:chgData name="Daniel Khashabi" userId="62390808-c838-45e6-be59-d6fd0d208bc8" providerId="ADAL" clId="{AF0ECCB0-95D5-C446-8EB3-6A6D85935981}" dt="2023-01-10T01:40:13.294" v="2121" actId="1076"/>
          <ac:spMkLst>
            <pc:docMk/>
            <pc:sldMk cId="3742059829" sldId="1604"/>
            <ac:spMk id="192" creationId="{0FA432F5-F2F2-B9A4-8460-5D8AFC23F7C5}"/>
          </ac:spMkLst>
        </pc:spChg>
        <pc:spChg chg="mod">
          <ac:chgData name="Daniel Khashabi" userId="62390808-c838-45e6-be59-d6fd0d208bc8" providerId="ADAL" clId="{AF0ECCB0-95D5-C446-8EB3-6A6D85935981}" dt="2023-01-10T01:39:59.794" v="2118"/>
          <ac:spMkLst>
            <pc:docMk/>
            <pc:sldMk cId="3742059829" sldId="1604"/>
            <ac:spMk id="200" creationId="{10E7FAF4-E271-E49A-3897-6278DCBFA8C7}"/>
          </ac:spMkLst>
        </pc:spChg>
        <pc:spChg chg="add del mod">
          <ac:chgData name="Daniel Khashabi" userId="62390808-c838-45e6-be59-d6fd0d208bc8" providerId="ADAL" clId="{AF0ECCB0-95D5-C446-8EB3-6A6D85935981}" dt="2023-01-10T01:40:13.294" v="2121" actId="1076"/>
          <ac:spMkLst>
            <pc:docMk/>
            <pc:sldMk cId="3742059829" sldId="1604"/>
            <ac:spMk id="201" creationId="{A3408004-10E2-8761-22C1-1DD9154A992F}"/>
          </ac:spMkLst>
        </pc:spChg>
        <pc:spChg chg="mod">
          <ac:chgData name="Daniel Khashabi" userId="62390808-c838-45e6-be59-d6fd0d208bc8" providerId="ADAL" clId="{AF0ECCB0-95D5-C446-8EB3-6A6D85935981}" dt="2023-01-10T01:39:59.794" v="2118"/>
          <ac:spMkLst>
            <pc:docMk/>
            <pc:sldMk cId="3742059829" sldId="1604"/>
            <ac:spMk id="209" creationId="{4CB46EEC-EFBA-F1E3-98EC-5D43F9761841}"/>
          </ac:spMkLst>
        </pc:spChg>
        <pc:spChg chg="add del mod">
          <ac:chgData name="Daniel Khashabi" userId="62390808-c838-45e6-be59-d6fd0d208bc8" providerId="ADAL" clId="{AF0ECCB0-95D5-C446-8EB3-6A6D85935981}" dt="2023-01-10T01:40:13.294" v="2121" actId="1076"/>
          <ac:spMkLst>
            <pc:docMk/>
            <pc:sldMk cId="3742059829" sldId="1604"/>
            <ac:spMk id="210" creationId="{8EA8A4BB-10C3-8E76-2B7C-436E9F7F19CD}"/>
          </ac:spMkLst>
        </pc:spChg>
        <pc:spChg chg="add del mod">
          <ac:chgData name="Daniel Khashabi" userId="62390808-c838-45e6-be59-d6fd0d208bc8" providerId="ADAL" clId="{AF0ECCB0-95D5-C446-8EB3-6A6D85935981}" dt="2023-01-10T01:40:13.294" v="2121" actId="1076"/>
          <ac:spMkLst>
            <pc:docMk/>
            <pc:sldMk cId="3742059829" sldId="1604"/>
            <ac:spMk id="213" creationId="{F451955C-105E-8598-531B-177C1A21B9B9}"/>
          </ac:spMkLst>
        </pc:spChg>
        <pc:spChg chg="mod">
          <ac:chgData name="Daniel Khashabi" userId="62390808-c838-45e6-be59-d6fd0d208bc8" providerId="ADAL" clId="{AF0ECCB0-95D5-C446-8EB3-6A6D85935981}" dt="2023-01-10T01:39:59.794" v="2118"/>
          <ac:spMkLst>
            <pc:docMk/>
            <pc:sldMk cId="3742059829" sldId="1604"/>
            <ac:spMk id="216" creationId="{7A0A1B84-A56C-BDEF-C904-18C716E194EC}"/>
          </ac:spMkLst>
        </pc:spChg>
        <pc:spChg chg="add del mod">
          <ac:chgData name="Daniel Khashabi" userId="62390808-c838-45e6-be59-d6fd0d208bc8" providerId="ADAL" clId="{AF0ECCB0-95D5-C446-8EB3-6A6D85935981}" dt="2023-01-10T01:40:13.294" v="2121" actId="1076"/>
          <ac:spMkLst>
            <pc:docMk/>
            <pc:sldMk cId="3742059829" sldId="1604"/>
            <ac:spMk id="221" creationId="{CC4711C0-0659-CDBA-2652-19A96809DC7A}"/>
          </ac:spMkLst>
        </pc:spChg>
        <pc:spChg chg="add del mod">
          <ac:chgData name="Daniel Khashabi" userId="62390808-c838-45e6-be59-d6fd0d208bc8" providerId="ADAL" clId="{AF0ECCB0-95D5-C446-8EB3-6A6D85935981}" dt="2023-01-10T01:40:13.294" v="2121" actId="1076"/>
          <ac:spMkLst>
            <pc:docMk/>
            <pc:sldMk cId="3742059829" sldId="1604"/>
            <ac:spMk id="223" creationId="{0D8D830C-4449-58CB-AA21-090FEF62E354}"/>
          </ac:spMkLst>
        </pc:spChg>
        <pc:spChg chg="mod">
          <ac:chgData name="Daniel Khashabi" userId="62390808-c838-45e6-be59-d6fd0d208bc8" providerId="ADAL" clId="{AF0ECCB0-95D5-C446-8EB3-6A6D85935981}" dt="2023-01-10T01:39:59.794" v="2118"/>
          <ac:spMkLst>
            <pc:docMk/>
            <pc:sldMk cId="3742059829" sldId="1604"/>
            <ac:spMk id="231" creationId="{EF1F835C-8ECE-4679-B8E1-31E6359DC039}"/>
          </ac:spMkLst>
        </pc:spChg>
        <pc:spChg chg="add del mod">
          <ac:chgData name="Daniel Khashabi" userId="62390808-c838-45e6-be59-d6fd0d208bc8" providerId="ADAL" clId="{AF0ECCB0-95D5-C446-8EB3-6A6D85935981}" dt="2023-01-10T01:40:13.294" v="2121" actId="1076"/>
          <ac:spMkLst>
            <pc:docMk/>
            <pc:sldMk cId="3742059829" sldId="1604"/>
            <ac:spMk id="232" creationId="{DEC6D245-8727-D98E-B453-8BA1DD594D4F}"/>
          </ac:spMkLst>
        </pc:spChg>
        <pc:spChg chg="add del mod">
          <ac:chgData name="Daniel Khashabi" userId="62390808-c838-45e6-be59-d6fd0d208bc8" providerId="ADAL" clId="{AF0ECCB0-95D5-C446-8EB3-6A6D85935981}" dt="2023-01-10T01:40:13.294" v="2121" actId="1076"/>
          <ac:spMkLst>
            <pc:docMk/>
            <pc:sldMk cId="3742059829" sldId="1604"/>
            <ac:spMk id="235" creationId="{857BE1FF-62C6-0E2A-3139-5CFD8130865D}"/>
          </ac:spMkLst>
        </pc:spChg>
        <pc:spChg chg="mod">
          <ac:chgData name="Daniel Khashabi" userId="62390808-c838-45e6-be59-d6fd0d208bc8" providerId="ADAL" clId="{AF0ECCB0-95D5-C446-8EB3-6A6D85935981}" dt="2023-01-10T01:39:59.794" v="2118"/>
          <ac:spMkLst>
            <pc:docMk/>
            <pc:sldMk cId="3742059829" sldId="1604"/>
            <ac:spMk id="242" creationId="{D82793DB-0084-A1BC-E4DD-71FE3AF6AF34}"/>
          </ac:spMkLst>
        </pc:spChg>
        <pc:spChg chg="mod">
          <ac:chgData name="Daniel Khashabi" userId="62390808-c838-45e6-be59-d6fd0d208bc8" providerId="ADAL" clId="{AF0ECCB0-95D5-C446-8EB3-6A6D85935981}" dt="2023-01-10T01:39:59.794" v="2118"/>
          <ac:spMkLst>
            <pc:docMk/>
            <pc:sldMk cId="3742059829" sldId="1604"/>
            <ac:spMk id="249" creationId="{B4BF15D6-DF36-D737-2EEB-B68B22500929}"/>
          </ac:spMkLst>
        </pc:spChg>
        <pc:spChg chg="mod">
          <ac:chgData name="Daniel Khashabi" userId="62390808-c838-45e6-be59-d6fd0d208bc8" providerId="ADAL" clId="{AF0ECCB0-95D5-C446-8EB3-6A6D85935981}" dt="2023-01-10T01:39:59.794" v="2118"/>
          <ac:spMkLst>
            <pc:docMk/>
            <pc:sldMk cId="3742059829" sldId="1604"/>
            <ac:spMk id="256" creationId="{36748B9F-0E5F-5B19-C8D1-C8B6625657BE}"/>
          </ac:spMkLst>
        </pc:spChg>
        <pc:spChg chg="add del mod">
          <ac:chgData name="Daniel Khashabi" userId="62390808-c838-45e6-be59-d6fd0d208bc8" providerId="ADAL" clId="{AF0ECCB0-95D5-C446-8EB3-6A6D85935981}" dt="2023-01-10T01:40:13.294" v="2121" actId="1076"/>
          <ac:spMkLst>
            <pc:docMk/>
            <pc:sldMk cId="3742059829" sldId="1604"/>
            <ac:spMk id="257" creationId="{BDD45E59-CB62-EAB3-EFAB-C30CB281CCCA}"/>
          </ac:spMkLst>
        </pc:spChg>
        <pc:spChg chg="add del mod">
          <ac:chgData name="Daniel Khashabi" userId="62390808-c838-45e6-be59-d6fd0d208bc8" providerId="ADAL" clId="{AF0ECCB0-95D5-C446-8EB3-6A6D85935981}" dt="2023-01-10T01:40:13.294" v="2121" actId="1076"/>
          <ac:spMkLst>
            <pc:docMk/>
            <pc:sldMk cId="3742059829" sldId="1604"/>
            <ac:spMk id="260" creationId="{E37D2DF6-F806-0DF7-28DE-F2727D545D3D}"/>
          </ac:spMkLst>
        </pc:spChg>
        <pc:spChg chg="mod">
          <ac:chgData name="Daniel Khashabi" userId="62390808-c838-45e6-be59-d6fd0d208bc8" providerId="ADAL" clId="{AF0ECCB0-95D5-C446-8EB3-6A6D85935981}" dt="2023-01-10T01:39:59.794" v="2118"/>
          <ac:spMkLst>
            <pc:docMk/>
            <pc:sldMk cId="3742059829" sldId="1604"/>
            <ac:spMk id="268" creationId="{B5F50F16-31F4-556B-BC5C-48AF51CE9980}"/>
          </ac:spMkLst>
        </pc:spChg>
        <pc:spChg chg="add del mod">
          <ac:chgData name="Daniel Khashabi" userId="62390808-c838-45e6-be59-d6fd0d208bc8" providerId="ADAL" clId="{AF0ECCB0-95D5-C446-8EB3-6A6D85935981}" dt="2023-01-10T01:41:55.099" v="2144" actId="478"/>
          <ac:spMkLst>
            <pc:docMk/>
            <pc:sldMk cId="3742059829" sldId="1604"/>
            <ac:spMk id="269" creationId="{FCD303D1-607D-4B57-2D60-A6D4BF27286B}"/>
          </ac:spMkLst>
        </pc:spChg>
        <pc:spChg chg="add del mod">
          <ac:chgData name="Daniel Khashabi" userId="62390808-c838-45e6-be59-d6fd0d208bc8" providerId="ADAL" clId="{AF0ECCB0-95D5-C446-8EB3-6A6D85935981}" dt="2023-01-10T01:41:55.099" v="2144" actId="478"/>
          <ac:spMkLst>
            <pc:docMk/>
            <pc:sldMk cId="3742059829" sldId="1604"/>
            <ac:spMk id="270" creationId="{66D3E213-3616-1E8E-F9BA-C6EDC8E23D8A}"/>
          </ac:spMkLst>
        </pc:spChg>
        <pc:spChg chg="mod">
          <ac:chgData name="Daniel Khashabi" userId="62390808-c838-45e6-be59-d6fd0d208bc8" providerId="ADAL" clId="{AF0ECCB0-95D5-C446-8EB3-6A6D85935981}" dt="2023-01-10T01:39:59.794" v="2118"/>
          <ac:spMkLst>
            <pc:docMk/>
            <pc:sldMk cId="3742059829" sldId="1604"/>
            <ac:spMk id="272" creationId="{5280C7CA-121C-0EF9-924E-AFFBDD5F059F}"/>
          </ac:spMkLst>
        </pc:spChg>
        <pc:spChg chg="mod">
          <ac:chgData name="Daniel Khashabi" userId="62390808-c838-45e6-be59-d6fd0d208bc8" providerId="ADAL" clId="{AF0ECCB0-95D5-C446-8EB3-6A6D85935981}" dt="2023-01-10T01:39:59.794" v="2118"/>
          <ac:spMkLst>
            <pc:docMk/>
            <pc:sldMk cId="3742059829" sldId="1604"/>
            <ac:spMk id="273" creationId="{C14682B5-57C6-EB8F-03CD-6C3D5985E2E7}"/>
          </ac:spMkLst>
        </pc:spChg>
        <pc:spChg chg="add del mod">
          <ac:chgData name="Daniel Khashabi" userId="62390808-c838-45e6-be59-d6fd0d208bc8" providerId="ADAL" clId="{AF0ECCB0-95D5-C446-8EB3-6A6D85935981}" dt="2023-01-10T01:40:13.294" v="2121" actId="1076"/>
          <ac:spMkLst>
            <pc:docMk/>
            <pc:sldMk cId="3742059829" sldId="1604"/>
            <ac:spMk id="274" creationId="{C4D986B1-6C62-AFE4-199A-403FDA84F575}"/>
          </ac:spMkLst>
        </pc:spChg>
        <pc:spChg chg="add del mod">
          <ac:chgData name="Daniel Khashabi" userId="62390808-c838-45e6-be59-d6fd0d208bc8" providerId="ADAL" clId="{AF0ECCB0-95D5-C446-8EB3-6A6D85935981}" dt="2023-01-10T01:41:08.750" v="2134" actId="478"/>
          <ac:spMkLst>
            <pc:docMk/>
            <pc:sldMk cId="3742059829" sldId="1604"/>
            <ac:spMk id="275" creationId="{BC0261BD-C443-B6A7-BE6C-7570942EA492}"/>
          </ac:spMkLst>
        </pc:spChg>
        <pc:spChg chg="add del mod">
          <ac:chgData name="Daniel Khashabi" userId="62390808-c838-45e6-be59-d6fd0d208bc8" providerId="ADAL" clId="{AF0ECCB0-95D5-C446-8EB3-6A6D85935981}" dt="2023-01-10T01:41:56.121" v="2146"/>
          <ac:spMkLst>
            <pc:docMk/>
            <pc:sldMk cId="3742059829" sldId="1604"/>
            <ac:spMk id="279" creationId="{D1DFF544-0D4E-D5A8-A7F9-0809863E96CC}"/>
          </ac:spMkLst>
        </pc:spChg>
        <pc:spChg chg="add del mod">
          <ac:chgData name="Daniel Khashabi" userId="62390808-c838-45e6-be59-d6fd0d208bc8" providerId="ADAL" clId="{AF0ECCB0-95D5-C446-8EB3-6A6D85935981}" dt="2023-01-10T01:41:56.121" v="2146"/>
          <ac:spMkLst>
            <pc:docMk/>
            <pc:sldMk cId="3742059829" sldId="1604"/>
            <ac:spMk id="280" creationId="{1BCC6C32-D22D-413F-2900-807F493FF4DA}"/>
          </ac:spMkLst>
        </pc:spChg>
        <pc:spChg chg="mod">
          <ac:chgData name="Daniel Khashabi" userId="62390808-c838-45e6-be59-d6fd0d208bc8" providerId="ADAL" clId="{AF0ECCB0-95D5-C446-8EB3-6A6D85935981}" dt="2023-01-10T01:41:55.551" v="2145"/>
          <ac:spMkLst>
            <pc:docMk/>
            <pc:sldMk cId="3742059829" sldId="1604"/>
            <ac:spMk id="282" creationId="{F4B7280A-C1A1-C1EB-EC8C-53BB1B6C0961}"/>
          </ac:spMkLst>
        </pc:spChg>
        <pc:spChg chg="mod">
          <ac:chgData name="Daniel Khashabi" userId="62390808-c838-45e6-be59-d6fd0d208bc8" providerId="ADAL" clId="{AF0ECCB0-95D5-C446-8EB3-6A6D85935981}" dt="2023-01-10T01:41:55.551" v="2145"/>
          <ac:spMkLst>
            <pc:docMk/>
            <pc:sldMk cId="3742059829" sldId="1604"/>
            <ac:spMk id="283" creationId="{D4481E5B-F623-2BAD-F96C-422D69EA48C0}"/>
          </ac:spMkLst>
        </pc:spChg>
        <pc:spChg chg="mod">
          <ac:chgData name="Daniel Khashabi" userId="62390808-c838-45e6-be59-d6fd0d208bc8" providerId="ADAL" clId="{AF0ECCB0-95D5-C446-8EB3-6A6D85935981}" dt="2023-01-10T01:41:55.551" v="2145"/>
          <ac:spMkLst>
            <pc:docMk/>
            <pc:sldMk cId="3742059829" sldId="1604"/>
            <ac:spMk id="284" creationId="{D9BE4B6B-D4E0-1EFB-6A4E-E0BD3934A83D}"/>
          </ac:spMkLst>
        </pc:spChg>
        <pc:spChg chg="mod">
          <ac:chgData name="Daniel Khashabi" userId="62390808-c838-45e6-be59-d6fd0d208bc8" providerId="ADAL" clId="{AF0ECCB0-95D5-C446-8EB3-6A6D85935981}" dt="2023-01-10T01:41:55.551" v="2145"/>
          <ac:spMkLst>
            <pc:docMk/>
            <pc:sldMk cId="3742059829" sldId="1604"/>
            <ac:spMk id="285" creationId="{6CCEA3A2-530D-3BCF-1A24-FE2C200963B8}"/>
          </ac:spMkLst>
        </pc:spChg>
        <pc:spChg chg="mod">
          <ac:chgData name="Daniel Khashabi" userId="62390808-c838-45e6-be59-d6fd0d208bc8" providerId="ADAL" clId="{AF0ECCB0-95D5-C446-8EB3-6A6D85935981}" dt="2023-01-10T01:41:55.551" v="2145"/>
          <ac:spMkLst>
            <pc:docMk/>
            <pc:sldMk cId="3742059829" sldId="1604"/>
            <ac:spMk id="286" creationId="{172F09D6-9E3A-1FD1-CD5A-54E69D7E9543}"/>
          </ac:spMkLst>
        </pc:spChg>
        <pc:spChg chg="mod">
          <ac:chgData name="Daniel Khashabi" userId="62390808-c838-45e6-be59-d6fd0d208bc8" providerId="ADAL" clId="{AF0ECCB0-95D5-C446-8EB3-6A6D85935981}" dt="2023-01-10T01:41:55.551" v="2145"/>
          <ac:spMkLst>
            <pc:docMk/>
            <pc:sldMk cId="3742059829" sldId="1604"/>
            <ac:spMk id="287" creationId="{9F0502E6-3148-1F01-1A67-2D301CDD9EA2}"/>
          </ac:spMkLst>
        </pc:spChg>
        <pc:spChg chg="mod">
          <ac:chgData name="Daniel Khashabi" userId="62390808-c838-45e6-be59-d6fd0d208bc8" providerId="ADAL" clId="{AF0ECCB0-95D5-C446-8EB3-6A6D85935981}" dt="2023-01-10T01:41:55.551" v="2145"/>
          <ac:spMkLst>
            <pc:docMk/>
            <pc:sldMk cId="3742059829" sldId="1604"/>
            <ac:spMk id="288" creationId="{063A7140-5351-89C6-143D-717039BAA3A9}"/>
          </ac:spMkLst>
        </pc:spChg>
        <pc:spChg chg="mod">
          <ac:chgData name="Daniel Khashabi" userId="62390808-c838-45e6-be59-d6fd0d208bc8" providerId="ADAL" clId="{AF0ECCB0-95D5-C446-8EB3-6A6D85935981}" dt="2023-01-10T01:41:55.551" v="2145"/>
          <ac:spMkLst>
            <pc:docMk/>
            <pc:sldMk cId="3742059829" sldId="1604"/>
            <ac:spMk id="289" creationId="{08EC96BD-2E9D-44AD-C5EE-985C12CD2026}"/>
          </ac:spMkLst>
        </pc:spChg>
        <pc:spChg chg="mod">
          <ac:chgData name="Daniel Khashabi" userId="62390808-c838-45e6-be59-d6fd0d208bc8" providerId="ADAL" clId="{AF0ECCB0-95D5-C446-8EB3-6A6D85935981}" dt="2023-01-10T01:41:55.551" v="2145"/>
          <ac:spMkLst>
            <pc:docMk/>
            <pc:sldMk cId="3742059829" sldId="1604"/>
            <ac:spMk id="290" creationId="{64FE6B98-B5FF-BCEB-43E9-D382C8413112}"/>
          </ac:spMkLst>
        </pc:spChg>
        <pc:spChg chg="mod">
          <ac:chgData name="Daniel Khashabi" userId="62390808-c838-45e6-be59-d6fd0d208bc8" providerId="ADAL" clId="{AF0ECCB0-95D5-C446-8EB3-6A6D85935981}" dt="2023-01-10T01:41:55.551" v="2145"/>
          <ac:spMkLst>
            <pc:docMk/>
            <pc:sldMk cId="3742059829" sldId="1604"/>
            <ac:spMk id="291" creationId="{F9145290-6B64-8D7F-226B-F27E752D5246}"/>
          </ac:spMkLst>
        </pc:spChg>
        <pc:spChg chg="mod">
          <ac:chgData name="Daniel Khashabi" userId="62390808-c838-45e6-be59-d6fd0d208bc8" providerId="ADAL" clId="{AF0ECCB0-95D5-C446-8EB3-6A6D85935981}" dt="2023-01-10T01:41:55.551" v="2145"/>
          <ac:spMkLst>
            <pc:docMk/>
            <pc:sldMk cId="3742059829" sldId="1604"/>
            <ac:spMk id="292" creationId="{BBF4C0CB-2246-49D7-F85A-EFCE8351154E}"/>
          </ac:spMkLst>
        </pc:spChg>
        <pc:spChg chg="mod">
          <ac:chgData name="Daniel Khashabi" userId="62390808-c838-45e6-be59-d6fd0d208bc8" providerId="ADAL" clId="{AF0ECCB0-95D5-C446-8EB3-6A6D85935981}" dt="2023-01-10T01:41:55.551" v="2145"/>
          <ac:spMkLst>
            <pc:docMk/>
            <pc:sldMk cId="3742059829" sldId="1604"/>
            <ac:spMk id="293" creationId="{464CA46B-E901-EA48-0599-95DB08E2F4D3}"/>
          </ac:spMkLst>
        </pc:spChg>
        <pc:spChg chg="mod">
          <ac:chgData name="Daniel Khashabi" userId="62390808-c838-45e6-be59-d6fd0d208bc8" providerId="ADAL" clId="{AF0ECCB0-95D5-C446-8EB3-6A6D85935981}" dt="2023-01-10T01:41:55.551" v="2145"/>
          <ac:spMkLst>
            <pc:docMk/>
            <pc:sldMk cId="3742059829" sldId="1604"/>
            <ac:spMk id="294" creationId="{BFC2C52E-83EB-4445-F259-BF3B59A53A8B}"/>
          </ac:spMkLst>
        </pc:spChg>
        <pc:spChg chg="mod">
          <ac:chgData name="Daniel Khashabi" userId="62390808-c838-45e6-be59-d6fd0d208bc8" providerId="ADAL" clId="{AF0ECCB0-95D5-C446-8EB3-6A6D85935981}" dt="2023-01-10T01:41:55.551" v="2145"/>
          <ac:spMkLst>
            <pc:docMk/>
            <pc:sldMk cId="3742059829" sldId="1604"/>
            <ac:spMk id="295" creationId="{C71C7954-8D53-3A6D-4D4A-E1701BC36D31}"/>
          </ac:spMkLst>
        </pc:spChg>
        <pc:spChg chg="mod">
          <ac:chgData name="Daniel Khashabi" userId="62390808-c838-45e6-be59-d6fd0d208bc8" providerId="ADAL" clId="{AF0ECCB0-95D5-C446-8EB3-6A6D85935981}" dt="2023-01-10T01:41:55.551" v="2145"/>
          <ac:spMkLst>
            <pc:docMk/>
            <pc:sldMk cId="3742059829" sldId="1604"/>
            <ac:spMk id="296" creationId="{8AC10563-9EAA-ED70-C9C1-9639795E47D6}"/>
          </ac:spMkLst>
        </pc:spChg>
        <pc:spChg chg="mod">
          <ac:chgData name="Daniel Khashabi" userId="62390808-c838-45e6-be59-d6fd0d208bc8" providerId="ADAL" clId="{AF0ECCB0-95D5-C446-8EB3-6A6D85935981}" dt="2023-01-10T01:41:55.551" v="2145"/>
          <ac:spMkLst>
            <pc:docMk/>
            <pc:sldMk cId="3742059829" sldId="1604"/>
            <ac:spMk id="297" creationId="{321E88A2-8321-1C5D-4121-19AE8BFD31BA}"/>
          </ac:spMkLst>
        </pc:spChg>
        <pc:spChg chg="mod">
          <ac:chgData name="Daniel Khashabi" userId="62390808-c838-45e6-be59-d6fd0d208bc8" providerId="ADAL" clId="{AF0ECCB0-95D5-C446-8EB3-6A6D85935981}" dt="2023-01-10T01:41:55.551" v="2145"/>
          <ac:spMkLst>
            <pc:docMk/>
            <pc:sldMk cId="3742059829" sldId="1604"/>
            <ac:spMk id="298" creationId="{7BB12D3C-6310-A8AB-4396-2310D236EF1A}"/>
          </ac:spMkLst>
        </pc:spChg>
        <pc:spChg chg="mod">
          <ac:chgData name="Daniel Khashabi" userId="62390808-c838-45e6-be59-d6fd0d208bc8" providerId="ADAL" clId="{AF0ECCB0-95D5-C446-8EB3-6A6D85935981}" dt="2023-01-10T01:41:55.551" v="2145"/>
          <ac:spMkLst>
            <pc:docMk/>
            <pc:sldMk cId="3742059829" sldId="1604"/>
            <ac:spMk id="299" creationId="{6D707774-83A4-435D-79F6-6D5F913C375C}"/>
          </ac:spMkLst>
        </pc:spChg>
        <pc:spChg chg="mod">
          <ac:chgData name="Daniel Khashabi" userId="62390808-c838-45e6-be59-d6fd0d208bc8" providerId="ADAL" clId="{AF0ECCB0-95D5-C446-8EB3-6A6D85935981}" dt="2023-01-10T01:41:55.551" v="2145"/>
          <ac:spMkLst>
            <pc:docMk/>
            <pc:sldMk cId="3742059829" sldId="1604"/>
            <ac:spMk id="300" creationId="{0AE46658-6F7D-57D2-2F38-B2D9997A436D}"/>
          </ac:spMkLst>
        </pc:spChg>
        <pc:spChg chg="mod">
          <ac:chgData name="Daniel Khashabi" userId="62390808-c838-45e6-be59-d6fd0d208bc8" providerId="ADAL" clId="{AF0ECCB0-95D5-C446-8EB3-6A6D85935981}" dt="2023-01-10T01:41:55.551" v="2145"/>
          <ac:spMkLst>
            <pc:docMk/>
            <pc:sldMk cId="3742059829" sldId="1604"/>
            <ac:spMk id="301" creationId="{B0389979-EEB3-2671-2591-EF2D76BA56F6}"/>
          </ac:spMkLst>
        </pc:spChg>
        <pc:spChg chg="mod">
          <ac:chgData name="Daniel Khashabi" userId="62390808-c838-45e6-be59-d6fd0d208bc8" providerId="ADAL" clId="{AF0ECCB0-95D5-C446-8EB3-6A6D85935981}" dt="2023-01-10T01:41:55.551" v="2145"/>
          <ac:spMkLst>
            <pc:docMk/>
            <pc:sldMk cId="3742059829" sldId="1604"/>
            <ac:spMk id="302" creationId="{67169A8F-48F2-4124-B862-F97AC717DFAE}"/>
          </ac:spMkLst>
        </pc:spChg>
        <pc:spChg chg="mod">
          <ac:chgData name="Daniel Khashabi" userId="62390808-c838-45e6-be59-d6fd0d208bc8" providerId="ADAL" clId="{AF0ECCB0-95D5-C446-8EB3-6A6D85935981}" dt="2023-01-10T01:41:55.551" v="2145"/>
          <ac:spMkLst>
            <pc:docMk/>
            <pc:sldMk cId="3742059829" sldId="1604"/>
            <ac:spMk id="303" creationId="{A530359F-F990-B8CF-3D40-FB376F1208A0}"/>
          </ac:spMkLst>
        </pc:spChg>
        <pc:spChg chg="mod">
          <ac:chgData name="Daniel Khashabi" userId="62390808-c838-45e6-be59-d6fd0d208bc8" providerId="ADAL" clId="{AF0ECCB0-95D5-C446-8EB3-6A6D85935981}" dt="2023-01-10T01:41:55.551" v="2145"/>
          <ac:spMkLst>
            <pc:docMk/>
            <pc:sldMk cId="3742059829" sldId="1604"/>
            <ac:spMk id="304" creationId="{0672A49E-40AE-0371-E961-B15FFC272E3B}"/>
          </ac:spMkLst>
        </pc:spChg>
        <pc:spChg chg="mod">
          <ac:chgData name="Daniel Khashabi" userId="62390808-c838-45e6-be59-d6fd0d208bc8" providerId="ADAL" clId="{AF0ECCB0-95D5-C446-8EB3-6A6D85935981}" dt="2023-01-10T01:41:55.551" v="2145"/>
          <ac:spMkLst>
            <pc:docMk/>
            <pc:sldMk cId="3742059829" sldId="1604"/>
            <ac:spMk id="305" creationId="{1AC5F802-8D87-CA0F-5ADB-2EB8AB38ADD0}"/>
          </ac:spMkLst>
        </pc:spChg>
        <pc:spChg chg="mod">
          <ac:chgData name="Daniel Khashabi" userId="62390808-c838-45e6-be59-d6fd0d208bc8" providerId="ADAL" clId="{AF0ECCB0-95D5-C446-8EB3-6A6D85935981}" dt="2023-01-10T01:41:55.551" v="2145"/>
          <ac:spMkLst>
            <pc:docMk/>
            <pc:sldMk cId="3742059829" sldId="1604"/>
            <ac:spMk id="306" creationId="{A8ECB7AD-08D8-471F-72A7-D2A8CF384812}"/>
          </ac:spMkLst>
        </pc:spChg>
        <pc:spChg chg="mod">
          <ac:chgData name="Daniel Khashabi" userId="62390808-c838-45e6-be59-d6fd0d208bc8" providerId="ADAL" clId="{AF0ECCB0-95D5-C446-8EB3-6A6D85935981}" dt="2023-01-10T01:41:55.551" v="2145"/>
          <ac:spMkLst>
            <pc:docMk/>
            <pc:sldMk cId="3742059829" sldId="1604"/>
            <ac:spMk id="307" creationId="{06770F0C-5C2E-022C-41AE-1040153CE93E}"/>
          </ac:spMkLst>
        </pc:spChg>
        <pc:spChg chg="mod">
          <ac:chgData name="Daniel Khashabi" userId="62390808-c838-45e6-be59-d6fd0d208bc8" providerId="ADAL" clId="{AF0ECCB0-95D5-C446-8EB3-6A6D85935981}" dt="2023-01-10T01:41:55.551" v="2145"/>
          <ac:spMkLst>
            <pc:docMk/>
            <pc:sldMk cId="3742059829" sldId="1604"/>
            <ac:spMk id="308" creationId="{511AB4BF-FDD5-3E3B-95EA-084B85E16D82}"/>
          </ac:spMkLst>
        </pc:spChg>
        <pc:spChg chg="mod">
          <ac:chgData name="Daniel Khashabi" userId="62390808-c838-45e6-be59-d6fd0d208bc8" providerId="ADAL" clId="{AF0ECCB0-95D5-C446-8EB3-6A6D85935981}" dt="2023-01-10T01:41:55.551" v="2145"/>
          <ac:spMkLst>
            <pc:docMk/>
            <pc:sldMk cId="3742059829" sldId="1604"/>
            <ac:spMk id="311" creationId="{DE3AA95F-49BE-F4BC-726C-E37EFC4A9F0B}"/>
          </ac:spMkLst>
        </pc:spChg>
        <pc:spChg chg="mod">
          <ac:chgData name="Daniel Khashabi" userId="62390808-c838-45e6-be59-d6fd0d208bc8" providerId="ADAL" clId="{AF0ECCB0-95D5-C446-8EB3-6A6D85935981}" dt="2023-01-10T01:41:55.551" v="2145"/>
          <ac:spMkLst>
            <pc:docMk/>
            <pc:sldMk cId="3742059829" sldId="1604"/>
            <ac:spMk id="312" creationId="{6A0B288B-93EF-1115-ED61-F42BC1C0C827}"/>
          </ac:spMkLst>
        </pc:spChg>
        <pc:spChg chg="add mod">
          <ac:chgData name="Daniel Khashabi" userId="62390808-c838-45e6-be59-d6fd0d208bc8" providerId="ADAL" clId="{AF0ECCB0-95D5-C446-8EB3-6A6D85935981}" dt="2023-01-10T01:42:04.104" v="2155" actId="1037"/>
          <ac:spMkLst>
            <pc:docMk/>
            <pc:sldMk cId="3742059829" sldId="1604"/>
            <ac:spMk id="313" creationId="{F300748D-20AE-BAF0-9DBF-9FD7C592C808}"/>
          </ac:spMkLst>
        </pc:spChg>
        <pc:spChg chg="add mod">
          <ac:chgData name="Daniel Khashabi" userId="62390808-c838-45e6-be59-d6fd0d208bc8" providerId="ADAL" clId="{AF0ECCB0-95D5-C446-8EB3-6A6D85935981}" dt="2023-01-10T01:42:04.104" v="2155" actId="1037"/>
          <ac:spMkLst>
            <pc:docMk/>
            <pc:sldMk cId="3742059829" sldId="1604"/>
            <ac:spMk id="314" creationId="{C8617F38-614E-3E46-502D-5524F484D2B9}"/>
          </ac:spMkLst>
        </pc:spChg>
        <pc:spChg chg="mod">
          <ac:chgData name="Daniel Khashabi" userId="62390808-c838-45e6-be59-d6fd0d208bc8" providerId="ADAL" clId="{AF0ECCB0-95D5-C446-8EB3-6A6D85935981}" dt="2023-01-10T01:41:58.092" v="2148"/>
          <ac:spMkLst>
            <pc:docMk/>
            <pc:sldMk cId="3742059829" sldId="1604"/>
            <ac:spMk id="316" creationId="{21E754EF-AE42-A485-BE9B-567C088C6E48}"/>
          </ac:spMkLst>
        </pc:spChg>
        <pc:spChg chg="mod">
          <ac:chgData name="Daniel Khashabi" userId="62390808-c838-45e6-be59-d6fd0d208bc8" providerId="ADAL" clId="{AF0ECCB0-95D5-C446-8EB3-6A6D85935981}" dt="2023-01-10T01:41:58.092" v="2148"/>
          <ac:spMkLst>
            <pc:docMk/>
            <pc:sldMk cId="3742059829" sldId="1604"/>
            <ac:spMk id="317" creationId="{5E2DFA77-5018-B328-0A43-BCA5547FAB02}"/>
          </ac:spMkLst>
        </pc:spChg>
        <pc:spChg chg="mod">
          <ac:chgData name="Daniel Khashabi" userId="62390808-c838-45e6-be59-d6fd0d208bc8" providerId="ADAL" clId="{AF0ECCB0-95D5-C446-8EB3-6A6D85935981}" dt="2023-01-10T01:41:58.092" v="2148"/>
          <ac:spMkLst>
            <pc:docMk/>
            <pc:sldMk cId="3742059829" sldId="1604"/>
            <ac:spMk id="318" creationId="{75A65A31-045E-A34C-5FDA-7EDA06BFAACD}"/>
          </ac:spMkLst>
        </pc:spChg>
        <pc:spChg chg="mod">
          <ac:chgData name="Daniel Khashabi" userId="62390808-c838-45e6-be59-d6fd0d208bc8" providerId="ADAL" clId="{AF0ECCB0-95D5-C446-8EB3-6A6D85935981}" dt="2023-01-10T01:41:58.092" v="2148"/>
          <ac:spMkLst>
            <pc:docMk/>
            <pc:sldMk cId="3742059829" sldId="1604"/>
            <ac:spMk id="319" creationId="{AA2F88F9-AF19-07FD-EE4A-537F899F9A45}"/>
          </ac:spMkLst>
        </pc:spChg>
        <pc:spChg chg="mod">
          <ac:chgData name="Daniel Khashabi" userId="62390808-c838-45e6-be59-d6fd0d208bc8" providerId="ADAL" clId="{AF0ECCB0-95D5-C446-8EB3-6A6D85935981}" dt="2023-01-10T01:41:58.092" v="2148"/>
          <ac:spMkLst>
            <pc:docMk/>
            <pc:sldMk cId="3742059829" sldId="1604"/>
            <ac:spMk id="320" creationId="{32800DE3-83F7-2F08-3425-D2D7117B4B12}"/>
          </ac:spMkLst>
        </pc:spChg>
        <pc:spChg chg="mod">
          <ac:chgData name="Daniel Khashabi" userId="62390808-c838-45e6-be59-d6fd0d208bc8" providerId="ADAL" clId="{AF0ECCB0-95D5-C446-8EB3-6A6D85935981}" dt="2023-01-10T01:41:58.092" v="2148"/>
          <ac:spMkLst>
            <pc:docMk/>
            <pc:sldMk cId="3742059829" sldId="1604"/>
            <ac:spMk id="321" creationId="{4F80230B-8A84-6A22-C866-9C6C99FA3788}"/>
          </ac:spMkLst>
        </pc:spChg>
        <pc:spChg chg="mod">
          <ac:chgData name="Daniel Khashabi" userId="62390808-c838-45e6-be59-d6fd0d208bc8" providerId="ADAL" clId="{AF0ECCB0-95D5-C446-8EB3-6A6D85935981}" dt="2023-01-10T01:41:58.092" v="2148"/>
          <ac:spMkLst>
            <pc:docMk/>
            <pc:sldMk cId="3742059829" sldId="1604"/>
            <ac:spMk id="322" creationId="{E7EB70BF-2837-1EE6-AE5B-006841923753}"/>
          </ac:spMkLst>
        </pc:spChg>
        <pc:spChg chg="mod">
          <ac:chgData name="Daniel Khashabi" userId="62390808-c838-45e6-be59-d6fd0d208bc8" providerId="ADAL" clId="{AF0ECCB0-95D5-C446-8EB3-6A6D85935981}" dt="2023-01-10T01:41:58.092" v="2148"/>
          <ac:spMkLst>
            <pc:docMk/>
            <pc:sldMk cId="3742059829" sldId="1604"/>
            <ac:spMk id="323" creationId="{A41D9C1E-AA32-40C8-2BDA-7D3F8639D3C5}"/>
          </ac:spMkLst>
        </pc:spChg>
        <pc:spChg chg="mod">
          <ac:chgData name="Daniel Khashabi" userId="62390808-c838-45e6-be59-d6fd0d208bc8" providerId="ADAL" clId="{AF0ECCB0-95D5-C446-8EB3-6A6D85935981}" dt="2023-01-10T01:41:58.092" v="2148"/>
          <ac:spMkLst>
            <pc:docMk/>
            <pc:sldMk cId="3742059829" sldId="1604"/>
            <ac:spMk id="324" creationId="{CC3059CB-8A98-0DE1-7303-31CBF096061A}"/>
          </ac:spMkLst>
        </pc:spChg>
        <pc:spChg chg="mod">
          <ac:chgData name="Daniel Khashabi" userId="62390808-c838-45e6-be59-d6fd0d208bc8" providerId="ADAL" clId="{AF0ECCB0-95D5-C446-8EB3-6A6D85935981}" dt="2023-01-10T01:41:58.092" v="2148"/>
          <ac:spMkLst>
            <pc:docMk/>
            <pc:sldMk cId="3742059829" sldId="1604"/>
            <ac:spMk id="325" creationId="{13452486-75F4-F5EF-CA4D-5CC3EA5FC36E}"/>
          </ac:spMkLst>
        </pc:spChg>
        <pc:spChg chg="mod">
          <ac:chgData name="Daniel Khashabi" userId="62390808-c838-45e6-be59-d6fd0d208bc8" providerId="ADAL" clId="{AF0ECCB0-95D5-C446-8EB3-6A6D85935981}" dt="2023-01-10T01:41:58.092" v="2148"/>
          <ac:spMkLst>
            <pc:docMk/>
            <pc:sldMk cId="3742059829" sldId="1604"/>
            <ac:spMk id="326" creationId="{8234649C-2AA0-6024-3B1C-CCF41241C07C}"/>
          </ac:spMkLst>
        </pc:spChg>
        <pc:spChg chg="mod">
          <ac:chgData name="Daniel Khashabi" userId="62390808-c838-45e6-be59-d6fd0d208bc8" providerId="ADAL" clId="{AF0ECCB0-95D5-C446-8EB3-6A6D85935981}" dt="2023-01-10T01:41:58.092" v="2148"/>
          <ac:spMkLst>
            <pc:docMk/>
            <pc:sldMk cId="3742059829" sldId="1604"/>
            <ac:spMk id="327" creationId="{228A9741-B089-D548-A2EF-27C2DDFA3551}"/>
          </ac:spMkLst>
        </pc:spChg>
        <pc:spChg chg="mod">
          <ac:chgData name="Daniel Khashabi" userId="62390808-c838-45e6-be59-d6fd0d208bc8" providerId="ADAL" clId="{AF0ECCB0-95D5-C446-8EB3-6A6D85935981}" dt="2023-01-10T01:41:58.092" v="2148"/>
          <ac:spMkLst>
            <pc:docMk/>
            <pc:sldMk cId="3742059829" sldId="1604"/>
            <ac:spMk id="328" creationId="{5E2F68FA-87AC-1A7A-D263-1440CF90C706}"/>
          </ac:spMkLst>
        </pc:spChg>
        <pc:spChg chg="mod">
          <ac:chgData name="Daniel Khashabi" userId="62390808-c838-45e6-be59-d6fd0d208bc8" providerId="ADAL" clId="{AF0ECCB0-95D5-C446-8EB3-6A6D85935981}" dt="2023-01-10T01:41:58.092" v="2148"/>
          <ac:spMkLst>
            <pc:docMk/>
            <pc:sldMk cId="3742059829" sldId="1604"/>
            <ac:spMk id="329" creationId="{5FE716E7-8E5E-154F-7005-284F23B192BB}"/>
          </ac:spMkLst>
        </pc:spChg>
        <pc:spChg chg="mod">
          <ac:chgData name="Daniel Khashabi" userId="62390808-c838-45e6-be59-d6fd0d208bc8" providerId="ADAL" clId="{AF0ECCB0-95D5-C446-8EB3-6A6D85935981}" dt="2023-01-10T01:41:58.092" v="2148"/>
          <ac:spMkLst>
            <pc:docMk/>
            <pc:sldMk cId="3742059829" sldId="1604"/>
            <ac:spMk id="330" creationId="{21CCAA87-6F43-932A-9FA5-5B14B3DA6D5F}"/>
          </ac:spMkLst>
        </pc:spChg>
        <pc:spChg chg="mod">
          <ac:chgData name="Daniel Khashabi" userId="62390808-c838-45e6-be59-d6fd0d208bc8" providerId="ADAL" clId="{AF0ECCB0-95D5-C446-8EB3-6A6D85935981}" dt="2023-01-10T01:41:58.092" v="2148"/>
          <ac:spMkLst>
            <pc:docMk/>
            <pc:sldMk cId="3742059829" sldId="1604"/>
            <ac:spMk id="331" creationId="{3B9072DA-FCC2-0279-B7D0-939D9391FA85}"/>
          </ac:spMkLst>
        </pc:spChg>
        <pc:spChg chg="mod">
          <ac:chgData name="Daniel Khashabi" userId="62390808-c838-45e6-be59-d6fd0d208bc8" providerId="ADAL" clId="{AF0ECCB0-95D5-C446-8EB3-6A6D85935981}" dt="2023-01-10T01:41:58.092" v="2148"/>
          <ac:spMkLst>
            <pc:docMk/>
            <pc:sldMk cId="3742059829" sldId="1604"/>
            <ac:spMk id="332" creationId="{1E261442-A3DF-0793-E2DD-1DFFFAC6DA12}"/>
          </ac:spMkLst>
        </pc:spChg>
        <pc:spChg chg="mod">
          <ac:chgData name="Daniel Khashabi" userId="62390808-c838-45e6-be59-d6fd0d208bc8" providerId="ADAL" clId="{AF0ECCB0-95D5-C446-8EB3-6A6D85935981}" dt="2023-01-10T01:41:58.092" v="2148"/>
          <ac:spMkLst>
            <pc:docMk/>
            <pc:sldMk cId="3742059829" sldId="1604"/>
            <ac:spMk id="333" creationId="{786DCBB4-6909-431A-1B41-F6626B951A3C}"/>
          </ac:spMkLst>
        </pc:spChg>
        <pc:spChg chg="mod">
          <ac:chgData name="Daniel Khashabi" userId="62390808-c838-45e6-be59-d6fd0d208bc8" providerId="ADAL" clId="{AF0ECCB0-95D5-C446-8EB3-6A6D85935981}" dt="2023-01-10T01:41:58.092" v="2148"/>
          <ac:spMkLst>
            <pc:docMk/>
            <pc:sldMk cId="3742059829" sldId="1604"/>
            <ac:spMk id="334" creationId="{BAB20802-0FEA-7EB9-283D-00D3D1B47F5A}"/>
          </ac:spMkLst>
        </pc:spChg>
        <pc:spChg chg="mod">
          <ac:chgData name="Daniel Khashabi" userId="62390808-c838-45e6-be59-d6fd0d208bc8" providerId="ADAL" clId="{AF0ECCB0-95D5-C446-8EB3-6A6D85935981}" dt="2023-01-10T01:41:58.092" v="2148"/>
          <ac:spMkLst>
            <pc:docMk/>
            <pc:sldMk cId="3742059829" sldId="1604"/>
            <ac:spMk id="335" creationId="{CE0885B8-0403-98E5-7880-4AFA25198A69}"/>
          </ac:spMkLst>
        </pc:spChg>
        <pc:spChg chg="mod">
          <ac:chgData name="Daniel Khashabi" userId="62390808-c838-45e6-be59-d6fd0d208bc8" providerId="ADAL" clId="{AF0ECCB0-95D5-C446-8EB3-6A6D85935981}" dt="2023-01-10T01:41:58.092" v="2148"/>
          <ac:spMkLst>
            <pc:docMk/>
            <pc:sldMk cId="3742059829" sldId="1604"/>
            <ac:spMk id="336" creationId="{E1D37B58-E72F-23F7-C288-8192C5FE756C}"/>
          </ac:spMkLst>
        </pc:spChg>
        <pc:spChg chg="mod">
          <ac:chgData name="Daniel Khashabi" userId="62390808-c838-45e6-be59-d6fd0d208bc8" providerId="ADAL" clId="{AF0ECCB0-95D5-C446-8EB3-6A6D85935981}" dt="2023-01-10T01:41:58.092" v="2148"/>
          <ac:spMkLst>
            <pc:docMk/>
            <pc:sldMk cId="3742059829" sldId="1604"/>
            <ac:spMk id="337" creationId="{C2F42C88-3CF7-F0DB-EA9C-25A86FC2BDC2}"/>
          </ac:spMkLst>
        </pc:spChg>
        <pc:spChg chg="mod">
          <ac:chgData name="Daniel Khashabi" userId="62390808-c838-45e6-be59-d6fd0d208bc8" providerId="ADAL" clId="{AF0ECCB0-95D5-C446-8EB3-6A6D85935981}" dt="2023-01-10T01:41:58.092" v="2148"/>
          <ac:spMkLst>
            <pc:docMk/>
            <pc:sldMk cId="3742059829" sldId="1604"/>
            <ac:spMk id="338" creationId="{04D2DB6C-F381-ABDD-241B-1D34B73D8514}"/>
          </ac:spMkLst>
        </pc:spChg>
        <pc:spChg chg="mod">
          <ac:chgData name="Daniel Khashabi" userId="62390808-c838-45e6-be59-d6fd0d208bc8" providerId="ADAL" clId="{AF0ECCB0-95D5-C446-8EB3-6A6D85935981}" dt="2023-01-10T01:41:58.092" v="2148"/>
          <ac:spMkLst>
            <pc:docMk/>
            <pc:sldMk cId="3742059829" sldId="1604"/>
            <ac:spMk id="339" creationId="{0C6C807B-8BDC-37E1-50AB-E729B051CB77}"/>
          </ac:spMkLst>
        </pc:spChg>
        <pc:spChg chg="mod">
          <ac:chgData name="Daniel Khashabi" userId="62390808-c838-45e6-be59-d6fd0d208bc8" providerId="ADAL" clId="{AF0ECCB0-95D5-C446-8EB3-6A6D85935981}" dt="2023-01-10T01:41:58.092" v="2148"/>
          <ac:spMkLst>
            <pc:docMk/>
            <pc:sldMk cId="3742059829" sldId="1604"/>
            <ac:spMk id="340" creationId="{F5C1404B-F565-4AC3-AB6B-1F39DC0F5830}"/>
          </ac:spMkLst>
        </pc:spChg>
        <pc:spChg chg="mod">
          <ac:chgData name="Daniel Khashabi" userId="62390808-c838-45e6-be59-d6fd0d208bc8" providerId="ADAL" clId="{AF0ECCB0-95D5-C446-8EB3-6A6D85935981}" dt="2023-01-10T01:41:58.092" v="2148"/>
          <ac:spMkLst>
            <pc:docMk/>
            <pc:sldMk cId="3742059829" sldId="1604"/>
            <ac:spMk id="341" creationId="{36538BA4-0B77-2B70-6221-9CA8192FC063}"/>
          </ac:spMkLst>
        </pc:spChg>
        <pc:spChg chg="mod">
          <ac:chgData name="Daniel Khashabi" userId="62390808-c838-45e6-be59-d6fd0d208bc8" providerId="ADAL" clId="{AF0ECCB0-95D5-C446-8EB3-6A6D85935981}" dt="2023-01-10T01:41:58.092" v="2148"/>
          <ac:spMkLst>
            <pc:docMk/>
            <pc:sldMk cId="3742059829" sldId="1604"/>
            <ac:spMk id="342" creationId="{A4480F9A-F85E-602D-6A07-FBFEE8BD6D7E}"/>
          </ac:spMkLst>
        </pc:spChg>
        <pc:spChg chg="mod">
          <ac:chgData name="Daniel Khashabi" userId="62390808-c838-45e6-be59-d6fd0d208bc8" providerId="ADAL" clId="{AF0ECCB0-95D5-C446-8EB3-6A6D85935981}" dt="2023-01-10T01:41:58.092" v="2148"/>
          <ac:spMkLst>
            <pc:docMk/>
            <pc:sldMk cId="3742059829" sldId="1604"/>
            <ac:spMk id="345" creationId="{76B0249A-E303-38D0-2FBB-9A9CFDD6B6D6}"/>
          </ac:spMkLst>
        </pc:spChg>
        <pc:spChg chg="mod">
          <ac:chgData name="Daniel Khashabi" userId="62390808-c838-45e6-be59-d6fd0d208bc8" providerId="ADAL" clId="{AF0ECCB0-95D5-C446-8EB3-6A6D85935981}" dt="2023-01-10T01:41:58.092" v="2148"/>
          <ac:spMkLst>
            <pc:docMk/>
            <pc:sldMk cId="3742059829" sldId="1604"/>
            <ac:spMk id="346" creationId="{0799F9E3-C0D7-CFD2-9E14-89234CD6B117}"/>
          </ac:spMkLst>
        </pc:spChg>
        <pc:spChg chg="add mod">
          <ac:chgData name="Daniel Khashabi" userId="62390808-c838-45e6-be59-d6fd0d208bc8" providerId="ADAL" clId="{AF0ECCB0-95D5-C446-8EB3-6A6D85935981}" dt="2023-01-10T01:45:42.377" v="2185" actId="1076"/>
          <ac:spMkLst>
            <pc:docMk/>
            <pc:sldMk cId="3742059829" sldId="1604"/>
            <ac:spMk id="347" creationId="{4BF5C701-2F5F-9D7C-254B-6956CB6D21ED}"/>
          </ac:spMkLst>
        </pc:spChg>
        <pc:grpChg chg="add del mod">
          <ac:chgData name="Daniel Khashabi" userId="62390808-c838-45e6-be59-d6fd0d208bc8" providerId="ADAL" clId="{AF0ECCB0-95D5-C446-8EB3-6A6D85935981}" dt="2023-01-10T01:39:50.775" v="2117"/>
          <ac:grpSpMkLst>
            <pc:docMk/>
            <pc:sldMk cId="3742059829" sldId="1604"/>
            <ac:grpSpMk id="18" creationId="{3DEEF0A6-ECF8-5A90-DA49-706C1BF3DA8B}"/>
          </ac:grpSpMkLst>
        </pc:grpChg>
        <pc:grpChg chg="add del mod">
          <ac:chgData name="Daniel Khashabi" userId="62390808-c838-45e6-be59-d6fd0d208bc8" providerId="ADAL" clId="{AF0ECCB0-95D5-C446-8EB3-6A6D85935981}" dt="2023-01-10T01:39:50.775" v="2117"/>
          <ac:grpSpMkLst>
            <pc:docMk/>
            <pc:sldMk cId="3742059829" sldId="1604"/>
            <ac:grpSpMk id="49" creationId="{E47FAE2F-01B0-3C65-F498-9FFF37AE5454}"/>
          </ac:grpSpMkLst>
        </pc:grpChg>
        <pc:grpChg chg="add del mod">
          <ac:chgData name="Daniel Khashabi" userId="62390808-c838-45e6-be59-d6fd0d208bc8" providerId="ADAL" clId="{AF0ECCB0-95D5-C446-8EB3-6A6D85935981}" dt="2023-01-10T01:39:50.775" v="2117"/>
          <ac:grpSpMkLst>
            <pc:docMk/>
            <pc:sldMk cId="3742059829" sldId="1604"/>
            <ac:grpSpMk id="61" creationId="{34C2B7B5-A327-D5DD-8EC8-85922186B24D}"/>
          </ac:grpSpMkLst>
        </pc:grpChg>
        <pc:grpChg chg="add del mod">
          <ac:chgData name="Daniel Khashabi" userId="62390808-c838-45e6-be59-d6fd0d208bc8" providerId="ADAL" clId="{AF0ECCB0-95D5-C446-8EB3-6A6D85935981}" dt="2023-01-10T01:39:50.775" v="2117"/>
          <ac:grpSpMkLst>
            <pc:docMk/>
            <pc:sldMk cId="3742059829" sldId="1604"/>
            <ac:grpSpMk id="71" creationId="{A3B79E53-5227-F2F4-73B4-A5EA1CF78A23}"/>
          </ac:grpSpMkLst>
        </pc:grpChg>
        <pc:grpChg chg="add del mod">
          <ac:chgData name="Daniel Khashabi" userId="62390808-c838-45e6-be59-d6fd0d208bc8" providerId="ADAL" clId="{AF0ECCB0-95D5-C446-8EB3-6A6D85935981}" dt="2023-01-10T01:39:50.775" v="2117"/>
          <ac:grpSpMkLst>
            <pc:docMk/>
            <pc:sldMk cId="3742059829" sldId="1604"/>
            <ac:grpSpMk id="81" creationId="{32AC5F36-56DE-2856-1596-B83BA17AEEEF}"/>
          </ac:grpSpMkLst>
        </pc:grpChg>
        <pc:grpChg chg="add del mod">
          <ac:chgData name="Daniel Khashabi" userId="62390808-c838-45e6-be59-d6fd0d208bc8" providerId="ADAL" clId="{AF0ECCB0-95D5-C446-8EB3-6A6D85935981}" dt="2023-01-10T01:39:50.775" v="2117"/>
          <ac:grpSpMkLst>
            <pc:docMk/>
            <pc:sldMk cId="3742059829" sldId="1604"/>
            <ac:grpSpMk id="93" creationId="{6DDDF102-BBE3-4628-33CB-E0394D0A6DEA}"/>
          </ac:grpSpMkLst>
        </pc:grpChg>
        <pc:grpChg chg="add del mod">
          <ac:chgData name="Daniel Khashabi" userId="62390808-c838-45e6-be59-d6fd0d208bc8" providerId="ADAL" clId="{AF0ECCB0-95D5-C446-8EB3-6A6D85935981}" dt="2023-01-10T01:39:50.775" v="2117"/>
          <ac:grpSpMkLst>
            <pc:docMk/>
            <pc:sldMk cId="3742059829" sldId="1604"/>
            <ac:grpSpMk id="103" creationId="{4EBB77B7-0665-6420-5387-83055AEDC248}"/>
          </ac:grpSpMkLst>
        </pc:grpChg>
        <pc:grpChg chg="add del mod">
          <ac:chgData name="Daniel Khashabi" userId="62390808-c838-45e6-be59-d6fd0d208bc8" providerId="ADAL" clId="{AF0ECCB0-95D5-C446-8EB3-6A6D85935981}" dt="2023-01-10T01:39:50.775" v="2117"/>
          <ac:grpSpMkLst>
            <pc:docMk/>
            <pc:sldMk cId="3742059829" sldId="1604"/>
            <ac:grpSpMk id="110" creationId="{9B0F5498-2615-A6FB-6226-5815DD2F7E0F}"/>
          </ac:grpSpMkLst>
        </pc:grpChg>
        <pc:grpChg chg="add del mod">
          <ac:chgData name="Daniel Khashabi" userId="62390808-c838-45e6-be59-d6fd0d208bc8" providerId="ADAL" clId="{AF0ECCB0-95D5-C446-8EB3-6A6D85935981}" dt="2023-01-10T01:39:50.775" v="2117"/>
          <ac:grpSpMkLst>
            <pc:docMk/>
            <pc:sldMk cId="3742059829" sldId="1604"/>
            <ac:grpSpMk id="117" creationId="{29815A23-B81F-E812-67E9-46492EDB08FB}"/>
          </ac:grpSpMkLst>
        </pc:grpChg>
        <pc:grpChg chg="add del mod">
          <ac:chgData name="Daniel Khashabi" userId="62390808-c838-45e6-be59-d6fd0d208bc8" providerId="ADAL" clId="{AF0ECCB0-95D5-C446-8EB3-6A6D85935981}" dt="2023-01-10T01:39:50.775" v="2117"/>
          <ac:grpSpMkLst>
            <pc:docMk/>
            <pc:sldMk cId="3742059829" sldId="1604"/>
            <ac:grpSpMk id="129" creationId="{F4554D99-6CCF-3405-F4AF-B6718C45DB9B}"/>
          </ac:grpSpMkLst>
        </pc:grpChg>
        <pc:grpChg chg="add del mod">
          <ac:chgData name="Daniel Khashabi" userId="62390808-c838-45e6-be59-d6fd0d208bc8" providerId="ADAL" clId="{AF0ECCB0-95D5-C446-8EB3-6A6D85935981}" dt="2023-01-10T01:39:50.775" v="2117"/>
          <ac:grpSpMkLst>
            <pc:docMk/>
            <pc:sldMk cId="3742059829" sldId="1604"/>
            <ac:grpSpMk id="138" creationId="{E808403E-C937-F99A-7405-7CBC69F00C8E}"/>
          </ac:grpSpMkLst>
        </pc:grpChg>
        <pc:grpChg chg="add del mod">
          <ac:chgData name="Daniel Khashabi" userId="62390808-c838-45e6-be59-d6fd0d208bc8" providerId="ADAL" clId="{AF0ECCB0-95D5-C446-8EB3-6A6D85935981}" dt="2023-01-10T01:41:55.099" v="2144" actId="478"/>
          <ac:grpSpMkLst>
            <pc:docMk/>
            <pc:sldMk cId="3742059829" sldId="1604"/>
            <ac:grpSpMk id="151" creationId="{8205D9D0-6255-27BB-F892-FE02927AE4A6}"/>
          </ac:grpSpMkLst>
        </pc:grpChg>
        <pc:grpChg chg="add del mod">
          <ac:chgData name="Daniel Khashabi" userId="62390808-c838-45e6-be59-d6fd0d208bc8" providerId="ADAL" clId="{AF0ECCB0-95D5-C446-8EB3-6A6D85935981}" dt="2023-01-10T01:40:13.294" v="2121" actId="1076"/>
          <ac:grpSpMkLst>
            <pc:docMk/>
            <pc:sldMk cId="3742059829" sldId="1604"/>
            <ac:grpSpMk id="182" creationId="{704EA7DA-E0C5-B0D7-9738-8BBF45A8EC5D}"/>
          </ac:grpSpMkLst>
        </pc:grpChg>
        <pc:grpChg chg="add del mod">
          <ac:chgData name="Daniel Khashabi" userId="62390808-c838-45e6-be59-d6fd0d208bc8" providerId="ADAL" clId="{AF0ECCB0-95D5-C446-8EB3-6A6D85935981}" dt="2023-01-10T01:40:13.294" v="2121" actId="1076"/>
          <ac:grpSpMkLst>
            <pc:docMk/>
            <pc:sldMk cId="3742059829" sldId="1604"/>
            <ac:grpSpMk id="194" creationId="{D86A779A-B506-EE1B-5C87-7AB560C05041}"/>
          </ac:grpSpMkLst>
        </pc:grpChg>
        <pc:grpChg chg="add del mod">
          <ac:chgData name="Daniel Khashabi" userId="62390808-c838-45e6-be59-d6fd0d208bc8" providerId="ADAL" clId="{AF0ECCB0-95D5-C446-8EB3-6A6D85935981}" dt="2023-01-10T01:40:13.294" v="2121" actId="1076"/>
          <ac:grpSpMkLst>
            <pc:docMk/>
            <pc:sldMk cId="3742059829" sldId="1604"/>
            <ac:grpSpMk id="204" creationId="{117FD786-FCD7-DD29-D440-711002B59A8B}"/>
          </ac:grpSpMkLst>
        </pc:grpChg>
        <pc:grpChg chg="add del mod">
          <ac:chgData name="Daniel Khashabi" userId="62390808-c838-45e6-be59-d6fd0d208bc8" providerId="ADAL" clId="{AF0ECCB0-95D5-C446-8EB3-6A6D85935981}" dt="2023-01-10T01:40:13.294" v="2121" actId="1076"/>
          <ac:grpSpMkLst>
            <pc:docMk/>
            <pc:sldMk cId="3742059829" sldId="1604"/>
            <ac:grpSpMk id="214" creationId="{2867EE4C-5E08-AFD7-E4CE-743E70E5C451}"/>
          </ac:grpSpMkLst>
        </pc:grpChg>
        <pc:grpChg chg="add del mod">
          <ac:chgData name="Daniel Khashabi" userId="62390808-c838-45e6-be59-d6fd0d208bc8" providerId="ADAL" clId="{AF0ECCB0-95D5-C446-8EB3-6A6D85935981}" dt="2023-01-10T01:40:13.294" v="2121" actId="1076"/>
          <ac:grpSpMkLst>
            <pc:docMk/>
            <pc:sldMk cId="3742059829" sldId="1604"/>
            <ac:grpSpMk id="226" creationId="{37F3E98E-B979-8924-618F-D8A5AB86563E}"/>
          </ac:grpSpMkLst>
        </pc:grpChg>
        <pc:grpChg chg="add del mod">
          <ac:chgData name="Daniel Khashabi" userId="62390808-c838-45e6-be59-d6fd0d208bc8" providerId="ADAL" clId="{AF0ECCB0-95D5-C446-8EB3-6A6D85935981}" dt="2023-01-10T01:40:13.294" v="2121" actId="1076"/>
          <ac:grpSpMkLst>
            <pc:docMk/>
            <pc:sldMk cId="3742059829" sldId="1604"/>
            <ac:grpSpMk id="236" creationId="{EF1183F0-F023-45B1-08EB-F500F152DE58}"/>
          </ac:grpSpMkLst>
        </pc:grpChg>
        <pc:grpChg chg="add del mod">
          <ac:chgData name="Daniel Khashabi" userId="62390808-c838-45e6-be59-d6fd0d208bc8" providerId="ADAL" clId="{AF0ECCB0-95D5-C446-8EB3-6A6D85935981}" dt="2023-01-10T01:40:13.294" v="2121" actId="1076"/>
          <ac:grpSpMkLst>
            <pc:docMk/>
            <pc:sldMk cId="3742059829" sldId="1604"/>
            <ac:grpSpMk id="243" creationId="{3507A463-666A-88D9-0D82-A9641A616668}"/>
          </ac:grpSpMkLst>
        </pc:grpChg>
        <pc:grpChg chg="add del mod">
          <ac:chgData name="Daniel Khashabi" userId="62390808-c838-45e6-be59-d6fd0d208bc8" providerId="ADAL" clId="{AF0ECCB0-95D5-C446-8EB3-6A6D85935981}" dt="2023-01-10T01:40:13.294" v="2121" actId="1076"/>
          <ac:grpSpMkLst>
            <pc:docMk/>
            <pc:sldMk cId="3742059829" sldId="1604"/>
            <ac:grpSpMk id="250" creationId="{86188757-7C54-F59D-49CD-A3280F19A1AA}"/>
          </ac:grpSpMkLst>
        </pc:grpChg>
        <pc:grpChg chg="add del mod">
          <ac:chgData name="Daniel Khashabi" userId="62390808-c838-45e6-be59-d6fd0d208bc8" providerId="ADAL" clId="{AF0ECCB0-95D5-C446-8EB3-6A6D85935981}" dt="2023-01-10T01:40:13.294" v="2121" actId="1076"/>
          <ac:grpSpMkLst>
            <pc:docMk/>
            <pc:sldMk cId="3742059829" sldId="1604"/>
            <ac:grpSpMk id="262" creationId="{9C599855-1DF6-979C-9139-0ED5CF75EE9F}"/>
          </ac:grpSpMkLst>
        </pc:grpChg>
        <pc:grpChg chg="add del mod">
          <ac:chgData name="Daniel Khashabi" userId="62390808-c838-45e6-be59-d6fd0d208bc8" providerId="ADAL" clId="{AF0ECCB0-95D5-C446-8EB3-6A6D85935981}" dt="2023-01-10T01:41:55.099" v="2144" actId="478"/>
          <ac:grpSpMkLst>
            <pc:docMk/>
            <pc:sldMk cId="3742059829" sldId="1604"/>
            <ac:grpSpMk id="271" creationId="{5FF99BF9-A359-DC38-5FA2-613D89B34B7F}"/>
          </ac:grpSpMkLst>
        </pc:grpChg>
        <pc:grpChg chg="add del mod">
          <ac:chgData name="Daniel Khashabi" userId="62390808-c838-45e6-be59-d6fd0d208bc8" providerId="ADAL" clId="{AF0ECCB0-95D5-C446-8EB3-6A6D85935981}" dt="2023-01-10T01:41:56.121" v="2146"/>
          <ac:grpSpMkLst>
            <pc:docMk/>
            <pc:sldMk cId="3742059829" sldId="1604"/>
            <ac:grpSpMk id="281" creationId="{8EF0C4E7-467B-3C74-6FEA-22E78A1C848E}"/>
          </ac:grpSpMkLst>
        </pc:grpChg>
        <pc:grpChg chg="add del mod">
          <ac:chgData name="Daniel Khashabi" userId="62390808-c838-45e6-be59-d6fd0d208bc8" providerId="ADAL" clId="{AF0ECCB0-95D5-C446-8EB3-6A6D85935981}" dt="2023-01-10T01:41:56.121" v="2146"/>
          <ac:grpSpMkLst>
            <pc:docMk/>
            <pc:sldMk cId="3742059829" sldId="1604"/>
            <ac:grpSpMk id="310" creationId="{B6F2AD16-CFB5-D5F5-BF40-E07D9D81ECFA}"/>
          </ac:grpSpMkLst>
        </pc:grpChg>
        <pc:grpChg chg="add mod">
          <ac:chgData name="Daniel Khashabi" userId="62390808-c838-45e6-be59-d6fd0d208bc8" providerId="ADAL" clId="{AF0ECCB0-95D5-C446-8EB3-6A6D85935981}" dt="2023-01-10T01:42:04.104" v="2155" actId="1037"/>
          <ac:grpSpMkLst>
            <pc:docMk/>
            <pc:sldMk cId="3742059829" sldId="1604"/>
            <ac:grpSpMk id="315" creationId="{4FAFB9BF-45A3-AA5C-6736-D3395B3BB130}"/>
          </ac:grpSpMkLst>
        </pc:grpChg>
        <pc:grpChg chg="add mod">
          <ac:chgData name="Daniel Khashabi" userId="62390808-c838-45e6-be59-d6fd0d208bc8" providerId="ADAL" clId="{AF0ECCB0-95D5-C446-8EB3-6A6D85935981}" dt="2023-01-10T01:42:04.104" v="2155" actId="1037"/>
          <ac:grpSpMkLst>
            <pc:docMk/>
            <pc:sldMk cId="3742059829" sldId="1604"/>
            <ac:grpSpMk id="344" creationId="{2BF17364-9AAE-C2CE-6883-8725AC65C8AC}"/>
          </ac:grpSpMkLst>
        </pc:grpChg>
        <pc:picChg chg="add del mod">
          <ac:chgData name="Daniel Khashabi" userId="62390808-c838-45e6-be59-d6fd0d208bc8" providerId="ADAL" clId="{AF0ECCB0-95D5-C446-8EB3-6A6D85935981}" dt="2023-01-10T01:57:22.955" v="2369" actId="478"/>
          <ac:picMkLst>
            <pc:docMk/>
            <pc:sldMk cId="3742059829" sldId="1604"/>
            <ac:picMk id="4" creationId="{B50FA7C3-BD9C-23B3-2501-86CC10A40C66}"/>
          </ac:picMkLst>
        </pc:picChg>
        <pc:picChg chg="add del mod">
          <ac:chgData name="Daniel Khashabi" userId="62390808-c838-45e6-be59-d6fd0d208bc8" providerId="ADAL" clId="{AF0ECCB0-95D5-C446-8EB3-6A6D85935981}" dt="2023-01-10T01:39:50.775" v="2117"/>
          <ac:picMkLst>
            <pc:docMk/>
            <pc:sldMk cId="3742059829" sldId="1604"/>
            <ac:picMk id="12" creationId="{3F9E4868-1E14-E96C-0E2D-4FEF765044E0}"/>
          </ac:picMkLst>
        </pc:picChg>
        <pc:picChg chg="add del mod">
          <ac:chgData name="Daniel Khashabi" userId="62390808-c838-45e6-be59-d6fd0d208bc8" providerId="ADAL" clId="{AF0ECCB0-95D5-C446-8EB3-6A6D85935981}" dt="2023-01-10T01:39:50.775" v="2117"/>
          <ac:picMkLst>
            <pc:docMk/>
            <pc:sldMk cId="3742059829" sldId="1604"/>
            <ac:picMk id="13" creationId="{CA2687C9-B9C7-C3C5-B4A2-7186463A892D}"/>
          </ac:picMkLst>
        </pc:picChg>
        <pc:picChg chg="add del mod">
          <ac:chgData name="Daniel Khashabi" userId="62390808-c838-45e6-be59-d6fd0d208bc8" providerId="ADAL" clId="{AF0ECCB0-95D5-C446-8EB3-6A6D85935981}" dt="2023-01-10T01:39:50.775" v="2117"/>
          <ac:picMkLst>
            <pc:docMk/>
            <pc:sldMk cId="3742059829" sldId="1604"/>
            <ac:picMk id="14" creationId="{B46E75AB-3DA9-C2A3-541F-1A64B79161D5}"/>
          </ac:picMkLst>
        </pc:picChg>
        <pc:picChg chg="add del mod">
          <ac:chgData name="Daniel Khashabi" userId="62390808-c838-45e6-be59-d6fd0d208bc8" providerId="ADAL" clId="{AF0ECCB0-95D5-C446-8EB3-6A6D85935981}" dt="2023-01-10T01:39:50.775" v="2117"/>
          <ac:picMkLst>
            <pc:docMk/>
            <pc:sldMk cId="3742059829" sldId="1604"/>
            <ac:picMk id="15" creationId="{E3B3F76A-BCEE-22B8-2C53-D6B6B3BEBC90}"/>
          </ac:picMkLst>
        </pc:picChg>
        <pc:picChg chg="mod">
          <ac:chgData name="Daniel Khashabi" userId="62390808-c838-45e6-be59-d6fd0d208bc8" providerId="ADAL" clId="{AF0ECCB0-95D5-C446-8EB3-6A6D85935981}" dt="2023-01-10T01:39:48.979" v="2116"/>
          <ac:picMkLst>
            <pc:docMk/>
            <pc:sldMk cId="3742059829" sldId="1604"/>
            <ac:picMk id="47" creationId="{6C4FB9D0-F44A-58B1-D750-03D1E0BA26C0}"/>
          </ac:picMkLst>
        </pc:picChg>
        <pc:picChg chg="add del mod">
          <ac:chgData name="Daniel Khashabi" userId="62390808-c838-45e6-be59-d6fd0d208bc8" providerId="ADAL" clId="{AF0ECCB0-95D5-C446-8EB3-6A6D85935981}" dt="2023-01-10T01:39:50.775" v="2117"/>
          <ac:picMkLst>
            <pc:docMk/>
            <pc:sldMk cId="3742059829" sldId="1604"/>
            <ac:picMk id="48" creationId="{7F329451-F20A-DAB9-3EF7-5E45C8AF50B7}"/>
          </ac:picMkLst>
        </pc:picChg>
        <pc:picChg chg="mod">
          <ac:chgData name="Daniel Khashabi" userId="62390808-c838-45e6-be59-d6fd0d208bc8" providerId="ADAL" clId="{AF0ECCB0-95D5-C446-8EB3-6A6D85935981}" dt="2023-01-10T01:39:48.979" v="2116"/>
          <ac:picMkLst>
            <pc:docMk/>
            <pc:sldMk cId="3742059829" sldId="1604"/>
            <ac:picMk id="50" creationId="{57EFD2C4-88F7-35B3-DA1D-490A58F0F107}"/>
          </ac:picMkLst>
        </pc:picChg>
        <pc:picChg chg="mod">
          <ac:chgData name="Daniel Khashabi" userId="62390808-c838-45e6-be59-d6fd0d208bc8" providerId="ADAL" clId="{AF0ECCB0-95D5-C446-8EB3-6A6D85935981}" dt="2023-01-10T01:39:48.979" v="2116"/>
          <ac:picMkLst>
            <pc:docMk/>
            <pc:sldMk cId="3742059829" sldId="1604"/>
            <ac:picMk id="51" creationId="{BF3BCB3F-DFB9-E359-B1C3-BF81A1B3E23E}"/>
          </ac:picMkLst>
        </pc:picChg>
        <pc:picChg chg="mod">
          <ac:chgData name="Daniel Khashabi" userId="62390808-c838-45e6-be59-d6fd0d208bc8" providerId="ADAL" clId="{AF0ECCB0-95D5-C446-8EB3-6A6D85935981}" dt="2023-01-10T01:39:48.979" v="2116"/>
          <ac:picMkLst>
            <pc:docMk/>
            <pc:sldMk cId="3742059829" sldId="1604"/>
            <ac:picMk id="52" creationId="{F99D308E-0612-9209-EF5E-427EE6A8AC64}"/>
          </ac:picMkLst>
        </pc:picChg>
        <pc:picChg chg="mod">
          <ac:chgData name="Daniel Khashabi" userId="62390808-c838-45e6-be59-d6fd0d208bc8" providerId="ADAL" clId="{AF0ECCB0-95D5-C446-8EB3-6A6D85935981}" dt="2023-01-10T01:39:48.979" v="2116"/>
          <ac:picMkLst>
            <pc:docMk/>
            <pc:sldMk cId="3742059829" sldId="1604"/>
            <ac:picMk id="53" creationId="{A8CD5671-5336-52B3-736A-F300FE17B90E}"/>
          </ac:picMkLst>
        </pc:picChg>
        <pc:picChg chg="add del mod">
          <ac:chgData name="Daniel Khashabi" userId="62390808-c838-45e6-be59-d6fd0d208bc8" providerId="ADAL" clId="{AF0ECCB0-95D5-C446-8EB3-6A6D85935981}" dt="2023-01-10T01:39:50.775" v="2117"/>
          <ac:picMkLst>
            <pc:docMk/>
            <pc:sldMk cId="3742059829" sldId="1604"/>
            <ac:picMk id="56" creationId="{42F93707-8C6E-6E68-1AAA-FA84B6281592}"/>
          </ac:picMkLst>
        </pc:picChg>
        <pc:picChg chg="add del mod">
          <ac:chgData name="Daniel Khashabi" userId="62390808-c838-45e6-be59-d6fd0d208bc8" providerId="ADAL" clId="{AF0ECCB0-95D5-C446-8EB3-6A6D85935981}" dt="2023-01-10T01:39:50.775" v="2117"/>
          <ac:picMkLst>
            <pc:docMk/>
            <pc:sldMk cId="3742059829" sldId="1604"/>
            <ac:picMk id="57" creationId="{1BEA976B-67EC-4985-9F19-42B27811B91D}"/>
          </ac:picMkLst>
        </pc:picChg>
        <pc:picChg chg="add del mod">
          <ac:chgData name="Daniel Khashabi" userId="62390808-c838-45e6-be59-d6fd0d208bc8" providerId="ADAL" clId="{AF0ECCB0-95D5-C446-8EB3-6A6D85935981}" dt="2023-01-10T01:39:50.775" v="2117"/>
          <ac:picMkLst>
            <pc:docMk/>
            <pc:sldMk cId="3742059829" sldId="1604"/>
            <ac:picMk id="60" creationId="{0C07EE9B-3306-7144-D1F0-8CFF31CE3EE1}"/>
          </ac:picMkLst>
        </pc:picChg>
        <pc:picChg chg="mod">
          <ac:chgData name="Daniel Khashabi" userId="62390808-c838-45e6-be59-d6fd0d208bc8" providerId="ADAL" clId="{AF0ECCB0-95D5-C446-8EB3-6A6D85935981}" dt="2023-01-10T01:39:48.979" v="2116"/>
          <ac:picMkLst>
            <pc:docMk/>
            <pc:sldMk cId="3742059829" sldId="1604"/>
            <ac:picMk id="62" creationId="{49E5F712-66B8-1F08-E7F2-02ED6DBB39EB}"/>
          </ac:picMkLst>
        </pc:picChg>
        <pc:picChg chg="mod">
          <ac:chgData name="Daniel Khashabi" userId="62390808-c838-45e6-be59-d6fd0d208bc8" providerId="ADAL" clId="{AF0ECCB0-95D5-C446-8EB3-6A6D85935981}" dt="2023-01-10T01:39:48.979" v="2116"/>
          <ac:picMkLst>
            <pc:docMk/>
            <pc:sldMk cId="3742059829" sldId="1604"/>
            <ac:picMk id="63" creationId="{7048F2E4-0306-2BE8-1C1A-DB1A01654551}"/>
          </ac:picMkLst>
        </pc:picChg>
        <pc:picChg chg="mod">
          <ac:chgData name="Daniel Khashabi" userId="62390808-c838-45e6-be59-d6fd0d208bc8" providerId="ADAL" clId="{AF0ECCB0-95D5-C446-8EB3-6A6D85935981}" dt="2023-01-10T01:39:48.979" v="2116"/>
          <ac:picMkLst>
            <pc:docMk/>
            <pc:sldMk cId="3742059829" sldId="1604"/>
            <ac:picMk id="64" creationId="{1A2B696E-2B49-9236-63F2-91733932D06E}"/>
          </ac:picMkLst>
        </pc:picChg>
        <pc:picChg chg="mod">
          <ac:chgData name="Daniel Khashabi" userId="62390808-c838-45e6-be59-d6fd0d208bc8" providerId="ADAL" clId="{AF0ECCB0-95D5-C446-8EB3-6A6D85935981}" dt="2023-01-10T01:39:48.979" v="2116"/>
          <ac:picMkLst>
            <pc:docMk/>
            <pc:sldMk cId="3742059829" sldId="1604"/>
            <ac:picMk id="65" creationId="{FB090ED0-9AC8-885B-F391-3F0FB5888D10}"/>
          </ac:picMkLst>
        </pc:picChg>
        <pc:picChg chg="mod">
          <ac:chgData name="Daniel Khashabi" userId="62390808-c838-45e6-be59-d6fd0d208bc8" providerId="ADAL" clId="{AF0ECCB0-95D5-C446-8EB3-6A6D85935981}" dt="2023-01-10T01:39:48.979" v="2116"/>
          <ac:picMkLst>
            <pc:docMk/>
            <pc:sldMk cId="3742059829" sldId="1604"/>
            <ac:picMk id="66" creationId="{ED37193E-7027-075F-A328-90E29A82D510}"/>
          </ac:picMkLst>
        </pc:picChg>
        <pc:picChg chg="add del mod">
          <ac:chgData name="Daniel Khashabi" userId="62390808-c838-45e6-be59-d6fd0d208bc8" providerId="ADAL" clId="{AF0ECCB0-95D5-C446-8EB3-6A6D85935981}" dt="2023-01-10T01:39:50.775" v="2117"/>
          <ac:picMkLst>
            <pc:docMk/>
            <pc:sldMk cId="3742059829" sldId="1604"/>
            <ac:picMk id="69" creationId="{F5DA1CA5-6570-9EAF-CC29-1DCBD481B1F1}"/>
          </ac:picMkLst>
        </pc:picChg>
        <pc:picChg chg="add del mod">
          <ac:chgData name="Daniel Khashabi" userId="62390808-c838-45e6-be59-d6fd0d208bc8" providerId="ADAL" clId="{AF0ECCB0-95D5-C446-8EB3-6A6D85935981}" dt="2023-01-10T01:39:50.775" v="2117"/>
          <ac:picMkLst>
            <pc:docMk/>
            <pc:sldMk cId="3742059829" sldId="1604"/>
            <ac:picMk id="70" creationId="{E478EE46-943D-097E-C73F-90B825E3381C}"/>
          </ac:picMkLst>
        </pc:picChg>
        <pc:picChg chg="mod">
          <ac:chgData name="Daniel Khashabi" userId="62390808-c838-45e6-be59-d6fd0d208bc8" providerId="ADAL" clId="{AF0ECCB0-95D5-C446-8EB3-6A6D85935981}" dt="2023-01-10T01:39:48.979" v="2116"/>
          <ac:picMkLst>
            <pc:docMk/>
            <pc:sldMk cId="3742059829" sldId="1604"/>
            <ac:picMk id="72" creationId="{5A45997E-6F17-00E1-AC6C-7188F34A1CFF}"/>
          </ac:picMkLst>
        </pc:picChg>
        <pc:picChg chg="mod">
          <ac:chgData name="Daniel Khashabi" userId="62390808-c838-45e6-be59-d6fd0d208bc8" providerId="ADAL" clId="{AF0ECCB0-95D5-C446-8EB3-6A6D85935981}" dt="2023-01-10T01:39:48.979" v="2116"/>
          <ac:picMkLst>
            <pc:docMk/>
            <pc:sldMk cId="3742059829" sldId="1604"/>
            <ac:picMk id="73" creationId="{0E2D4B05-9689-44C7-E077-AB035E93B066}"/>
          </ac:picMkLst>
        </pc:picChg>
        <pc:picChg chg="mod">
          <ac:chgData name="Daniel Khashabi" userId="62390808-c838-45e6-be59-d6fd0d208bc8" providerId="ADAL" clId="{AF0ECCB0-95D5-C446-8EB3-6A6D85935981}" dt="2023-01-10T01:39:48.979" v="2116"/>
          <ac:picMkLst>
            <pc:docMk/>
            <pc:sldMk cId="3742059829" sldId="1604"/>
            <ac:picMk id="74" creationId="{730AF170-739F-8E7A-E729-F4A347539F5E}"/>
          </ac:picMkLst>
        </pc:picChg>
        <pc:picChg chg="mod">
          <ac:chgData name="Daniel Khashabi" userId="62390808-c838-45e6-be59-d6fd0d208bc8" providerId="ADAL" clId="{AF0ECCB0-95D5-C446-8EB3-6A6D85935981}" dt="2023-01-10T01:39:48.979" v="2116"/>
          <ac:picMkLst>
            <pc:docMk/>
            <pc:sldMk cId="3742059829" sldId="1604"/>
            <ac:picMk id="75" creationId="{CCF94C6B-025A-A967-14D6-3B3CF02434B5}"/>
          </ac:picMkLst>
        </pc:picChg>
        <pc:picChg chg="add del mod">
          <ac:chgData name="Daniel Khashabi" userId="62390808-c838-45e6-be59-d6fd0d208bc8" providerId="ADAL" clId="{AF0ECCB0-95D5-C446-8EB3-6A6D85935981}" dt="2023-01-10T01:39:50.775" v="2117"/>
          <ac:picMkLst>
            <pc:docMk/>
            <pc:sldMk cId="3742059829" sldId="1604"/>
            <ac:picMk id="78" creationId="{7945F06B-C610-85FE-F698-F126B2514113}"/>
          </ac:picMkLst>
        </pc:picChg>
        <pc:picChg chg="add del mod">
          <ac:chgData name="Daniel Khashabi" userId="62390808-c838-45e6-be59-d6fd0d208bc8" providerId="ADAL" clId="{AF0ECCB0-95D5-C446-8EB3-6A6D85935981}" dt="2023-01-10T01:39:50.775" v="2117"/>
          <ac:picMkLst>
            <pc:docMk/>
            <pc:sldMk cId="3742059829" sldId="1604"/>
            <ac:picMk id="79" creationId="{172E06D2-FDD5-96B5-9041-1D63D71A7E0D}"/>
          </ac:picMkLst>
        </pc:picChg>
        <pc:picChg chg="mod">
          <ac:chgData name="Daniel Khashabi" userId="62390808-c838-45e6-be59-d6fd0d208bc8" providerId="ADAL" clId="{AF0ECCB0-95D5-C446-8EB3-6A6D85935981}" dt="2023-01-10T01:39:48.979" v="2116"/>
          <ac:picMkLst>
            <pc:docMk/>
            <pc:sldMk cId="3742059829" sldId="1604"/>
            <ac:picMk id="82" creationId="{A6B4821E-9747-CC5B-DE57-CCEDED8ACDC1}"/>
          </ac:picMkLst>
        </pc:picChg>
        <pc:picChg chg="mod">
          <ac:chgData name="Daniel Khashabi" userId="62390808-c838-45e6-be59-d6fd0d208bc8" providerId="ADAL" clId="{AF0ECCB0-95D5-C446-8EB3-6A6D85935981}" dt="2023-01-10T01:39:48.979" v="2116"/>
          <ac:picMkLst>
            <pc:docMk/>
            <pc:sldMk cId="3742059829" sldId="1604"/>
            <ac:picMk id="84" creationId="{30E73C85-6139-45FE-1D1A-D1B767064FD8}"/>
          </ac:picMkLst>
        </pc:picChg>
        <pc:picChg chg="mod">
          <ac:chgData name="Daniel Khashabi" userId="62390808-c838-45e6-be59-d6fd0d208bc8" providerId="ADAL" clId="{AF0ECCB0-95D5-C446-8EB3-6A6D85935981}" dt="2023-01-10T01:39:48.979" v="2116"/>
          <ac:picMkLst>
            <pc:docMk/>
            <pc:sldMk cId="3742059829" sldId="1604"/>
            <ac:picMk id="85" creationId="{AB9DECF0-0D39-7429-1AC2-9616813AC234}"/>
          </ac:picMkLst>
        </pc:picChg>
        <pc:picChg chg="mod">
          <ac:chgData name="Daniel Khashabi" userId="62390808-c838-45e6-be59-d6fd0d208bc8" providerId="ADAL" clId="{AF0ECCB0-95D5-C446-8EB3-6A6D85935981}" dt="2023-01-10T01:39:48.979" v="2116"/>
          <ac:picMkLst>
            <pc:docMk/>
            <pc:sldMk cId="3742059829" sldId="1604"/>
            <ac:picMk id="86" creationId="{E42595A2-E8FD-A9F9-D0C0-19484FA64FB3}"/>
          </ac:picMkLst>
        </pc:picChg>
        <pc:picChg chg="mod">
          <ac:chgData name="Daniel Khashabi" userId="62390808-c838-45e6-be59-d6fd0d208bc8" providerId="ADAL" clId="{AF0ECCB0-95D5-C446-8EB3-6A6D85935981}" dt="2023-01-10T01:39:48.979" v="2116"/>
          <ac:picMkLst>
            <pc:docMk/>
            <pc:sldMk cId="3742059829" sldId="1604"/>
            <ac:picMk id="87" creationId="{5EF18660-0151-7A6C-B073-26297A47DB18}"/>
          </ac:picMkLst>
        </pc:picChg>
        <pc:picChg chg="add del mod">
          <ac:chgData name="Daniel Khashabi" userId="62390808-c838-45e6-be59-d6fd0d208bc8" providerId="ADAL" clId="{AF0ECCB0-95D5-C446-8EB3-6A6D85935981}" dt="2023-01-10T01:39:50.775" v="2117"/>
          <ac:picMkLst>
            <pc:docMk/>
            <pc:sldMk cId="3742059829" sldId="1604"/>
            <ac:picMk id="89" creationId="{7A93BD31-85A5-DA4D-E79B-79828E3ADF48}"/>
          </ac:picMkLst>
        </pc:picChg>
        <pc:picChg chg="add del mod">
          <ac:chgData name="Daniel Khashabi" userId="62390808-c838-45e6-be59-d6fd0d208bc8" providerId="ADAL" clId="{AF0ECCB0-95D5-C446-8EB3-6A6D85935981}" dt="2023-01-10T01:39:50.775" v="2117"/>
          <ac:picMkLst>
            <pc:docMk/>
            <pc:sldMk cId="3742059829" sldId="1604"/>
            <ac:picMk id="91" creationId="{22BF7D8E-3261-9792-E156-429D433C2780}"/>
          </ac:picMkLst>
        </pc:picChg>
        <pc:picChg chg="add del mod">
          <ac:chgData name="Daniel Khashabi" userId="62390808-c838-45e6-be59-d6fd0d208bc8" providerId="ADAL" clId="{AF0ECCB0-95D5-C446-8EB3-6A6D85935981}" dt="2023-01-10T01:39:50.775" v="2117"/>
          <ac:picMkLst>
            <pc:docMk/>
            <pc:sldMk cId="3742059829" sldId="1604"/>
            <ac:picMk id="92" creationId="{1B9F527F-3D65-4A8D-F0C9-7AC8C9F2D410}"/>
          </ac:picMkLst>
        </pc:picChg>
        <pc:picChg chg="mod">
          <ac:chgData name="Daniel Khashabi" userId="62390808-c838-45e6-be59-d6fd0d208bc8" providerId="ADAL" clId="{AF0ECCB0-95D5-C446-8EB3-6A6D85935981}" dt="2023-01-10T01:39:48.979" v="2116"/>
          <ac:picMkLst>
            <pc:docMk/>
            <pc:sldMk cId="3742059829" sldId="1604"/>
            <ac:picMk id="94" creationId="{580CDCC7-D4B3-5C49-5801-6370972FF7A4}"/>
          </ac:picMkLst>
        </pc:picChg>
        <pc:picChg chg="mod">
          <ac:chgData name="Daniel Khashabi" userId="62390808-c838-45e6-be59-d6fd0d208bc8" providerId="ADAL" clId="{AF0ECCB0-95D5-C446-8EB3-6A6D85935981}" dt="2023-01-10T01:39:48.979" v="2116"/>
          <ac:picMkLst>
            <pc:docMk/>
            <pc:sldMk cId="3742059829" sldId="1604"/>
            <ac:picMk id="95" creationId="{F4D69802-1E8A-B545-7989-4504BB7B5C13}"/>
          </ac:picMkLst>
        </pc:picChg>
        <pc:picChg chg="mod">
          <ac:chgData name="Daniel Khashabi" userId="62390808-c838-45e6-be59-d6fd0d208bc8" providerId="ADAL" clId="{AF0ECCB0-95D5-C446-8EB3-6A6D85935981}" dt="2023-01-10T01:39:48.979" v="2116"/>
          <ac:picMkLst>
            <pc:docMk/>
            <pc:sldMk cId="3742059829" sldId="1604"/>
            <ac:picMk id="96" creationId="{B5CC2782-C74B-763A-5CA5-9C42F9F3B42D}"/>
          </ac:picMkLst>
        </pc:picChg>
        <pc:picChg chg="mod">
          <ac:chgData name="Daniel Khashabi" userId="62390808-c838-45e6-be59-d6fd0d208bc8" providerId="ADAL" clId="{AF0ECCB0-95D5-C446-8EB3-6A6D85935981}" dt="2023-01-10T01:39:48.979" v="2116"/>
          <ac:picMkLst>
            <pc:docMk/>
            <pc:sldMk cId="3742059829" sldId="1604"/>
            <ac:picMk id="97" creationId="{07A59ACE-2628-EB39-7184-6DF97D14FEF6}"/>
          </ac:picMkLst>
        </pc:picChg>
        <pc:picChg chg="add del mod">
          <ac:chgData name="Daniel Khashabi" userId="62390808-c838-45e6-be59-d6fd0d208bc8" providerId="ADAL" clId="{AF0ECCB0-95D5-C446-8EB3-6A6D85935981}" dt="2023-01-10T01:39:50.775" v="2117"/>
          <ac:picMkLst>
            <pc:docMk/>
            <pc:sldMk cId="3742059829" sldId="1604"/>
            <ac:picMk id="100" creationId="{6160C2B8-04CA-FD60-D4D5-567392C5C78C}"/>
          </ac:picMkLst>
        </pc:picChg>
        <pc:picChg chg="add del mod">
          <ac:chgData name="Daniel Khashabi" userId="62390808-c838-45e6-be59-d6fd0d208bc8" providerId="ADAL" clId="{AF0ECCB0-95D5-C446-8EB3-6A6D85935981}" dt="2023-01-10T01:39:50.775" v="2117"/>
          <ac:picMkLst>
            <pc:docMk/>
            <pc:sldMk cId="3742059829" sldId="1604"/>
            <ac:picMk id="101" creationId="{8BBA391F-E144-6B79-6476-FA61DC2D8FB9}"/>
          </ac:picMkLst>
        </pc:picChg>
        <pc:picChg chg="mod">
          <ac:chgData name="Daniel Khashabi" userId="62390808-c838-45e6-be59-d6fd0d208bc8" providerId="ADAL" clId="{AF0ECCB0-95D5-C446-8EB3-6A6D85935981}" dt="2023-01-10T01:39:48.979" v="2116"/>
          <ac:picMkLst>
            <pc:docMk/>
            <pc:sldMk cId="3742059829" sldId="1604"/>
            <ac:picMk id="104" creationId="{B8AFB069-BC0D-6220-D175-22CD3A975E69}"/>
          </ac:picMkLst>
        </pc:picChg>
        <pc:picChg chg="mod">
          <ac:chgData name="Daniel Khashabi" userId="62390808-c838-45e6-be59-d6fd0d208bc8" providerId="ADAL" clId="{AF0ECCB0-95D5-C446-8EB3-6A6D85935981}" dt="2023-01-10T01:39:48.979" v="2116"/>
          <ac:picMkLst>
            <pc:docMk/>
            <pc:sldMk cId="3742059829" sldId="1604"/>
            <ac:picMk id="105" creationId="{751BAB8E-2A43-68DD-82EA-C33BD7FEB390}"/>
          </ac:picMkLst>
        </pc:picChg>
        <pc:picChg chg="mod">
          <ac:chgData name="Daniel Khashabi" userId="62390808-c838-45e6-be59-d6fd0d208bc8" providerId="ADAL" clId="{AF0ECCB0-95D5-C446-8EB3-6A6D85935981}" dt="2023-01-10T01:39:48.979" v="2116"/>
          <ac:picMkLst>
            <pc:docMk/>
            <pc:sldMk cId="3742059829" sldId="1604"/>
            <ac:picMk id="106" creationId="{9D135ED5-0943-0EB9-241E-FD0B8F0E792A}"/>
          </ac:picMkLst>
        </pc:picChg>
        <pc:picChg chg="mod">
          <ac:chgData name="Daniel Khashabi" userId="62390808-c838-45e6-be59-d6fd0d208bc8" providerId="ADAL" clId="{AF0ECCB0-95D5-C446-8EB3-6A6D85935981}" dt="2023-01-10T01:39:48.979" v="2116"/>
          <ac:picMkLst>
            <pc:docMk/>
            <pc:sldMk cId="3742059829" sldId="1604"/>
            <ac:picMk id="107" creationId="{206BA601-F09A-F7E4-A377-AA156AE8BC9F}"/>
          </ac:picMkLst>
        </pc:picChg>
        <pc:picChg chg="mod">
          <ac:chgData name="Daniel Khashabi" userId="62390808-c838-45e6-be59-d6fd0d208bc8" providerId="ADAL" clId="{AF0ECCB0-95D5-C446-8EB3-6A6D85935981}" dt="2023-01-10T01:39:48.979" v="2116"/>
          <ac:picMkLst>
            <pc:docMk/>
            <pc:sldMk cId="3742059829" sldId="1604"/>
            <ac:picMk id="108" creationId="{764FA8B9-ADF9-6A35-965F-DE504DF0FFF6}"/>
          </ac:picMkLst>
        </pc:picChg>
        <pc:picChg chg="mod">
          <ac:chgData name="Daniel Khashabi" userId="62390808-c838-45e6-be59-d6fd0d208bc8" providerId="ADAL" clId="{AF0ECCB0-95D5-C446-8EB3-6A6D85935981}" dt="2023-01-10T01:39:48.979" v="2116"/>
          <ac:picMkLst>
            <pc:docMk/>
            <pc:sldMk cId="3742059829" sldId="1604"/>
            <ac:picMk id="111" creationId="{7A694B20-5927-8E82-7BEB-2B72F50D9A1F}"/>
          </ac:picMkLst>
        </pc:picChg>
        <pc:picChg chg="mod">
          <ac:chgData name="Daniel Khashabi" userId="62390808-c838-45e6-be59-d6fd0d208bc8" providerId="ADAL" clId="{AF0ECCB0-95D5-C446-8EB3-6A6D85935981}" dt="2023-01-10T01:39:48.979" v="2116"/>
          <ac:picMkLst>
            <pc:docMk/>
            <pc:sldMk cId="3742059829" sldId="1604"/>
            <ac:picMk id="112" creationId="{F6288CF2-F0E5-DD4F-DF20-693131BECCBB}"/>
          </ac:picMkLst>
        </pc:picChg>
        <pc:picChg chg="mod">
          <ac:chgData name="Daniel Khashabi" userId="62390808-c838-45e6-be59-d6fd0d208bc8" providerId="ADAL" clId="{AF0ECCB0-95D5-C446-8EB3-6A6D85935981}" dt="2023-01-10T01:39:48.979" v="2116"/>
          <ac:picMkLst>
            <pc:docMk/>
            <pc:sldMk cId="3742059829" sldId="1604"/>
            <ac:picMk id="113" creationId="{FAC0C057-9199-D803-CC79-505C93FB1CDD}"/>
          </ac:picMkLst>
        </pc:picChg>
        <pc:picChg chg="mod">
          <ac:chgData name="Daniel Khashabi" userId="62390808-c838-45e6-be59-d6fd0d208bc8" providerId="ADAL" clId="{AF0ECCB0-95D5-C446-8EB3-6A6D85935981}" dt="2023-01-10T01:39:48.979" v="2116"/>
          <ac:picMkLst>
            <pc:docMk/>
            <pc:sldMk cId="3742059829" sldId="1604"/>
            <ac:picMk id="114" creationId="{BB38C12C-D9FB-9B9F-B3AF-A83355124445}"/>
          </ac:picMkLst>
        </pc:picChg>
        <pc:picChg chg="mod">
          <ac:chgData name="Daniel Khashabi" userId="62390808-c838-45e6-be59-d6fd0d208bc8" providerId="ADAL" clId="{AF0ECCB0-95D5-C446-8EB3-6A6D85935981}" dt="2023-01-10T01:39:48.979" v="2116"/>
          <ac:picMkLst>
            <pc:docMk/>
            <pc:sldMk cId="3742059829" sldId="1604"/>
            <ac:picMk id="115" creationId="{5926B943-D893-5CC8-AC24-B152F69423FD}"/>
          </ac:picMkLst>
        </pc:picChg>
        <pc:picChg chg="mod">
          <ac:chgData name="Daniel Khashabi" userId="62390808-c838-45e6-be59-d6fd0d208bc8" providerId="ADAL" clId="{AF0ECCB0-95D5-C446-8EB3-6A6D85935981}" dt="2023-01-10T01:39:48.979" v="2116"/>
          <ac:picMkLst>
            <pc:docMk/>
            <pc:sldMk cId="3742059829" sldId="1604"/>
            <ac:picMk id="118" creationId="{3CCC7928-B126-7CA6-EDCB-16C7F435BE69}"/>
          </ac:picMkLst>
        </pc:picChg>
        <pc:picChg chg="mod">
          <ac:chgData name="Daniel Khashabi" userId="62390808-c838-45e6-be59-d6fd0d208bc8" providerId="ADAL" clId="{AF0ECCB0-95D5-C446-8EB3-6A6D85935981}" dt="2023-01-10T01:39:48.979" v="2116"/>
          <ac:picMkLst>
            <pc:docMk/>
            <pc:sldMk cId="3742059829" sldId="1604"/>
            <ac:picMk id="119" creationId="{6EED2E9C-C937-2453-639C-35D3D2EC3A68}"/>
          </ac:picMkLst>
        </pc:picChg>
        <pc:picChg chg="mod">
          <ac:chgData name="Daniel Khashabi" userId="62390808-c838-45e6-be59-d6fd0d208bc8" providerId="ADAL" clId="{AF0ECCB0-95D5-C446-8EB3-6A6D85935981}" dt="2023-01-10T01:39:48.979" v="2116"/>
          <ac:picMkLst>
            <pc:docMk/>
            <pc:sldMk cId="3742059829" sldId="1604"/>
            <ac:picMk id="120" creationId="{A93FBA99-F0CA-AF39-A3F7-12E2AF32BC78}"/>
          </ac:picMkLst>
        </pc:picChg>
        <pc:picChg chg="mod">
          <ac:chgData name="Daniel Khashabi" userId="62390808-c838-45e6-be59-d6fd0d208bc8" providerId="ADAL" clId="{AF0ECCB0-95D5-C446-8EB3-6A6D85935981}" dt="2023-01-10T01:39:48.979" v="2116"/>
          <ac:picMkLst>
            <pc:docMk/>
            <pc:sldMk cId="3742059829" sldId="1604"/>
            <ac:picMk id="121" creationId="{497B7482-C247-34F9-A724-F7B346777302}"/>
          </ac:picMkLst>
        </pc:picChg>
        <pc:picChg chg="mod">
          <ac:chgData name="Daniel Khashabi" userId="62390808-c838-45e6-be59-d6fd0d208bc8" providerId="ADAL" clId="{AF0ECCB0-95D5-C446-8EB3-6A6D85935981}" dt="2023-01-10T01:39:48.979" v="2116"/>
          <ac:picMkLst>
            <pc:docMk/>
            <pc:sldMk cId="3742059829" sldId="1604"/>
            <ac:picMk id="122" creationId="{B5748CF4-F65A-1AEB-BBAC-0149B6A854FF}"/>
          </ac:picMkLst>
        </pc:picChg>
        <pc:picChg chg="add del mod">
          <ac:chgData name="Daniel Khashabi" userId="62390808-c838-45e6-be59-d6fd0d208bc8" providerId="ADAL" clId="{AF0ECCB0-95D5-C446-8EB3-6A6D85935981}" dt="2023-01-10T01:39:50.775" v="2117"/>
          <ac:picMkLst>
            <pc:docMk/>
            <pc:sldMk cId="3742059829" sldId="1604"/>
            <ac:picMk id="125" creationId="{66E7C1F5-A066-161E-1779-C35734D48F2C}"/>
          </ac:picMkLst>
        </pc:picChg>
        <pc:picChg chg="add del mod">
          <ac:chgData name="Daniel Khashabi" userId="62390808-c838-45e6-be59-d6fd0d208bc8" providerId="ADAL" clId="{AF0ECCB0-95D5-C446-8EB3-6A6D85935981}" dt="2023-01-10T01:39:50.775" v="2117"/>
          <ac:picMkLst>
            <pc:docMk/>
            <pc:sldMk cId="3742059829" sldId="1604"/>
            <ac:picMk id="126" creationId="{924BA488-1B09-53BF-1923-0E445BCF40DE}"/>
          </ac:picMkLst>
        </pc:picChg>
        <pc:picChg chg="add del mod">
          <ac:chgData name="Daniel Khashabi" userId="62390808-c838-45e6-be59-d6fd0d208bc8" providerId="ADAL" clId="{AF0ECCB0-95D5-C446-8EB3-6A6D85935981}" dt="2023-01-10T01:39:50.775" v="2117"/>
          <ac:picMkLst>
            <pc:docMk/>
            <pc:sldMk cId="3742059829" sldId="1604"/>
            <ac:picMk id="128" creationId="{5CA0C846-5C1B-E9BD-3E11-EE8DD435D444}"/>
          </ac:picMkLst>
        </pc:picChg>
        <pc:picChg chg="mod">
          <ac:chgData name="Daniel Khashabi" userId="62390808-c838-45e6-be59-d6fd0d208bc8" providerId="ADAL" clId="{AF0ECCB0-95D5-C446-8EB3-6A6D85935981}" dt="2023-01-10T01:39:48.979" v="2116"/>
          <ac:picMkLst>
            <pc:docMk/>
            <pc:sldMk cId="3742059829" sldId="1604"/>
            <ac:picMk id="130" creationId="{75C0A57B-A518-B16B-8D8A-EB171451CD83}"/>
          </ac:picMkLst>
        </pc:picChg>
        <pc:picChg chg="mod">
          <ac:chgData name="Daniel Khashabi" userId="62390808-c838-45e6-be59-d6fd0d208bc8" providerId="ADAL" clId="{AF0ECCB0-95D5-C446-8EB3-6A6D85935981}" dt="2023-01-10T01:39:48.979" v="2116"/>
          <ac:picMkLst>
            <pc:docMk/>
            <pc:sldMk cId="3742059829" sldId="1604"/>
            <ac:picMk id="131" creationId="{0F2ACBC1-0F3E-85E5-D7B9-317266E79FE1}"/>
          </ac:picMkLst>
        </pc:picChg>
        <pc:picChg chg="mod">
          <ac:chgData name="Daniel Khashabi" userId="62390808-c838-45e6-be59-d6fd0d208bc8" providerId="ADAL" clId="{AF0ECCB0-95D5-C446-8EB3-6A6D85935981}" dt="2023-01-10T01:39:48.979" v="2116"/>
          <ac:picMkLst>
            <pc:docMk/>
            <pc:sldMk cId="3742059829" sldId="1604"/>
            <ac:picMk id="132" creationId="{420DBAE5-6E00-6DCF-422D-E724DCED4B23}"/>
          </ac:picMkLst>
        </pc:picChg>
        <pc:picChg chg="mod">
          <ac:chgData name="Daniel Khashabi" userId="62390808-c838-45e6-be59-d6fd0d208bc8" providerId="ADAL" clId="{AF0ECCB0-95D5-C446-8EB3-6A6D85935981}" dt="2023-01-10T01:39:48.979" v="2116"/>
          <ac:picMkLst>
            <pc:docMk/>
            <pc:sldMk cId="3742059829" sldId="1604"/>
            <ac:picMk id="133" creationId="{FF4B8011-AFD6-E557-C511-7A8D07EF2306}"/>
          </ac:picMkLst>
        </pc:picChg>
        <pc:picChg chg="mod">
          <ac:chgData name="Daniel Khashabi" userId="62390808-c838-45e6-be59-d6fd0d208bc8" providerId="ADAL" clId="{AF0ECCB0-95D5-C446-8EB3-6A6D85935981}" dt="2023-01-10T01:39:48.979" v="2116"/>
          <ac:picMkLst>
            <pc:docMk/>
            <pc:sldMk cId="3742059829" sldId="1604"/>
            <ac:picMk id="134" creationId="{962F5BBC-350C-D10F-D2D2-3218C3FC375F}"/>
          </ac:picMkLst>
        </pc:picChg>
        <pc:picChg chg="add del mod">
          <ac:chgData name="Daniel Khashabi" userId="62390808-c838-45e6-be59-d6fd0d208bc8" providerId="ADAL" clId="{AF0ECCB0-95D5-C446-8EB3-6A6D85935981}" dt="2023-01-10T01:40:13.294" v="2121" actId="1076"/>
          <ac:picMkLst>
            <pc:docMk/>
            <pc:sldMk cId="3742059829" sldId="1604"/>
            <ac:picMk id="145" creationId="{47728D35-1E03-7579-DD5E-33F4288D340C}"/>
          </ac:picMkLst>
        </pc:picChg>
        <pc:picChg chg="add del mod">
          <ac:chgData name="Daniel Khashabi" userId="62390808-c838-45e6-be59-d6fd0d208bc8" providerId="ADAL" clId="{AF0ECCB0-95D5-C446-8EB3-6A6D85935981}" dt="2023-01-10T01:40:13.294" v="2121" actId="1076"/>
          <ac:picMkLst>
            <pc:docMk/>
            <pc:sldMk cId="3742059829" sldId="1604"/>
            <ac:picMk id="146" creationId="{B0E97A11-C21E-8214-8EC2-5DB447461F8E}"/>
          </ac:picMkLst>
        </pc:picChg>
        <pc:picChg chg="add del mod">
          <ac:chgData name="Daniel Khashabi" userId="62390808-c838-45e6-be59-d6fd0d208bc8" providerId="ADAL" clId="{AF0ECCB0-95D5-C446-8EB3-6A6D85935981}" dt="2023-01-10T01:40:13.294" v="2121" actId="1076"/>
          <ac:picMkLst>
            <pc:docMk/>
            <pc:sldMk cId="3742059829" sldId="1604"/>
            <ac:picMk id="147" creationId="{632913E1-7AEE-3095-0DA3-BFB416640321}"/>
          </ac:picMkLst>
        </pc:picChg>
        <pc:picChg chg="add del mod">
          <ac:chgData name="Daniel Khashabi" userId="62390808-c838-45e6-be59-d6fd0d208bc8" providerId="ADAL" clId="{AF0ECCB0-95D5-C446-8EB3-6A6D85935981}" dt="2023-01-10T01:40:13.294" v="2121" actId="1076"/>
          <ac:picMkLst>
            <pc:docMk/>
            <pc:sldMk cId="3742059829" sldId="1604"/>
            <ac:picMk id="148" creationId="{DEFCD00A-5C1A-3FD8-72AC-B08983C3B272}"/>
          </ac:picMkLst>
        </pc:picChg>
        <pc:picChg chg="mod">
          <ac:chgData name="Daniel Khashabi" userId="62390808-c838-45e6-be59-d6fd0d208bc8" providerId="ADAL" clId="{AF0ECCB0-95D5-C446-8EB3-6A6D85935981}" dt="2023-01-10T01:39:59.794" v="2118"/>
          <ac:picMkLst>
            <pc:docMk/>
            <pc:sldMk cId="3742059829" sldId="1604"/>
            <ac:picMk id="180" creationId="{1C76D800-A187-4FC3-3CA7-C485B318470E}"/>
          </ac:picMkLst>
        </pc:picChg>
        <pc:picChg chg="add del mod">
          <ac:chgData name="Daniel Khashabi" userId="62390808-c838-45e6-be59-d6fd0d208bc8" providerId="ADAL" clId="{AF0ECCB0-95D5-C446-8EB3-6A6D85935981}" dt="2023-01-10T01:40:13.294" v="2121" actId="1076"/>
          <ac:picMkLst>
            <pc:docMk/>
            <pc:sldMk cId="3742059829" sldId="1604"/>
            <ac:picMk id="181" creationId="{77EF60F1-5C90-4522-F94E-DB72DB3E9FCB}"/>
          </ac:picMkLst>
        </pc:picChg>
        <pc:picChg chg="mod">
          <ac:chgData name="Daniel Khashabi" userId="62390808-c838-45e6-be59-d6fd0d208bc8" providerId="ADAL" clId="{AF0ECCB0-95D5-C446-8EB3-6A6D85935981}" dt="2023-01-10T01:39:59.794" v="2118"/>
          <ac:picMkLst>
            <pc:docMk/>
            <pc:sldMk cId="3742059829" sldId="1604"/>
            <ac:picMk id="183" creationId="{3D853DE4-9771-5C22-8FE7-8BA503B75F91}"/>
          </ac:picMkLst>
        </pc:picChg>
        <pc:picChg chg="mod">
          <ac:chgData name="Daniel Khashabi" userId="62390808-c838-45e6-be59-d6fd0d208bc8" providerId="ADAL" clId="{AF0ECCB0-95D5-C446-8EB3-6A6D85935981}" dt="2023-01-10T01:39:59.794" v="2118"/>
          <ac:picMkLst>
            <pc:docMk/>
            <pc:sldMk cId="3742059829" sldId="1604"/>
            <ac:picMk id="184" creationId="{A3DE6F0A-FE07-FAD5-DAF1-0BB3C2B590F0}"/>
          </ac:picMkLst>
        </pc:picChg>
        <pc:picChg chg="mod">
          <ac:chgData name="Daniel Khashabi" userId="62390808-c838-45e6-be59-d6fd0d208bc8" providerId="ADAL" clId="{AF0ECCB0-95D5-C446-8EB3-6A6D85935981}" dt="2023-01-10T01:39:59.794" v="2118"/>
          <ac:picMkLst>
            <pc:docMk/>
            <pc:sldMk cId="3742059829" sldId="1604"/>
            <ac:picMk id="185" creationId="{868F9145-1B28-FA50-F5D4-58DE67065D96}"/>
          </ac:picMkLst>
        </pc:picChg>
        <pc:picChg chg="mod">
          <ac:chgData name="Daniel Khashabi" userId="62390808-c838-45e6-be59-d6fd0d208bc8" providerId="ADAL" clId="{AF0ECCB0-95D5-C446-8EB3-6A6D85935981}" dt="2023-01-10T01:39:59.794" v="2118"/>
          <ac:picMkLst>
            <pc:docMk/>
            <pc:sldMk cId="3742059829" sldId="1604"/>
            <ac:picMk id="186" creationId="{9053ACB6-5F25-FBB9-7FDD-C895A36559CD}"/>
          </ac:picMkLst>
        </pc:picChg>
        <pc:picChg chg="add del mod">
          <ac:chgData name="Daniel Khashabi" userId="62390808-c838-45e6-be59-d6fd0d208bc8" providerId="ADAL" clId="{AF0ECCB0-95D5-C446-8EB3-6A6D85935981}" dt="2023-01-10T01:40:13.294" v="2121" actId="1076"/>
          <ac:picMkLst>
            <pc:docMk/>
            <pc:sldMk cId="3742059829" sldId="1604"/>
            <ac:picMk id="189" creationId="{2E9CE985-E5CE-19F5-B0BB-CF2919B58342}"/>
          </ac:picMkLst>
        </pc:picChg>
        <pc:picChg chg="add del mod">
          <ac:chgData name="Daniel Khashabi" userId="62390808-c838-45e6-be59-d6fd0d208bc8" providerId="ADAL" clId="{AF0ECCB0-95D5-C446-8EB3-6A6D85935981}" dt="2023-01-10T01:40:13.294" v="2121" actId="1076"/>
          <ac:picMkLst>
            <pc:docMk/>
            <pc:sldMk cId="3742059829" sldId="1604"/>
            <ac:picMk id="190" creationId="{4D890C7A-BEA4-C54B-E153-E2DBDAB35F03}"/>
          </ac:picMkLst>
        </pc:picChg>
        <pc:picChg chg="add del mod">
          <ac:chgData name="Daniel Khashabi" userId="62390808-c838-45e6-be59-d6fd0d208bc8" providerId="ADAL" clId="{AF0ECCB0-95D5-C446-8EB3-6A6D85935981}" dt="2023-01-10T01:40:13.294" v="2121" actId="1076"/>
          <ac:picMkLst>
            <pc:docMk/>
            <pc:sldMk cId="3742059829" sldId="1604"/>
            <ac:picMk id="193" creationId="{BF1CDCCD-D4D9-CD29-F4B7-B729F3BC1D5A}"/>
          </ac:picMkLst>
        </pc:picChg>
        <pc:picChg chg="mod">
          <ac:chgData name="Daniel Khashabi" userId="62390808-c838-45e6-be59-d6fd0d208bc8" providerId="ADAL" clId="{AF0ECCB0-95D5-C446-8EB3-6A6D85935981}" dt="2023-01-10T01:39:59.794" v="2118"/>
          <ac:picMkLst>
            <pc:docMk/>
            <pc:sldMk cId="3742059829" sldId="1604"/>
            <ac:picMk id="195" creationId="{865AF6A9-E088-E1FC-A45C-24EDAE2258B5}"/>
          </ac:picMkLst>
        </pc:picChg>
        <pc:picChg chg="mod">
          <ac:chgData name="Daniel Khashabi" userId="62390808-c838-45e6-be59-d6fd0d208bc8" providerId="ADAL" clId="{AF0ECCB0-95D5-C446-8EB3-6A6D85935981}" dt="2023-01-10T01:39:59.794" v="2118"/>
          <ac:picMkLst>
            <pc:docMk/>
            <pc:sldMk cId="3742059829" sldId="1604"/>
            <ac:picMk id="196" creationId="{0E64FAB6-69F6-9B16-052C-D2DE703B68E0}"/>
          </ac:picMkLst>
        </pc:picChg>
        <pc:picChg chg="mod">
          <ac:chgData name="Daniel Khashabi" userId="62390808-c838-45e6-be59-d6fd0d208bc8" providerId="ADAL" clId="{AF0ECCB0-95D5-C446-8EB3-6A6D85935981}" dt="2023-01-10T01:39:59.794" v="2118"/>
          <ac:picMkLst>
            <pc:docMk/>
            <pc:sldMk cId="3742059829" sldId="1604"/>
            <ac:picMk id="197" creationId="{C4DA14BA-D90E-3912-C8E9-0A60962B7E35}"/>
          </ac:picMkLst>
        </pc:picChg>
        <pc:picChg chg="mod">
          <ac:chgData name="Daniel Khashabi" userId="62390808-c838-45e6-be59-d6fd0d208bc8" providerId="ADAL" clId="{AF0ECCB0-95D5-C446-8EB3-6A6D85935981}" dt="2023-01-10T01:39:59.794" v="2118"/>
          <ac:picMkLst>
            <pc:docMk/>
            <pc:sldMk cId="3742059829" sldId="1604"/>
            <ac:picMk id="198" creationId="{961A0508-C88B-3047-09F6-763563B55EDF}"/>
          </ac:picMkLst>
        </pc:picChg>
        <pc:picChg chg="mod">
          <ac:chgData name="Daniel Khashabi" userId="62390808-c838-45e6-be59-d6fd0d208bc8" providerId="ADAL" clId="{AF0ECCB0-95D5-C446-8EB3-6A6D85935981}" dt="2023-01-10T01:39:59.794" v="2118"/>
          <ac:picMkLst>
            <pc:docMk/>
            <pc:sldMk cId="3742059829" sldId="1604"/>
            <ac:picMk id="199" creationId="{680D7296-D7E8-723C-ABF7-1852F90EA107}"/>
          </ac:picMkLst>
        </pc:picChg>
        <pc:picChg chg="add del mod">
          <ac:chgData name="Daniel Khashabi" userId="62390808-c838-45e6-be59-d6fd0d208bc8" providerId="ADAL" clId="{AF0ECCB0-95D5-C446-8EB3-6A6D85935981}" dt="2023-01-10T01:40:13.294" v="2121" actId="1076"/>
          <ac:picMkLst>
            <pc:docMk/>
            <pc:sldMk cId="3742059829" sldId="1604"/>
            <ac:picMk id="202" creationId="{26CD2473-4E15-E4BB-2A41-6318715B5C58}"/>
          </ac:picMkLst>
        </pc:picChg>
        <pc:picChg chg="add del mod">
          <ac:chgData name="Daniel Khashabi" userId="62390808-c838-45e6-be59-d6fd0d208bc8" providerId="ADAL" clId="{AF0ECCB0-95D5-C446-8EB3-6A6D85935981}" dt="2023-01-10T01:40:13.294" v="2121" actId="1076"/>
          <ac:picMkLst>
            <pc:docMk/>
            <pc:sldMk cId="3742059829" sldId="1604"/>
            <ac:picMk id="203" creationId="{68D60C1C-889E-F180-821D-BE38E015BC4F}"/>
          </ac:picMkLst>
        </pc:picChg>
        <pc:picChg chg="mod">
          <ac:chgData name="Daniel Khashabi" userId="62390808-c838-45e6-be59-d6fd0d208bc8" providerId="ADAL" clId="{AF0ECCB0-95D5-C446-8EB3-6A6D85935981}" dt="2023-01-10T01:39:59.794" v="2118"/>
          <ac:picMkLst>
            <pc:docMk/>
            <pc:sldMk cId="3742059829" sldId="1604"/>
            <ac:picMk id="205" creationId="{94575A91-C6CD-C6F0-BDBE-161CE37FCC49}"/>
          </ac:picMkLst>
        </pc:picChg>
        <pc:picChg chg="mod">
          <ac:chgData name="Daniel Khashabi" userId="62390808-c838-45e6-be59-d6fd0d208bc8" providerId="ADAL" clId="{AF0ECCB0-95D5-C446-8EB3-6A6D85935981}" dt="2023-01-10T01:39:59.794" v="2118"/>
          <ac:picMkLst>
            <pc:docMk/>
            <pc:sldMk cId="3742059829" sldId="1604"/>
            <ac:picMk id="206" creationId="{BA44B14F-FCAF-5779-B0B0-B9E4AFF4F274}"/>
          </ac:picMkLst>
        </pc:picChg>
        <pc:picChg chg="mod">
          <ac:chgData name="Daniel Khashabi" userId="62390808-c838-45e6-be59-d6fd0d208bc8" providerId="ADAL" clId="{AF0ECCB0-95D5-C446-8EB3-6A6D85935981}" dt="2023-01-10T01:39:59.794" v="2118"/>
          <ac:picMkLst>
            <pc:docMk/>
            <pc:sldMk cId="3742059829" sldId="1604"/>
            <ac:picMk id="207" creationId="{4373BFEF-C05A-F577-3BEB-A7E708AA710A}"/>
          </ac:picMkLst>
        </pc:picChg>
        <pc:picChg chg="mod">
          <ac:chgData name="Daniel Khashabi" userId="62390808-c838-45e6-be59-d6fd0d208bc8" providerId="ADAL" clId="{AF0ECCB0-95D5-C446-8EB3-6A6D85935981}" dt="2023-01-10T01:39:59.794" v="2118"/>
          <ac:picMkLst>
            <pc:docMk/>
            <pc:sldMk cId="3742059829" sldId="1604"/>
            <ac:picMk id="208" creationId="{7F656E49-369A-7BB5-1E58-5EE415622933}"/>
          </ac:picMkLst>
        </pc:picChg>
        <pc:picChg chg="add del mod">
          <ac:chgData name="Daniel Khashabi" userId="62390808-c838-45e6-be59-d6fd0d208bc8" providerId="ADAL" clId="{AF0ECCB0-95D5-C446-8EB3-6A6D85935981}" dt="2023-01-10T01:40:13.294" v="2121" actId="1076"/>
          <ac:picMkLst>
            <pc:docMk/>
            <pc:sldMk cId="3742059829" sldId="1604"/>
            <ac:picMk id="211" creationId="{08B5C1DE-EFCB-2E4F-6F20-DD2605203661}"/>
          </ac:picMkLst>
        </pc:picChg>
        <pc:picChg chg="add del mod">
          <ac:chgData name="Daniel Khashabi" userId="62390808-c838-45e6-be59-d6fd0d208bc8" providerId="ADAL" clId="{AF0ECCB0-95D5-C446-8EB3-6A6D85935981}" dt="2023-01-10T01:40:13.294" v="2121" actId="1076"/>
          <ac:picMkLst>
            <pc:docMk/>
            <pc:sldMk cId="3742059829" sldId="1604"/>
            <ac:picMk id="212" creationId="{248D1DA6-F374-7603-1A74-83443A41AEA1}"/>
          </ac:picMkLst>
        </pc:picChg>
        <pc:picChg chg="mod">
          <ac:chgData name="Daniel Khashabi" userId="62390808-c838-45e6-be59-d6fd0d208bc8" providerId="ADAL" clId="{AF0ECCB0-95D5-C446-8EB3-6A6D85935981}" dt="2023-01-10T01:39:59.794" v="2118"/>
          <ac:picMkLst>
            <pc:docMk/>
            <pc:sldMk cId="3742059829" sldId="1604"/>
            <ac:picMk id="215" creationId="{C70DD102-5273-74BC-2159-C03524BB2585}"/>
          </ac:picMkLst>
        </pc:picChg>
        <pc:picChg chg="mod">
          <ac:chgData name="Daniel Khashabi" userId="62390808-c838-45e6-be59-d6fd0d208bc8" providerId="ADAL" clId="{AF0ECCB0-95D5-C446-8EB3-6A6D85935981}" dt="2023-01-10T01:39:59.794" v="2118"/>
          <ac:picMkLst>
            <pc:docMk/>
            <pc:sldMk cId="3742059829" sldId="1604"/>
            <ac:picMk id="217" creationId="{DB2F3488-6D13-3169-3991-C3570601CF98}"/>
          </ac:picMkLst>
        </pc:picChg>
        <pc:picChg chg="mod">
          <ac:chgData name="Daniel Khashabi" userId="62390808-c838-45e6-be59-d6fd0d208bc8" providerId="ADAL" clId="{AF0ECCB0-95D5-C446-8EB3-6A6D85935981}" dt="2023-01-10T01:39:59.794" v="2118"/>
          <ac:picMkLst>
            <pc:docMk/>
            <pc:sldMk cId="3742059829" sldId="1604"/>
            <ac:picMk id="218" creationId="{EA6B9C69-476B-18FC-4A25-C2090E6DA5BD}"/>
          </ac:picMkLst>
        </pc:picChg>
        <pc:picChg chg="mod">
          <ac:chgData name="Daniel Khashabi" userId="62390808-c838-45e6-be59-d6fd0d208bc8" providerId="ADAL" clId="{AF0ECCB0-95D5-C446-8EB3-6A6D85935981}" dt="2023-01-10T01:39:59.794" v="2118"/>
          <ac:picMkLst>
            <pc:docMk/>
            <pc:sldMk cId="3742059829" sldId="1604"/>
            <ac:picMk id="219" creationId="{2FED9BB1-C53B-F8E0-AA24-30C05C14BA17}"/>
          </ac:picMkLst>
        </pc:picChg>
        <pc:picChg chg="mod">
          <ac:chgData name="Daniel Khashabi" userId="62390808-c838-45e6-be59-d6fd0d208bc8" providerId="ADAL" clId="{AF0ECCB0-95D5-C446-8EB3-6A6D85935981}" dt="2023-01-10T01:39:59.794" v="2118"/>
          <ac:picMkLst>
            <pc:docMk/>
            <pc:sldMk cId="3742059829" sldId="1604"/>
            <ac:picMk id="220" creationId="{75DD7517-C4EE-8E9A-D57F-5BD473987DAC}"/>
          </ac:picMkLst>
        </pc:picChg>
        <pc:picChg chg="add del mod">
          <ac:chgData name="Daniel Khashabi" userId="62390808-c838-45e6-be59-d6fd0d208bc8" providerId="ADAL" clId="{AF0ECCB0-95D5-C446-8EB3-6A6D85935981}" dt="2023-01-10T01:40:13.294" v="2121" actId="1076"/>
          <ac:picMkLst>
            <pc:docMk/>
            <pc:sldMk cId="3742059829" sldId="1604"/>
            <ac:picMk id="222" creationId="{CB44EB49-9E67-EAA4-3E19-F30EBF7CA63B}"/>
          </ac:picMkLst>
        </pc:picChg>
        <pc:picChg chg="add del mod">
          <ac:chgData name="Daniel Khashabi" userId="62390808-c838-45e6-be59-d6fd0d208bc8" providerId="ADAL" clId="{AF0ECCB0-95D5-C446-8EB3-6A6D85935981}" dt="2023-01-10T01:40:13.294" v="2121" actId="1076"/>
          <ac:picMkLst>
            <pc:docMk/>
            <pc:sldMk cId="3742059829" sldId="1604"/>
            <ac:picMk id="224" creationId="{7A2375AC-747A-BD4C-42C2-E453389A50B6}"/>
          </ac:picMkLst>
        </pc:picChg>
        <pc:picChg chg="add del mod">
          <ac:chgData name="Daniel Khashabi" userId="62390808-c838-45e6-be59-d6fd0d208bc8" providerId="ADAL" clId="{AF0ECCB0-95D5-C446-8EB3-6A6D85935981}" dt="2023-01-10T01:40:13.294" v="2121" actId="1076"/>
          <ac:picMkLst>
            <pc:docMk/>
            <pc:sldMk cId="3742059829" sldId="1604"/>
            <ac:picMk id="225" creationId="{B8C5C582-913D-A040-B93A-787A87EE3B4C}"/>
          </ac:picMkLst>
        </pc:picChg>
        <pc:picChg chg="mod">
          <ac:chgData name="Daniel Khashabi" userId="62390808-c838-45e6-be59-d6fd0d208bc8" providerId="ADAL" clId="{AF0ECCB0-95D5-C446-8EB3-6A6D85935981}" dt="2023-01-10T01:39:59.794" v="2118"/>
          <ac:picMkLst>
            <pc:docMk/>
            <pc:sldMk cId="3742059829" sldId="1604"/>
            <ac:picMk id="227" creationId="{2A1D60D6-8FA1-C685-2236-C97068AD3DCC}"/>
          </ac:picMkLst>
        </pc:picChg>
        <pc:picChg chg="mod">
          <ac:chgData name="Daniel Khashabi" userId="62390808-c838-45e6-be59-d6fd0d208bc8" providerId="ADAL" clId="{AF0ECCB0-95D5-C446-8EB3-6A6D85935981}" dt="2023-01-10T01:39:59.794" v="2118"/>
          <ac:picMkLst>
            <pc:docMk/>
            <pc:sldMk cId="3742059829" sldId="1604"/>
            <ac:picMk id="228" creationId="{4BE175DA-5670-D39D-8751-D33969004012}"/>
          </ac:picMkLst>
        </pc:picChg>
        <pc:picChg chg="mod">
          <ac:chgData name="Daniel Khashabi" userId="62390808-c838-45e6-be59-d6fd0d208bc8" providerId="ADAL" clId="{AF0ECCB0-95D5-C446-8EB3-6A6D85935981}" dt="2023-01-10T01:39:59.794" v="2118"/>
          <ac:picMkLst>
            <pc:docMk/>
            <pc:sldMk cId="3742059829" sldId="1604"/>
            <ac:picMk id="229" creationId="{C7A5F924-B42B-610D-01E3-9B6ABB6AC467}"/>
          </ac:picMkLst>
        </pc:picChg>
        <pc:picChg chg="mod">
          <ac:chgData name="Daniel Khashabi" userId="62390808-c838-45e6-be59-d6fd0d208bc8" providerId="ADAL" clId="{AF0ECCB0-95D5-C446-8EB3-6A6D85935981}" dt="2023-01-10T01:39:59.794" v="2118"/>
          <ac:picMkLst>
            <pc:docMk/>
            <pc:sldMk cId="3742059829" sldId="1604"/>
            <ac:picMk id="230" creationId="{01BBB87B-B3A2-6A54-4923-E942BD92C446}"/>
          </ac:picMkLst>
        </pc:picChg>
        <pc:picChg chg="add del mod">
          <ac:chgData name="Daniel Khashabi" userId="62390808-c838-45e6-be59-d6fd0d208bc8" providerId="ADAL" clId="{AF0ECCB0-95D5-C446-8EB3-6A6D85935981}" dt="2023-01-10T01:40:13.294" v="2121" actId="1076"/>
          <ac:picMkLst>
            <pc:docMk/>
            <pc:sldMk cId="3742059829" sldId="1604"/>
            <ac:picMk id="233" creationId="{7DA9834A-BC15-76D3-F46B-F8F763F61190}"/>
          </ac:picMkLst>
        </pc:picChg>
        <pc:picChg chg="add del mod">
          <ac:chgData name="Daniel Khashabi" userId="62390808-c838-45e6-be59-d6fd0d208bc8" providerId="ADAL" clId="{AF0ECCB0-95D5-C446-8EB3-6A6D85935981}" dt="2023-01-10T01:40:13.294" v="2121" actId="1076"/>
          <ac:picMkLst>
            <pc:docMk/>
            <pc:sldMk cId="3742059829" sldId="1604"/>
            <ac:picMk id="234" creationId="{2220D02D-191E-B63B-770D-47C0FF357B4B}"/>
          </ac:picMkLst>
        </pc:picChg>
        <pc:picChg chg="mod">
          <ac:chgData name="Daniel Khashabi" userId="62390808-c838-45e6-be59-d6fd0d208bc8" providerId="ADAL" clId="{AF0ECCB0-95D5-C446-8EB3-6A6D85935981}" dt="2023-01-10T01:39:59.794" v="2118"/>
          <ac:picMkLst>
            <pc:docMk/>
            <pc:sldMk cId="3742059829" sldId="1604"/>
            <ac:picMk id="237" creationId="{1349AB42-0D04-0821-3EB0-5F28EAB58266}"/>
          </ac:picMkLst>
        </pc:picChg>
        <pc:picChg chg="mod">
          <ac:chgData name="Daniel Khashabi" userId="62390808-c838-45e6-be59-d6fd0d208bc8" providerId="ADAL" clId="{AF0ECCB0-95D5-C446-8EB3-6A6D85935981}" dt="2023-01-10T01:39:59.794" v="2118"/>
          <ac:picMkLst>
            <pc:docMk/>
            <pc:sldMk cId="3742059829" sldId="1604"/>
            <ac:picMk id="238" creationId="{600273FC-3A4D-2C32-BE8D-0CD331232788}"/>
          </ac:picMkLst>
        </pc:picChg>
        <pc:picChg chg="mod">
          <ac:chgData name="Daniel Khashabi" userId="62390808-c838-45e6-be59-d6fd0d208bc8" providerId="ADAL" clId="{AF0ECCB0-95D5-C446-8EB3-6A6D85935981}" dt="2023-01-10T01:39:59.794" v="2118"/>
          <ac:picMkLst>
            <pc:docMk/>
            <pc:sldMk cId="3742059829" sldId="1604"/>
            <ac:picMk id="239" creationId="{3C9063EC-B80F-DD99-1F4B-CE7B09E477D1}"/>
          </ac:picMkLst>
        </pc:picChg>
        <pc:picChg chg="mod">
          <ac:chgData name="Daniel Khashabi" userId="62390808-c838-45e6-be59-d6fd0d208bc8" providerId="ADAL" clId="{AF0ECCB0-95D5-C446-8EB3-6A6D85935981}" dt="2023-01-10T01:39:59.794" v="2118"/>
          <ac:picMkLst>
            <pc:docMk/>
            <pc:sldMk cId="3742059829" sldId="1604"/>
            <ac:picMk id="240" creationId="{7FF45B5F-EAA1-83D6-E143-C167EBB78BB8}"/>
          </ac:picMkLst>
        </pc:picChg>
        <pc:picChg chg="mod">
          <ac:chgData name="Daniel Khashabi" userId="62390808-c838-45e6-be59-d6fd0d208bc8" providerId="ADAL" clId="{AF0ECCB0-95D5-C446-8EB3-6A6D85935981}" dt="2023-01-10T01:39:59.794" v="2118"/>
          <ac:picMkLst>
            <pc:docMk/>
            <pc:sldMk cId="3742059829" sldId="1604"/>
            <ac:picMk id="241" creationId="{3CAF7640-81F6-7683-AA84-1840D15C80D2}"/>
          </ac:picMkLst>
        </pc:picChg>
        <pc:picChg chg="mod">
          <ac:chgData name="Daniel Khashabi" userId="62390808-c838-45e6-be59-d6fd0d208bc8" providerId="ADAL" clId="{AF0ECCB0-95D5-C446-8EB3-6A6D85935981}" dt="2023-01-10T01:39:59.794" v="2118"/>
          <ac:picMkLst>
            <pc:docMk/>
            <pc:sldMk cId="3742059829" sldId="1604"/>
            <ac:picMk id="244" creationId="{021902AF-9200-D639-DE47-A5BCCD1A37FC}"/>
          </ac:picMkLst>
        </pc:picChg>
        <pc:picChg chg="mod">
          <ac:chgData name="Daniel Khashabi" userId="62390808-c838-45e6-be59-d6fd0d208bc8" providerId="ADAL" clId="{AF0ECCB0-95D5-C446-8EB3-6A6D85935981}" dt="2023-01-10T01:39:59.794" v="2118"/>
          <ac:picMkLst>
            <pc:docMk/>
            <pc:sldMk cId="3742059829" sldId="1604"/>
            <ac:picMk id="245" creationId="{DB92950A-78C3-F850-D906-F8FE2412BF20}"/>
          </ac:picMkLst>
        </pc:picChg>
        <pc:picChg chg="mod">
          <ac:chgData name="Daniel Khashabi" userId="62390808-c838-45e6-be59-d6fd0d208bc8" providerId="ADAL" clId="{AF0ECCB0-95D5-C446-8EB3-6A6D85935981}" dt="2023-01-10T01:39:59.794" v="2118"/>
          <ac:picMkLst>
            <pc:docMk/>
            <pc:sldMk cId="3742059829" sldId="1604"/>
            <ac:picMk id="246" creationId="{956A3884-10F3-FC7C-846B-B00C8AF0DA4C}"/>
          </ac:picMkLst>
        </pc:picChg>
        <pc:picChg chg="mod">
          <ac:chgData name="Daniel Khashabi" userId="62390808-c838-45e6-be59-d6fd0d208bc8" providerId="ADAL" clId="{AF0ECCB0-95D5-C446-8EB3-6A6D85935981}" dt="2023-01-10T01:39:59.794" v="2118"/>
          <ac:picMkLst>
            <pc:docMk/>
            <pc:sldMk cId="3742059829" sldId="1604"/>
            <ac:picMk id="247" creationId="{F40A927B-688D-9154-AD2C-AAF30F6C40C7}"/>
          </ac:picMkLst>
        </pc:picChg>
        <pc:picChg chg="mod">
          <ac:chgData name="Daniel Khashabi" userId="62390808-c838-45e6-be59-d6fd0d208bc8" providerId="ADAL" clId="{AF0ECCB0-95D5-C446-8EB3-6A6D85935981}" dt="2023-01-10T01:39:59.794" v="2118"/>
          <ac:picMkLst>
            <pc:docMk/>
            <pc:sldMk cId="3742059829" sldId="1604"/>
            <ac:picMk id="248" creationId="{8A839B28-7A46-0F2C-4487-6D514BC84D87}"/>
          </ac:picMkLst>
        </pc:picChg>
        <pc:picChg chg="mod">
          <ac:chgData name="Daniel Khashabi" userId="62390808-c838-45e6-be59-d6fd0d208bc8" providerId="ADAL" clId="{AF0ECCB0-95D5-C446-8EB3-6A6D85935981}" dt="2023-01-10T01:39:59.794" v="2118"/>
          <ac:picMkLst>
            <pc:docMk/>
            <pc:sldMk cId="3742059829" sldId="1604"/>
            <ac:picMk id="251" creationId="{6D415563-DEF9-2F85-4471-4CC04811449C}"/>
          </ac:picMkLst>
        </pc:picChg>
        <pc:picChg chg="mod">
          <ac:chgData name="Daniel Khashabi" userId="62390808-c838-45e6-be59-d6fd0d208bc8" providerId="ADAL" clId="{AF0ECCB0-95D5-C446-8EB3-6A6D85935981}" dt="2023-01-10T01:39:59.794" v="2118"/>
          <ac:picMkLst>
            <pc:docMk/>
            <pc:sldMk cId="3742059829" sldId="1604"/>
            <ac:picMk id="252" creationId="{27F443F8-B180-208E-12B1-208E50C229E6}"/>
          </ac:picMkLst>
        </pc:picChg>
        <pc:picChg chg="mod">
          <ac:chgData name="Daniel Khashabi" userId="62390808-c838-45e6-be59-d6fd0d208bc8" providerId="ADAL" clId="{AF0ECCB0-95D5-C446-8EB3-6A6D85935981}" dt="2023-01-10T01:39:59.794" v="2118"/>
          <ac:picMkLst>
            <pc:docMk/>
            <pc:sldMk cId="3742059829" sldId="1604"/>
            <ac:picMk id="253" creationId="{B18807D6-3C0B-A284-F13F-418F8FFC6394}"/>
          </ac:picMkLst>
        </pc:picChg>
        <pc:picChg chg="mod">
          <ac:chgData name="Daniel Khashabi" userId="62390808-c838-45e6-be59-d6fd0d208bc8" providerId="ADAL" clId="{AF0ECCB0-95D5-C446-8EB3-6A6D85935981}" dt="2023-01-10T01:39:59.794" v="2118"/>
          <ac:picMkLst>
            <pc:docMk/>
            <pc:sldMk cId="3742059829" sldId="1604"/>
            <ac:picMk id="254" creationId="{D4DA19AE-6455-75F4-ED61-FCE5D37EAA7F}"/>
          </ac:picMkLst>
        </pc:picChg>
        <pc:picChg chg="mod">
          <ac:chgData name="Daniel Khashabi" userId="62390808-c838-45e6-be59-d6fd0d208bc8" providerId="ADAL" clId="{AF0ECCB0-95D5-C446-8EB3-6A6D85935981}" dt="2023-01-10T01:39:59.794" v="2118"/>
          <ac:picMkLst>
            <pc:docMk/>
            <pc:sldMk cId="3742059829" sldId="1604"/>
            <ac:picMk id="255" creationId="{63FF0FF0-E4B5-4358-650D-64CF8BFEE10B}"/>
          </ac:picMkLst>
        </pc:picChg>
        <pc:picChg chg="add del mod">
          <ac:chgData name="Daniel Khashabi" userId="62390808-c838-45e6-be59-d6fd0d208bc8" providerId="ADAL" clId="{AF0ECCB0-95D5-C446-8EB3-6A6D85935981}" dt="2023-01-10T01:40:13.294" v="2121" actId="1076"/>
          <ac:picMkLst>
            <pc:docMk/>
            <pc:sldMk cId="3742059829" sldId="1604"/>
            <ac:picMk id="258" creationId="{A0E7952C-D4B8-5920-EF8A-B2EE5E7EB496}"/>
          </ac:picMkLst>
        </pc:picChg>
        <pc:picChg chg="add del mod">
          <ac:chgData name="Daniel Khashabi" userId="62390808-c838-45e6-be59-d6fd0d208bc8" providerId="ADAL" clId="{AF0ECCB0-95D5-C446-8EB3-6A6D85935981}" dt="2023-01-10T01:40:13.294" v="2121" actId="1076"/>
          <ac:picMkLst>
            <pc:docMk/>
            <pc:sldMk cId="3742059829" sldId="1604"/>
            <ac:picMk id="259" creationId="{CCFC4ED8-67E4-F823-21C3-4E7EA1D58FFE}"/>
          </ac:picMkLst>
        </pc:picChg>
        <pc:picChg chg="add del mod">
          <ac:chgData name="Daniel Khashabi" userId="62390808-c838-45e6-be59-d6fd0d208bc8" providerId="ADAL" clId="{AF0ECCB0-95D5-C446-8EB3-6A6D85935981}" dt="2023-01-10T01:40:13.294" v="2121" actId="1076"/>
          <ac:picMkLst>
            <pc:docMk/>
            <pc:sldMk cId="3742059829" sldId="1604"/>
            <ac:picMk id="261" creationId="{2AEE1C34-5F77-A1AE-EB0A-7BA7E7CA78B7}"/>
          </ac:picMkLst>
        </pc:picChg>
        <pc:picChg chg="mod">
          <ac:chgData name="Daniel Khashabi" userId="62390808-c838-45e6-be59-d6fd0d208bc8" providerId="ADAL" clId="{AF0ECCB0-95D5-C446-8EB3-6A6D85935981}" dt="2023-01-10T01:39:59.794" v="2118"/>
          <ac:picMkLst>
            <pc:docMk/>
            <pc:sldMk cId="3742059829" sldId="1604"/>
            <ac:picMk id="263" creationId="{A038E1E6-B227-A043-6B9A-244EE0E00672}"/>
          </ac:picMkLst>
        </pc:picChg>
        <pc:picChg chg="mod">
          <ac:chgData name="Daniel Khashabi" userId="62390808-c838-45e6-be59-d6fd0d208bc8" providerId="ADAL" clId="{AF0ECCB0-95D5-C446-8EB3-6A6D85935981}" dt="2023-01-10T01:39:59.794" v="2118"/>
          <ac:picMkLst>
            <pc:docMk/>
            <pc:sldMk cId="3742059829" sldId="1604"/>
            <ac:picMk id="264" creationId="{DC87DBC4-1A7C-5996-62AD-30CEFD044EE7}"/>
          </ac:picMkLst>
        </pc:picChg>
        <pc:picChg chg="mod">
          <ac:chgData name="Daniel Khashabi" userId="62390808-c838-45e6-be59-d6fd0d208bc8" providerId="ADAL" clId="{AF0ECCB0-95D5-C446-8EB3-6A6D85935981}" dt="2023-01-10T01:39:59.794" v="2118"/>
          <ac:picMkLst>
            <pc:docMk/>
            <pc:sldMk cId="3742059829" sldId="1604"/>
            <ac:picMk id="265" creationId="{C6AA1A38-9128-DF7B-AC66-025597738898}"/>
          </ac:picMkLst>
        </pc:picChg>
        <pc:picChg chg="mod">
          <ac:chgData name="Daniel Khashabi" userId="62390808-c838-45e6-be59-d6fd0d208bc8" providerId="ADAL" clId="{AF0ECCB0-95D5-C446-8EB3-6A6D85935981}" dt="2023-01-10T01:39:59.794" v="2118"/>
          <ac:picMkLst>
            <pc:docMk/>
            <pc:sldMk cId="3742059829" sldId="1604"/>
            <ac:picMk id="266" creationId="{39A4200D-DAD3-F959-5619-92E60877253C}"/>
          </ac:picMkLst>
        </pc:picChg>
        <pc:picChg chg="mod">
          <ac:chgData name="Daniel Khashabi" userId="62390808-c838-45e6-be59-d6fd0d208bc8" providerId="ADAL" clId="{AF0ECCB0-95D5-C446-8EB3-6A6D85935981}" dt="2023-01-10T01:39:59.794" v="2118"/>
          <ac:picMkLst>
            <pc:docMk/>
            <pc:sldMk cId="3742059829" sldId="1604"/>
            <ac:picMk id="267" creationId="{423B732B-0D43-61F8-DB8D-1645B87EF77C}"/>
          </ac:picMkLst>
        </pc:picChg>
        <pc:picChg chg="mod">
          <ac:chgData name="Daniel Khashabi" userId="62390808-c838-45e6-be59-d6fd0d208bc8" providerId="ADAL" clId="{AF0ECCB0-95D5-C446-8EB3-6A6D85935981}" dt="2023-01-10T01:41:55.551" v="2145"/>
          <ac:picMkLst>
            <pc:docMk/>
            <pc:sldMk cId="3742059829" sldId="1604"/>
            <ac:picMk id="309" creationId="{BBBE7A8E-4DCC-22D7-04B3-B78EA636FB38}"/>
          </ac:picMkLst>
        </pc:picChg>
        <pc:picChg chg="mod">
          <ac:chgData name="Daniel Khashabi" userId="62390808-c838-45e6-be59-d6fd0d208bc8" providerId="ADAL" clId="{AF0ECCB0-95D5-C446-8EB3-6A6D85935981}" dt="2023-01-10T01:41:58.092" v="2148"/>
          <ac:picMkLst>
            <pc:docMk/>
            <pc:sldMk cId="3742059829" sldId="1604"/>
            <ac:picMk id="343" creationId="{E17BA52D-5D23-0ADB-7A52-1040B721F337}"/>
          </ac:picMkLst>
        </pc:picChg>
        <pc:cxnChg chg="add mod">
          <ac:chgData name="Daniel Khashabi" userId="62390808-c838-45e6-be59-d6fd0d208bc8" providerId="ADAL" clId="{AF0ECCB0-95D5-C446-8EB3-6A6D85935981}" dt="2023-01-10T01:39:48.038" v="2115" actId="1076"/>
          <ac:cxnSpMkLst>
            <pc:docMk/>
            <pc:sldMk cId="3742059829" sldId="1604"/>
            <ac:cxnSpMk id="7" creationId="{0E6D063F-0DCE-5E16-911A-0E942AE5045A}"/>
          </ac:cxnSpMkLst>
        </pc:cxnChg>
        <pc:cxnChg chg="add mod">
          <ac:chgData name="Daniel Khashabi" userId="62390808-c838-45e6-be59-d6fd0d208bc8" providerId="ADAL" clId="{AF0ECCB0-95D5-C446-8EB3-6A6D85935981}" dt="2023-01-10T01:42:11.688" v="2156" actId="1076"/>
          <ac:cxnSpMkLst>
            <pc:docMk/>
            <pc:sldMk cId="3742059829" sldId="1604"/>
            <ac:cxnSpMk id="277" creationId="{721CFA11-A224-328C-D8C2-0D51A79D789E}"/>
          </ac:cxnSpMkLst>
        </pc:cxnChg>
        <pc:cxnChg chg="add mod">
          <ac:chgData name="Daniel Khashabi" userId="62390808-c838-45e6-be59-d6fd0d208bc8" providerId="ADAL" clId="{AF0ECCB0-95D5-C446-8EB3-6A6D85935981}" dt="2023-01-10T01:47:40.264" v="2241" actId="14100"/>
          <ac:cxnSpMkLst>
            <pc:docMk/>
            <pc:sldMk cId="3742059829" sldId="1604"/>
            <ac:cxnSpMk id="348" creationId="{AEA66885-FAC3-780B-4C57-3DD0218E14FD}"/>
          </ac:cxnSpMkLst>
        </pc:cxnChg>
        <pc:cxnChg chg="add mod">
          <ac:chgData name="Daniel Khashabi" userId="62390808-c838-45e6-be59-d6fd0d208bc8" providerId="ADAL" clId="{AF0ECCB0-95D5-C446-8EB3-6A6D85935981}" dt="2023-01-10T01:47:33.180" v="2227" actId="14100"/>
          <ac:cxnSpMkLst>
            <pc:docMk/>
            <pc:sldMk cId="3742059829" sldId="1604"/>
            <ac:cxnSpMk id="354" creationId="{76368D81-AE1C-6A49-96B8-A35AA459BE59}"/>
          </ac:cxnSpMkLst>
        </pc:cxnChg>
        <pc:cxnChg chg="add mod">
          <ac:chgData name="Daniel Khashabi" userId="62390808-c838-45e6-be59-d6fd0d208bc8" providerId="ADAL" clId="{AF0ECCB0-95D5-C446-8EB3-6A6D85935981}" dt="2023-01-10T01:49:07.416" v="2295" actId="14100"/>
          <ac:cxnSpMkLst>
            <pc:docMk/>
            <pc:sldMk cId="3742059829" sldId="1604"/>
            <ac:cxnSpMk id="357" creationId="{4BDEF5E8-F1F6-6B4B-A5E3-3CC993DB0281}"/>
          </ac:cxnSpMkLst>
        </pc:cxnChg>
        <pc:cxnChg chg="add mod">
          <ac:chgData name="Daniel Khashabi" userId="62390808-c838-45e6-be59-d6fd0d208bc8" providerId="ADAL" clId="{AF0ECCB0-95D5-C446-8EB3-6A6D85935981}" dt="2023-01-10T01:48:54.798" v="2285" actId="14100"/>
          <ac:cxnSpMkLst>
            <pc:docMk/>
            <pc:sldMk cId="3742059829" sldId="1604"/>
            <ac:cxnSpMk id="361" creationId="{6E7BF162-65AC-57E0-71DF-1425FAA35149}"/>
          </ac:cxnSpMkLst>
        </pc:cxnChg>
        <pc:cxnChg chg="add mod">
          <ac:chgData name="Daniel Khashabi" userId="62390808-c838-45e6-be59-d6fd0d208bc8" providerId="ADAL" clId="{AF0ECCB0-95D5-C446-8EB3-6A6D85935981}" dt="2023-01-10T01:49:34" v="2325" actId="14100"/>
          <ac:cxnSpMkLst>
            <pc:docMk/>
            <pc:sldMk cId="3742059829" sldId="1604"/>
            <ac:cxnSpMk id="371" creationId="{D25E012C-0894-5C0D-14F1-AE44D99361D1}"/>
          </ac:cxnSpMkLst>
        </pc:cxnChg>
        <pc:cxnChg chg="add mod">
          <ac:chgData name="Daniel Khashabi" userId="62390808-c838-45e6-be59-d6fd0d208bc8" providerId="ADAL" clId="{AF0ECCB0-95D5-C446-8EB3-6A6D85935981}" dt="2023-01-10T01:49:49.551" v="2349" actId="14100"/>
          <ac:cxnSpMkLst>
            <pc:docMk/>
            <pc:sldMk cId="3742059829" sldId="1604"/>
            <ac:cxnSpMk id="375" creationId="{C413D855-7DE2-FEF0-0DAE-1CD2D4EECF07}"/>
          </ac:cxnSpMkLst>
        </pc:cxnChg>
        <pc:cxnChg chg="add del mod">
          <ac:chgData name="Daniel Khashabi" userId="62390808-c838-45e6-be59-d6fd0d208bc8" providerId="ADAL" clId="{AF0ECCB0-95D5-C446-8EB3-6A6D85935981}" dt="2023-01-10T01:50:26.600" v="2359" actId="478"/>
          <ac:cxnSpMkLst>
            <pc:docMk/>
            <pc:sldMk cId="3742059829" sldId="1604"/>
            <ac:cxnSpMk id="392" creationId="{B1F2D13E-130B-6A54-7A5C-07B4C3CA8B68}"/>
          </ac:cxnSpMkLst>
        </pc:cxnChg>
      </pc:sldChg>
      <pc:sldChg chg="addSp delSp modSp add del mod">
        <pc:chgData name="Daniel Khashabi" userId="62390808-c838-45e6-be59-d6fd0d208bc8" providerId="ADAL" clId="{AF0ECCB0-95D5-C446-8EB3-6A6D85935981}" dt="2023-01-10T15:45:12.398" v="3891" actId="2696"/>
        <pc:sldMkLst>
          <pc:docMk/>
          <pc:sldMk cId="341380167" sldId="1605"/>
        </pc:sldMkLst>
        <pc:spChg chg="mod">
          <ac:chgData name="Daniel Khashabi" userId="62390808-c838-45e6-be59-d6fd0d208bc8" providerId="ADAL" clId="{AF0ECCB0-95D5-C446-8EB3-6A6D85935981}" dt="2023-01-10T01:57:33.463" v="2370"/>
          <ac:spMkLst>
            <pc:docMk/>
            <pc:sldMk cId="341380167" sldId="1605"/>
            <ac:spMk id="2" creationId="{FD4343D0-0A2D-A94C-A485-B1E9B2D8A8E7}"/>
          </ac:spMkLst>
        </pc:spChg>
        <pc:spChg chg="mod">
          <ac:chgData name="Daniel Khashabi" userId="62390808-c838-45e6-be59-d6fd0d208bc8" providerId="ADAL" clId="{AF0ECCB0-95D5-C446-8EB3-6A6D85935981}" dt="2023-01-10T01:58:05.067" v="2384" actId="20577"/>
          <ac:spMkLst>
            <pc:docMk/>
            <pc:sldMk cId="341380167" sldId="1605"/>
            <ac:spMk id="3" creationId="{7AF4BFFA-87CD-DFE7-A4BA-A3B772E78507}"/>
          </ac:spMkLst>
        </pc:spChg>
        <pc:spChg chg="add mod">
          <ac:chgData name="Daniel Khashabi" userId="62390808-c838-45e6-be59-d6fd0d208bc8" providerId="ADAL" clId="{AF0ECCB0-95D5-C446-8EB3-6A6D85935981}" dt="2023-01-10T14:19:18.918" v="3661" actId="1035"/>
          <ac:spMkLst>
            <pc:docMk/>
            <pc:sldMk cId="341380167" sldId="1605"/>
            <ac:spMk id="9" creationId="{19BA467B-5E9E-D35D-008D-80F5B5F6152A}"/>
          </ac:spMkLst>
        </pc:spChg>
        <pc:spChg chg="add mod">
          <ac:chgData name="Daniel Khashabi" userId="62390808-c838-45e6-be59-d6fd0d208bc8" providerId="ADAL" clId="{AF0ECCB0-95D5-C446-8EB3-6A6D85935981}" dt="2023-01-10T14:19:18.918" v="3661" actId="1035"/>
          <ac:spMkLst>
            <pc:docMk/>
            <pc:sldMk cId="341380167" sldId="1605"/>
            <ac:spMk id="11" creationId="{6E901C4C-8C87-9295-BD6C-23856495BA6F}"/>
          </ac:spMkLst>
        </pc:spChg>
        <pc:spChg chg="add mod">
          <ac:chgData name="Daniel Khashabi" userId="62390808-c838-45e6-be59-d6fd0d208bc8" providerId="ADAL" clId="{AF0ECCB0-95D5-C446-8EB3-6A6D85935981}" dt="2023-01-10T14:19:18.918" v="3661" actId="1035"/>
          <ac:spMkLst>
            <pc:docMk/>
            <pc:sldMk cId="341380167" sldId="1605"/>
            <ac:spMk id="12" creationId="{C1CD30FF-0019-8841-78A6-EAA5F6289A6C}"/>
          </ac:spMkLst>
        </pc:spChg>
        <pc:spChg chg="add mod">
          <ac:chgData name="Daniel Khashabi" userId="62390808-c838-45e6-be59-d6fd0d208bc8" providerId="ADAL" clId="{AF0ECCB0-95D5-C446-8EB3-6A6D85935981}" dt="2023-01-10T14:19:18.918" v="3661" actId="1035"/>
          <ac:spMkLst>
            <pc:docMk/>
            <pc:sldMk cId="341380167" sldId="1605"/>
            <ac:spMk id="13" creationId="{D0F30BDB-6B47-DAF4-B84D-E8B117B3640D}"/>
          </ac:spMkLst>
        </pc:spChg>
        <pc:spChg chg="add del mod">
          <ac:chgData name="Daniel Khashabi" userId="62390808-c838-45e6-be59-d6fd0d208bc8" providerId="ADAL" clId="{AF0ECCB0-95D5-C446-8EB3-6A6D85935981}" dt="2023-01-10T14:17:36.080" v="3640" actId="478"/>
          <ac:spMkLst>
            <pc:docMk/>
            <pc:sldMk cId="341380167" sldId="1605"/>
            <ac:spMk id="15" creationId="{7D3C0B28-EA0D-8217-B794-EC2B69E5A6BC}"/>
          </ac:spMkLst>
        </pc:spChg>
        <pc:spChg chg="add del mod">
          <ac:chgData name="Daniel Khashabi" userId="62390808-c838-45e6-be59-d6fd0d208bc8" providerId="ADAL" clId="{AF0ECCB0-95D5-C446-8EB3-6A6D85935981}" dt="2023-01-10T14:18:00.123" v="3644" actId="478"/>
          <ac:spMkLst>
            <pc:docMk/>
            <pc:sldMk cId="341380167" sldId="1605"/>
            <ac:spMk id="16" creationId="{E1EE86A0-4051-BA6A-575C-FC90073FC26D}"/>
          </ac:spMkLst>
        </pc:spChg>
        <pc:picChg chg="del">
          <ac:chgData name="Daniel Khashabi" userId="62390808-c838-45e6-be59-d6fd0d208bc8" providerId="ADAL" clId="{AF0ECCB0-95D5-C446-8EB3-6A6D85935981}" dt="2023-01-10T01:57:20.755" v="2368" actId="478"/>
          <ac:picMkLst>
            <pc:docMk/>
            <pc:sldMk cId="341380167" sldId="1605"/>
            <ac:picMk id="4" creationId="{B50FA7C3-BD9C-23B3-2501-86CC10A40C66}"/>
          </ac:picMkLst>
        </pc:picChg>
      </pc:sldChg>
      <pc:sldChg chg="add">
        <pc:chgData name="Daniel Khashabi" userId="62390808-c838-45e6-be59-d6fd0d208bc8" providerId="ADAL" clId="{AF0ECCB0-95D5-C446-8EB3-6A6D85935981}" dt="2023-01-10T15:45:25.820" v="3892"/>
        <pc:sldMkLst>
          <pc:docMk/>
          <pc:sldMk cId="4254950748" sldId="1605"/>
        </pc:sldMkLst>
      </pc:sldChg>
      <pc:sldChg chg="modSp add mod ord">
        <pc:chgData name="Daniel Khashabi" userId="62390808-c838-45e6-be59-d6fd0d208bc8" providerId="ADAL" clId="{AF0ECCB0-95D5-C446-8EB3-6A6D85935981}" dt="2023-01-10T02:18:18.651" v="2997" actId="20578"/>
        <pc:sldMkLst>
          <pc:docMk/>
          <pc:sldMk cId="3348766372" sldId="1626"/>
        </pc:sldMkLst>
        <pc:spChg chg="mod">
          <ac:chgData name="Daniel Khashabi" userId="62390808-c838-45e6-be59-d6fd0d208bc8" providerId="ADAL" clId="{AF0ECCB0-95D5-C446-8EB3-6A6D85935981}" dt="2023-01-10T02:18:03.743" v="2995" actId="27636"/>
          <ac:spMkLst>
            <pc:docMk/>
            <pc:sldMk cId="3348766372" sldId="1626"/>
            <ac:spMk id="2" creationId="{B1878724-A1D2-CBD5-7A8B-74456F4174D5}"/>
          </ac:spMkLst>
        </pc:spChg>
      </pc:sldChg>
      <pc:sldChg chg="modSp new mod">
        <pc:chgData name="Daniel Khashabi" userId="62390808-c838-45e6-be59-d6fd0d208bc8" providerId="ADAL" clId="{AF0ECCB0-95D5-C446-8EB3-6A6D85935981}" dt="2023-01-10T02:34:24.088" v="3491" actId="27636"/>
        <pc:sldMkLst>
          <pc:docMk/>
          <pc:sldMk cId="348754316" sldId="1627"/>
        </pc:sldMkLst>
        <pc:spChg chg="mod">
          <ac:chgData name="Daniel Khashabi" userId="62390808-c838-45e6-be59-d6fd0d208bc8" providerId="ADAL" clId="{AF0ECCB0-95D5-C446-8EB3-6A6D85935981}" dt="2023-01-10T02:34:24.088" v="3491" actId="27636"/>
          <ac:spMkLst>
            <pc:docMk/>
            <pc:sldMk cId="348754316" sldId="1627"/>
            <ac:spMk id="2" creationId="{D516D5D0-4120-E100-E764-A4BA23A8B51F}"/>
          </ac:spMkLst>
        </pc:spChg>
        <pc:spChg chg="mod">
          <ac:chgData name="Daniel Khashabi" userId="62390808-c838-45e6-be59-d6fd0d208bc8" providerId="ADAL" clId="{AF0ECCB0-95D5-C446-8EB3-6A6D85935981}" dt="2023-01-10T02:27:22.381" v="3487" actId="20577"/>
          <ac:spMkLst>
            <pc:docMk/>
            <pc:sldMk cId="348754316" sldId="1627"/>
            <ac:spMk id="3" creationId="{07ED39E8-E88E-70B2-9F9E-D6ADE3E4FEB2}"/>
          </ac:spMkLst>
        </pc:spChg>
      </pc:sldChg>
      <pc:sldChg chg="add">
        <pc:chgData name="Daniel Khashabi" userId="62390808-c838-45e6-be59-d6fd0d208bc8" providerId="ADAL" clId="{AF0ECCB0-95D5-C446-8EB3-6A6D85935981}" dt="2023-01-10T15:45:25.820" v="3892"/>
        <pc:sldMkLst>
          <pc:docMk/>
          <pc:sldMk cId="694198311" sldId="1628"/>
        </pc:sldMkLst>
      </pc:sldChg>
      <pc:sldChg chg="addSp delSp modSp add del mod">
        <pc:chgData name="Daniel Khashabi" userId="62390808-c838-45e6-be59-d6fd0d208bc8" providerId="ADAL" clId="{AF0ECCB0-95D5-C446-8EB3-6A6D85935981}" dt="2023-01-10T15:45:12.398" v="3891" actId="2696"/>
        <pc:sldMkLst>
          <pc:docMk/>
          <pc:sldMk cId="3068447887" sldId="1628"/>
        </pc:sldMkLst>
        <pc:spChg chg="del">
          <ac:chgData name="Daniel Khashabi" userId="62390808-c838-45e6-be59-d6fd0d208bc8" providerId="ADAL" clId="{AF0ECCB0-95D5-C446-8EB3-6A6D85935981}" dt="2023-01-10T15:37:35.119" v="3663" actId="478"/>
          <ac:spMkLst>
            <pc:docMk/>
            <pc:sldMk cId="3068447887" sldId="1628"/>
            <ac:spMk id="3" creationId="{7AF4BFFA-87CD-DFE7-A4BA-A3B772E78507}"/>
          </ac:spMkLst>
        </pc:spChg>
        <pc:spChg chg="add mod">
          <ac:chgData name="Daniel Khashabi" userId="62390808-c838-45e6-be59-d6fd0d208bc8" providerId="ADAL" clId="{AF0ECCB0-95D5-C446-8EB3-6A6D85935981}" dt="2023-01-10T15:43:31.239" v="3890" actId="113"/>
          <ac:spMkLst>
            <pc:docMk/>
            <pc:sldMk cId="3068447887" sldId="1628"/>
            <ac:spMk id="8" creationId="{B26940FC-A121-3425-F367-FE6C63D90373}"/>
          </ac:spMkLst>
        </pc:spChg>
        <pc:spChg chg="del">
          <ac:chgData name="Daniel Khashabi" userId="62390808-c838-45e6-be59-d6fd0d208bc8" providerId="ADAL" clId="{AF0ECCB0-95D5-C446-8EB3-6A6D85935981}" dt="2023-01-10T15:37:48.072" v="3665" actId="478"/>
          <ac:spMkLst>
            <pc:docMk/>
            <pc:sldMk cId="3068447887" sldId="1628"/>
            <ac:spMk id="9" creationId="{19BA467B-5E9E-D35D-008D-80F5B5F6152A}"/>
          </ac:spMkLst>
        </pc:spChg>
        <pc:spChg chg="del">
          <ac:chgData name="Daniel Khashabi" userId="62390808-c838-45e6-be59-d6fd0d208bc8" providerId="ADAL" clId="{AF0ECCB0-95D5-C446-8EB3-6A6D85935981}" dt="2023-01-10T15:37:48.072" v="3665" actId="478"/>
          <ac:spMkLst>
            <pc:docMk/>
            <pc:sldMk cId="3068447887" sldId="1628"/>
            <ac:spMk id="11" creationId="{6E901C4C-8C87-9295-BD6C-23856495BA6F}"/>
          </ac:spMkLst>
        </pc:spChg>
        <pc:spChg chg="add del mod">
          <ac:chgData name="Daniel Khashabi" userId="62390808-c838-45e6-be59-d6fd0d208bc8" providerId="ADAL" clId="{AF0ECCB0-95D5-C446-8EB3-6A6D85935981}" dt="2023-01-10T15:39:23.538" v="3682" actId="478"/>
          <ac:spMkLst>
            <pc:docMk/>
            <pc:sldMk cId="3068447887" sldId="1628"/>
            <ac:spMk id="14" creationId="{3B38A973-2719-AD38-C3BA-580CE933542D}"/>
          </ac:spMkLst>
        </pc:spChg>
        <pc:spChg chg="add del mod">
          <ac:chgData name="Daniel Khashabi" userId="62390808-c838-45e6-be59-d6fd0d208bc8" providerId="ADAL" clId="{AF0ECCB0-95D5-C446-8EB3-6A6D85935981}" dt="2023-01-10T15:38:49.057" v="3676" actId="478"/>
          <ac:spMkLst>
            <pc:docMk/>
            <pc:sldMk cId="3068447887" sldId="1628"/>
            <ac:spMk id="16" creationId="{6D30E436-E16B-1837-C5EF-85DAEB35B5F6}"/>
          </ac:spMkLst>
        </pc:spChg>
        <pc:spChg chg="add mod">
          <ac:chgData name="Daniel Khashabi" userId="62390808-c838-45e6-be59-d6fd0d208bc8" providerId="ADAL" clId="{AF0ECCB0-95D5-C446-8EB3-6A6D85935981}" dt="2023-01-10T15:38:31.683" v="3672"/>
          <ac:spMkLst>
            <pc:docMk/>
            <pc:sldMk cId="3068447887" sldId="1628"/>
            <ac:spMk id="17" creationId="{EAD05359-7AAF-9D19-3C14-00A5F52F11A7}"/>
          </ac:spMkLst>
        </pc:spChg>
        <pc:spChg chg="add mod">
          <ac:chgData name="Daniel Khashabi" userId="62390808-c838-45e6-be59-d6fd0d208bc8" providerId="ADAL" clId="{AF0ECCB0-95D5-C446-8EB3-6A6D85935981}" dt="2023-01-10T15:42:22.521" v="3723" actId="1076"/>
          <ac:spMkLst>
            <pc:docMk/>
            <pc:sldMk cId="3068447887" sldId="1628"/>
            <ac:spMk id="18" creationId="{7C5015B6-C32E-75AA-47AD-E7B5065FA526}"/>
          </ac:spMkLst>
        </pc:spChg>
      </pc:sldChg>
      <pc:sldChg chg="modSp add del mod">
        <pc:chgData name="Daniel Khashabi" userId="62390808-c838-45e6-be59-d6fd0d208bc8" providerId="ADAL" clId="{AF0ECCB0-95D5-C446-8EB3-6A6D85935981}" dt="2023-01-10T15:53:24.205" v="4250" actId="2696"/>
        <pc:sldMkLst>
          <pc:docMk/>
          <pc:sldMk cId="2097516011" sldId="1629"/>
        </pc:sldMkLst>
        <pc:spChg chg="mod">
          <ac:chgData name="Daniel Khashabi" userId="62390808-c838-45e6-be59-d6fd0d208bc8" providerId="ADAL" clId="{AF0ECCB0-95D5-C446-8EB3-6A6D85935981}" dt="2023-01-10T15:52:30.493" v="4193" actId="404"/>
          <ac:spMkLst>
            <pc:docMk/>
            <pc:sldMk cId="2097516011" sldId="1629"/>
            <ac:spMk id="142" creationId="{185BFF6F-8170-E1BD-248F-5B262D395E4E}"/>
          </ac:spMkLst>
        </pc:spChg>
      </pc:sldChg>
      <pc:sldChg chg="new del">
        <pc:chgData name="Daniel Khashabi" userId="62390808-c838-45e6-be59-d6fd0d208bc8" providerId="ADAL" clId="{AF0ECCB0-95D5-C446-8EB3-6A6D85935981}" dt="2023-01-10T15:47:13.051" v="4080" actId="2696"/>
        <pc:sldMkLst>
          <pc:docMk/>
          <pc:sldMk cId="2922304728" sldId="1629"/>
        </pc:sldMkLst>
      </pc:sldChg>
      <pc:sldChg chg="addSp delSp modSp add del mod modAnim">
        <pc:chgData name="Daniel Khashabi" userId="62390808-c838-45e6-be59-d6fd0d208bc8" providerId="ADAL" clId="{AF0ECCB0-95D5-C446-8EB3-6A6D85935981}" dt="2023-01-10T15:56:27.129" v="4320" actId="2696"/>
        <pc:sldMkLst>
          <pc:docMk/>
          <pc:sldMk cId="1332312288" sldId="1630"/>
        </pc:sldMkLst>
        <pc:spChg chg="mod">
          <ac:chgData name="Daniel Khashabi" userId="62390808-c838-45e6-be59-d6fd0d208bc8" providerId="ADAL" clId="{AF0ECCB0-95D5-C446-8EB3-6A6D85935981}" dt="2023-01-10T15:53:01.956" v="4247" actId="20577"/>
          <ac:spMkLst>
            <pc:docMk/>
            <pc:sldMk cId="1332312288" sldId="1630"/>
            <ac:spMk id="2" creationId="{953ED47A-3027-1985-0980-096D263C53C4}"/>
          </ac:spMkLst>
        </pc:spChg>
        <pc:spChg chg="add mod">
          <ac:chgData name="Daniel Khashabi" userId="62390808-c838-45e6-be59-d6fd0d208bc8" providerId="ADAL" clId="{AF0ECCB0-95D5-C446-8EB3-6A6D85935981}" dt="2023-01-10T15:53:21.626" v="4249"/>
          <ac:spMkLst>
            <pc:docMk/>
            <pc:sldMk cId="1332312288" sldId="1630"/>
            <ac:spMk id="4" creationId="{93643B17-3BB3-F958-86EB-47FC08762ADA}"/>
          </ac:spMkLst>
        </pc:spChg>
        <pc:spChg chg="mod">
          <ac:chgData name="Daniel Khashabi" userId="62390808-c838-45e6-be59-d6fd0d208bc8" providerId="ADAL" clId="{AF0ECCB0-95D5-C446-8EB3-6A6D85935981}" dt="2023-01-10T15:52:38.012" v="4195" actId="20577"/>
          <ac:spMkLst>
            <pc:docMk/>
            <pc:sldMk cId="1332312288" sldId="1630"/>
            <ac:spMk id="142" creationId="{185BFF6F-8170-E1BD-248F-5B262D395E4E}"/>
          </ac:spMkLst>
        </pc:spChg>
        <pc:picChg chg="del">
          <ac:chgData name="Daniel Khashabi" userId="62390808-c838-45e6-be59-d6fd0d208bc8" providerId="ADAL" clId="{AF0ECCB0-95D5-C446-8EB3-6A6D85935981}" dt="2023-01-10T15:52:39.237" v="4196" actId="478"/>
          <ac:picMkLst>
            <pc:docMk/>
            <pc:sldMk cId="1332312288" sldId="1630"/>
            <ac:picMk id="5" creationId="{0F0E725A-B298-3517-433D-5F5687248402}"/>
          </ac:picMkLst>
        </pc:picChg>
      </pc:sldChg>
      <pc:sldChg chg="addSp delSp modSp add mod modAnim">
        <pc:chgData name="Daniel Khashabi" userId="62390808-c838-45e6-be59-d6fd0d208bc8" providerId="ADAL" clId="{AF0ECCB0-95D5-C446-8EB3-6A6D85935981}" dt="2023-01-10T15:56:13.301" v="4319" actId="403"/>
        <pc:sldMkLst>
          <pc:docMk/>
          <pc:sldMk cId="394656261" sldId="1631"/>
        </pc:sldMkLst>
        <pc:spChg chg="mod">
          <ac:chgData name="Daniel Khashabi" userId="62390808-c838-45e6-be59-d6fd0d208bc8" providerId="ADAL" clId="{AF0ECCB0-95D5-C446-8EB3-6A6D85935981}" dt="2023-01-10T15:55:12.508" v="4299" actId="20577"/>
          <ac:spMkLst>
            <pc:docMk/>
            <pc:sldMk cId="394656261" sldId="1631"/>
            <ac:spMk id="2" creationId="{953ED47A-3027-1985-0980-096D263C53C4}"/>
          </ac:spMkLst>
        </pc:spChg>
        <pc:spChg chg="add mod">
          <ac:chgData name="Daniel Khashabi" userId="62390808-c838-45e6-be59-d6fd0d208bc8" providerId="ADAL" clId="{AF0ECCB0-95D5-C446-8EB3-6A6D85935981}" dt="2023-01-10T15:54:56.085" v="4293"/>
          <ac:spMkLst>
            <pc:docMk/>
            <pc:sldMk cId="394656261" sldId="1631"/>
            <ac:spMk id="6" creationId="{C7386CB1-81E2-C1B6-16D4-F8A7657FFC12}"/>
          </ac:spMkLst>
        </pc:spChg>
        <pc:spChg chg="del">
          <ac:chgData name="Daniel Khashabi" userId="62390808-c838-45e6-be59-d6fd0d208bc8" providerId="ADAL" clId="{AF0ECCB0-95D5-C446-8EB3-6A6D85935981}" dt="2023-01-10T15:55:06.946" v="4295" actId="478"/>
          <ac:spMkLst>
            <pc:docMk/>
            <pc:sldMk cId="394656261" sldId="1631"/>
            <ac:spMk id="7" creationId="{3A86C3C1-45E6-0E64-CF9F-0BD8B700AF92}"/>
          </ac:spMkLst>
        </pc:spChg>
        <pc:spChg chg="mod">
          <ac:chgData name="Daniel Khashabi" userId="62390808-c838-45e6-be59-d6fd0d208bc8" providerId="ADAL" clId="{AF0ECCB0-95D5-C446-8EB3-6A6D85935981}" dt="2023-01-10T15:56:13.301" v="4319" actId="403"/>
          <ac:spMkLst>
            <pc:docMk/>
            <pc:sldMk cId="394656261" sldId="1631"/>
            <ac:spMk id="142" creationId="{185BFF6F-8170-E1BD-248F-5B262D395E4E}"/>
          </ac:spMkLst>
        </pc:spChg>
        <pc:picChg chg="add mod">
          <ac:chgData name="Daniel Khashabi" userId="62390808-c838-45e6-be59-d6fd0d208bc8" providerId="ADAL" clId="{AF0ECCB0-95D5-C446-8EB3-6A6D85935981}" dt="2023-01-10T15:54:56.085" v="4293"/>
          <ac:picMkLst>
            <pc:docMk/>
            <pc:sldMk cId="394656261" sldId="1631"/>
            <ac:picMk id="4" creationId="{5AA5F49E-D96E-6D65-A633-7E3FE566E5B8}"/>
          </ac:picMkLst>
        </pc:picChg>
        <pc:picChg chg="del">
          <ac:chgData name="Daniel Khashabi" userId="62390808-c838-45e6-be59-d6fd0d208bc8" providerId="ADAL" clId="{AF0ECCB0-95D5-C446-8EB3-6A6D85935981}" dt="2023-01-10T15:54:18.279" v="4256" actId="478"/>
          <ac:picMkLst>
            <pc:docMk/>
            <pc:sldMk cId="394656261" sldId="1631"/>
            <ac:picMk id="5" creationId="{0F0E725A-B298-3517-433D-5F5687248402}"/>
          </ac:picMkLst>
        </pc:picChg>
      </pc:sldChg>
      <pc:sldChg chg="addSp delSp modSp add mod delAnim modAnim">
        <pc:chgData name="Daniel Khashabi" userId="62390808-c838-45e6-be59-d6fd0d208bc8" providerId="ADAL" clId="{AF0ECCB0-95D5-C446-8EB3-6A6D85935981}" dt="2023-01-10T16:44:31.254" v="4709" actId="20577"/>
        <pc:sldMkLst>
          <pc:docMk/>
          <pc:sldMk cId="1913645677" sldId="1632"/>
        </pc:sldMkLst>
        <pc:spChg chg="mod">
          <ac:chgData name="Daniel Khashabi" userId="62390808-c838-45e6-be59-d6fd0d208bc8" providerId="ADAL" clId="{AF0ECCB0-95D5-C446-8EB3-6A6D85935981}" dt="2023-01-10T15:56:29.779" v="4322" actId="20577"/>
          <ac:spMkLst>
            <pc:docMk/>
            <pc:sldMk cId="1913645677" sldId="1632"/>
            <ac:spMk id="2" creationId="{953ED47A-3027-1985-0980-096D263C53C4}"/>
          </ac:spMkLst>
        </pc:spChg>
        <pc:spChg chg="add del mod">
          <ac:chgData name="Daniel Khashabi" userId="62390808-c838-45e6-be59-d6fd0d208bc8" providerId="ADAL" clId="{AF0ECCB0-95D5-C446-8EB3-6A6D85935981}" dt="2023-01-10T15:58:21.080" v="4508" actId="478"/>
          <ac:spMkLst>
            <pc:docMk/>
            <pc:sldMk cId="1913645677" sldId="1632"/>
            <ac:spMk id="5" creationId="{5448F6E8-F28B-E5BA-D565-0630B59921D8}"/>
          </ac:spMkLst>
        </pc:spChg>
        <pc:spChg chg="del">
          <ac:chgData name="Daniel Khashabi" userId="62390808-c838-45e6-be59-d6fd0d208bc8" providerId="ADAL" clId="{AF0ECCB0-95D5-C446-8EB3-6A6D85935981}" dt="2023-01-10T15:55:17.268" v="4301" actId="478"/>
          <ac:spMkLst>
            <pc:docMk/>
            <pc:sldMk cId="1913645677" sldId="1632"/>
            <ac:spMk id="6" creationId="{C7386CB1-81E2-C1B6-16D4-F8A7657FFC12}"/>
          </ac:spMkLst>
        </pc:spChg>
        <pc:spChg chg="mod">
          <ac:chgData name="Daniel Khashabi" userId="62390808-c838-45e6-be59-d6fd0d208bc8" providerId="ADAL" clId="{AF0ECCB0-95D5-C446-8EB3-6A6D85935981}" dt="2023-01-10T16:44:31.254" v="4709" actId="20577"/>
          <ac:spMkLst>
            <pc:docMk/>
            <pc:sldMk cId="1913645677" sldId="1632"/>
            <ac:spMk id="142" creationId="{185BFF6F-8170-E1BD-248F-5B262D395E4E}"/>
          </ac:spMkLst>
        </pc:spChg>
        <pc:picChg chg="del">
          <ac:chgData name="Daniel Khashabi" userId="62390808-c838-45e6-be59-d6fd0d208bc8" providerId="ADAL" clId="{AF0ECCB0-95D5-C446-8EB3-6A6D85935981}" dt="2023-01-10T15:55:17.268" v="4301" actId="478"/>
          <ac:picMkLst>
            <pc:docMk/>
            <pc:sldMk cId="1913645677" sldId="1632"/>
            <ac:picMk id="4" creationId="{5AA5F49E-D96E-6D65-A633-7E3FE566E5B8}"/>
          </ac:picMkLst>
        </pc:picChg>
      </pc:sldChg>
      <pc:sldChg chg="modSp new mod">
        <pc:chgData name="Daniel Khashabi" userId="62390808-c838-45e6-be59-d6fd0d208bc8" providerId="ADAL" clId="{AF0ECCB0-95D5-C446-8EB3-6A6D85935981}" dt="2023-01-11T00:15:22.886" v="4882" actId="20577"/>
        <pc:sldMkLst>
          <pc:docMk/>
          <pc:sldMk cId="1630613969" sldId="1633"/>
        </pc:sldMkLst>
        <pc:spChg chg="mod">
          <ac:chgData name="Daniel Khashabi" userId="62390808-c838-45e6-be59-d6fd0d208bc8" providerId="ADAL" clId="{AF0ECCB0-95D5-C446-8EB3-6A6D85935981}" dt="2023-01-11T00:15:18.668" v="4857" actId="20577"/>
          <ac:spMkLst>
            <pc:docMk/>
            <pc:sldMk cId="1630613969" sldId="1633"/>
            <ac:spMk id="2" creationId="{4AF2C012-742A-8760-4458-6433E8376BFF}"/>
          </ac:spMkLst>
        </pc:spChg>
        <pc:spChg chg="mod">
          <ac:chgData name="Daniel Khashabi" userId="62390808-c838-45e6-be59-d6fd0d208bc8" providerId="ADAL" clId="{AF0ECCB0-95D5-C446-8EB3-6A6D85935981}" dt="2023-01-11T00:15:22.886" v="4882" actId="20577"/>
          <ac:spMkLst>
            <pc:docMk/>
            <pc:sldMk cId="1630613969" sldId="1633"/>
            <ac:spMk id="3" creationId="{2A08388A-0E48-DFB2-EB4D-7B9544B39728}"/>
          </ac:spMkLst>
        </pc:spChg>
      </pc:sldChg>
      <pc:sldChg chg="add del">
        <pc:chgData name="Daniel Khashabi" userId="62390808-c838-45e6-be59-d6fd0d208bc8" providerId="ADAL" clId="{AF0ECCB0-95D5-C446-8EB3-6A6D85935981}" dt="2023-01-10T15:55:51.113" v="4309"/>
        <pc:sldMkLst>
          <pc:docMk/>
          <pc:sldMk cId="2507646277" sldId="1633"/>
        </pc:sldMkLst>
      </pc:sldChg>
      <pc:sldMasterChg chg="modSp delSldLayout modSldLayout">
        <pc:chgData name="Daniel Khashabi" userId="62390808-c838-45e6-be59-d6fd0d208bc8" providerId="ADAL" clId="{AF0ECCB0-95D5-C446-8EB3-6A6D85935981}" dt="2023-01-09T21:12:16.053" v="1801" actId="2696"/>
        <pc:sldMasterMkLst>
          <pc:docMk/>
          <pc:sldMasterMk cId="0" sldId="2147483684"/>
        </pc:sldMasterMkLst>
        <pc:spChg chg="mod">
          <ac:chgData name="Daniel Khashabi" userId="62390808-c838-45e6-be59-d6fd0d208bc8" providerId="ADAL" clId="{AF0ECCB0-95D5-C446-8EB3-6A6D85935981}" dt="2023-01-09T20:22:02.094" v="1210" actId="207"/>
          <ac:spMkLst>
            <pc:docMk/>
            <pc:sldMasterMk cId="0" sldId="2147483684"/>
            <ac:spMk id="7" creationId="{00000000-0000-0000-0000-000000000000}"/>
          </ac:spMkLst>
        </pc:spChg>
        <pc:spChg chg="mod">
          <ac:chgData name="Daniel Khashabi" userId="62390808-c838-45e6-be59-d6fd0d208bc8" providerId="ADAL" clId="{AF0ECCB0-95D5-C446-8EB3-6A6D85935981}" dt="2023-01-09T19:38:52.152" v="468"/>
          <ac:spMkLst>
            <pc:docMk/>
            <pc:sldMasterMk cId="0" sldId="2147483684"/>
            <ac:spMk id="8" creationId="{00000000-0000-0000-0000-000000000000}"/>
          </ac:spMkLst>
        </pc:spChg>
        <pc:sldLayoutChg chg="modSp">
          <pc:chgData name="Daniel Khashabi" userId="62390808-c838-45e6-be59-d6fd0d208bc8" providerId="ADAL" clId="{AF0ECCB0-95D5-C446-8EB3-6A6D85935981}" dt="2023-01-09T19:38:52.152" v="468"/>
          <pc:sldLayoutMkLst>
            <pc:docMk/>
            <pc:sldMasterMk cId="0" sldId="2147483684"/>
            <pc:sldLayoutMk cId="0" sldId="2147483651"/>
          </pc:sldLayoutMkLst>
          <pc:spChg chg="mod">
            <ac:chgData name="Daniel Khashabi" userId="62390808-c838-45e6-be59-d6fd0d208bc8" providerId="ADAL" clId="{AF0ECCB0-95D5-C446-8EB3-6A6D85935981}" dt="2023-01-09T19:38:52.152" v="468"/>
            <ac:spMkLst>
              <pc:docMk/>
              <pc:sldMasterMk cId="0" sldId="2147483684"/>
              <pc:sldLayoutMk cId="0" sldId="2147483651"/>
              <ac:spMk id="26"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52"/>
          </pc:sldLayoutMkLst>
          <pc:spChg chg="mod">
            <ac:chgData name="Daniel Khashabi" userId="62390808-c838-45e6-be59-d6fd0d208bc8" providerId="ADAL" clId="{AF0ECCB0-95D5-C446-8EB3-6A6D85935981}" dt="2023-01-09T19:38:52.152" v="468"/>
            <ac:spMkLst>
              <pc:docMk/>
              <pc:sldMasterMk cId="0" sldId="2147483684"/>
              <pc:sldLayoutMk cId="0" sldId="2147483652"/>
              <ac:spMk id="30"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53"/>
          </pc:sldLayoutMkLst>
          <pc:spChg chg="mod">
            <ac:chgData name="Daniel Khashabi" userId="62390808-c838-45e6-be59-d6fd0d208bc8" providerId="ADAL" clId="{AF0ECCB0-95D5-C446-8EB3-6A6D85935981}" dt="2023-01-09T19:38:52.152" v="468"/>
            <ac:spMkLst>
              <pc:docMk/>
              <pc:sldMasterMk cId="0" sldId="2147483684"/>
              <pc:sldLayoutMk cId="0" sldId="2147483653"/>
              <ac:spMk id="35"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55"/>
          </pc:sldLayoutMkLst>
          <pc:spChg chg="mod">
            <ac:chgData name="Daniel Khashabi" userId="62390808-c838-45e6-be59-d6fd0d208bc8" providerId="ADAL" clId="{AF0ECCB0-95D5-C446-8EB3-6A6D85935981}" dt="2023-01-09T19:38:52.152" v="468"/>
            <ac:spMkLst>
              <pc:docMk/>
              <pc:sldMasterMk cId="0" sldId="2147483684"/>
              <pc:sldLayoutMk cId="0" sldId="2147483655"/>
              <ac:spMk id="41" creationId="{00000000-0000-0000-0000-000000000000}"/>
            </ac:spMkLst>
          </pc:spChg>
          <pc:spChg chg="mod">
            <ac:chgData name="Daniel Khashabi" userId="62390808-c838-45e6-be59-d6fd0d208bc8" providerId="ADAL" clId="{AF0ECCB0-95D5-C446-8EB3-6A6D85935981}" dt="2023-01-09T19:38:52.152" v="468"/>
            <ac:spMkLst>
              <pc:docMk/>
              <pc:sldMasterMk cId="0" sldId="2147483684"/>
              <pc:sldLayoutMk cId="0" sldId="2147483655"/>
              <ac:spMk id="45"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56"/>
          </pc:sldLayoutMkLst>
          <pc:spChg chg="mod">
            <ac:chgData name="Daniel Khashabi" userId="62390808-c838-45e6-be59-d6fd0d208bc8" providerId="ADAL" clId="{AF0ECCB0-95D5-C446-8EB3-6A6D85935981}" dt="2023-01-09T19:38:52.152" v="468"/>
            <ac:spMkLst>
              <pc:docMk/>
              <pc:sldMasterMk cId="0" sldId="2147483684"/>
              <pc:sldLayoutMk cId="0" sldId="2147483656"/>
              <ac:spMk id="48"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57"/>
          </pc:sldLayoutMkLst>
          <pc:spChg chg="mod">
            <ac:chgData name="Daniel Khashabi" userId="62390808-c838-45e6-be59-d6fd0d208bc8" providerId="ADAL" clId="{AF0ECCB0-95D5-C446-8EB3-6A6D85935981}" dt="2023-01-09T19:38:52.152" v="468"/>
            <ac:spMkLst>
              <pc:docMk/>
              <pc:sldMasterMk cId="0" sldId="2147483684"/>
              <pc:sldLayoutMk cId="0" sldId="2147483657"/>
              <ac:spMk id="52" creationId="{00000000-0000-0000-0000-000000000000}"/>
            </ac:spMkLst>
          </pc:spChg>
        </pc:sldLayoutChg>
        <pc:sldLayoutChg chg="modSp">
          <pc:chgData name="Daniel Khashabi" userId="62390808-c838-45e6-be59-d6fd0d208bc8" providerId="ADAL" clId="{AF0ECCB0-95D5-C446-8EB3-6A6D85935981}" dt="2023-01-09T20:21:50.824" v="1209" actId="207"/>
          <pc:sldLayoutMkLst>
            <pc:docMk/>
            <pc:sldMasterMk cId="0" sldId="2147483684"/>
            <pc:sldLayoutMk cId="1145179345" sldId="2147483672"/>
          </pc:sldLayoutMkLst>
          <pc:spChg chg="mod">
            <ac:chgData name="Daniel Khashabi" userId="62390808-c838-45e6-be59-d6fd0d208bc8" providerId="ADAL" clId="{AF0ECCB0-95D5-C446-8EB3-6A6D85935981}" dt="2023-01-09T20:21:50.824" v="1209" actId="207"/>
            <ac:spMkLst>
              <pc:docMk/>
              <pc:sldMasterMk cId="0" sldId="2147483684"/>
              <pc:sldLayoutMk cId="1145179345" sldId="2147483672"/>
              <ac:spMk id="3" creationId="{2229FC8F-EFCF-946C-FB4F-829BDABC182E}"/>
            </ac:spMkLst>
          </pc:spChg>
          <pc:spChg chg="mod">
            <ac:chgData name="Daniel Khashabi" userId="62390808-c838-45e6-be59-d6fd0d208bc8" providerId="ADAL" clId="{AF0ECCB0-95D5-C446-8EB3-6A6D85935981}" dt="2023-01-09T19:38:52.152" v="468"/>
            <ac:spMkLst>
              <pc:docMk/>
              <pc:sldMasterMk cId="0" sldId="2147483684"/>
              <pc:sldLayoutMk cId="1145179345" sldId="2147483672"/>
              <ac:spMk id="4" creationId="{960B3578-F61A-3D71-7DF9-7749DF4EAC02}"/>
            </ac:spMkLst>
          </pc:spChg>
          <pc:spChg chg="mod">
            <ac:chgData name="Daniel Khashabi" userId="62390808-c838-45e6-be59-d6fd0d208bc8" providerId="ADAL" clId="{AF0ECCB0-95D5-C446-8EB3-6A6D85935981}" dt="2023-01-09T19:38:52.152" v="468"/>
            <ac:spMkLst>
              <pc:docMk/>
              <pc:sldMasterMk cId="0" sldId="2147483684"/>
              <pc:sldLayoutMk cId="1145179345" sldId="2147483672"/>
              <ac:spMk id="5" creationId="{E0F369B4-94DC-374C-B891-76485760FDE2}"/>
            </ac:spMkLst>
          </pc:spChg>
          <pc:spChg chg="mod">
            <ac:chgData name="Daniel Khashabi" userId="62390808-c838-45e6-be59-d6fd0d208bc8" providerId="ADAL" clId="{AF0ECCB0-95D5-C446-8EB3-6A6D85935981}" dt="2023-01-09T19:38:52.152" v="468"/>
            <ac:spMkLst>
              <pc:docMk/>
              <pc:sldMasterMk cId="0" sldId="2147483684"/>
              <pc:sldLayoutMk cId="1145179345" sldId="2147483672"/>
              <ac:spMk id="6" creationId="{4B622DF6-B9CC-948D-B599-46DBCBE950DD}"/>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73"/>
          </pc:sldLayoutMkLst>
          <pc:spChg chg="mod">
            <ac:chgData name="Daniel Khashabi" userId="62390808-c838-45e6-be59-d6fd0d208bc8" providerId="ADAL" clId="{AF0ECCB0-95D5-C446-8EB3-6A6D85935981}" dt="2023-01-09T19:38:52.152" v="468"/>
            <ac:spMkLst>
              <pc:docMk/>
              <pc:sldMasterMk cId="0" sldId="2147483684"/>
              <pc:sldLayoutMk cId="0" sldId="2147483673"/>
              <ac:spMk id="12"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76"/>
          </pc:sldLayoutMkLst>
          <pc:spChg chg="mod">
            <ac:chgData name="Daniel Khashabi" userId="62390808-c838-45e6-be59-d6fd0d208bc8" providerId="ADAL" clId="{AF0ECCB0-95D5-C446-8EB3-6A6D85935981}" dt="2023-01-09T19:38:52.152" v="468"/>
            <ac:spMkLst>
              <pc:docMk/>
              <pc:sldMasterMk cId="0" sldId="2147483684"/>
              <pc:sldLayoutMk cId="0" sldId="2147483676"/>
              <ac:spMk id="26"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77"/>
          </pc:sldLayoutMkLst>
          <pc:spChg chg="mod">
            <ac:chgData name="Daniel Khashabi" userId="62390808-c838-45e6-be59-d6fd0d208bc8" providerId="ADAL" clId="{AF0ECCB0-95D5-C446-8EB3-6A6D85935981}" dt="2023-01-09T19:38:52.152" v="468"/>
            <ac:spMkLst>
              <pc:docMk/>
              <pc:sldMasterMk cId="0" sldId="2147483684"/>
              <pc:sldLayoutMk cId="0" sldId="2147483677"/>
              <ac:spMk id="30"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78"/>
          </pc:sldLayoutMkLst>
          <pc:spChg chg="mod">
            <ac:chgData name="Daniel Khashabi" userId="62390808-c838-45e6-be59-d6fd0d208bc8" providerId="ADAL" clId="{AF0ECCB0-95D5-C446-8EB3-6A6D85935981}" dt="2023-01-09T19:38:52.152" v="468"/>
            <ac:spMkLst>
              <pc:docMk/>
              <pc:sldMasterMk cId="0" sldId="2147483684"/>
              <pc:sldLayoutMk cId="0" sldId="2147483678"/>
              <ac:spMk id="35"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79"/>
          </pc:sldLayoutMkLst>
          <pc:spChg chg="mod">
            <ac:chgData name="Daniel Khashabi" userId="62390808-c838-45e6-be59-d6fd0d208bc8" providerId="ADAL" clId="{AF0ECCB0-95D5-C446-8EB3-6A6D85935981}" dt="2023-01-09T19:38:52.152" v="468"/>
            <ac:spMkLst>
              <pc:docMk/>
              <pc:sldMasterMk cId="0" sldId="2147483684"/>
              <pc:sldLayoutMk cId="0" sldId="2147483679"/>
              <ac:spMk id="39"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80"/>
          </pc:sldLayoutMkLst>
          <pc:spChg chg="mod">
            <ac:chgData name="Daniel Khashabi" userId="62390808-c838-45e6-be59-d6fd0d208bc8" providerId="ADAL" clId="{AF0ECCB0-95D5-C446-8EB3-6A6D85935981}" dt="2023-01-09T19:38:52.152" v="468"/>
            <ac:spMkLst>
              <pc:docMk/>
              <pc:sldMasterMk cId="0" sldId="2147483684"/>
              <pc:sldLayoutMk cId="0" sldId="2147483680"/>
              <ac:spMk id="41" creationId="{00000000-0000-0000-0000-000000000000}"/>
            </ac:spMkLst>
          </pc:spChg>
          <pc:spChg chg="mod">
            <ac:chgData name="Daniel Khashabi" userId="62390808-c838-45e6-be59-d6fd0d208bc8" providerId="ADAL" clId="{AF0ECCB0-95D5-C446-8EB3-6A6D85935981}" dt="2023-01-09T19:38:52.152" v="468"/>
            <ac:spMkLst>
              <pc:docMk/>
              <pc:sldMasterMk cId="0" sldId="2147483684"/>
              <pc:sldLayoutMk cId="0" sldId="2147483680"/>
              <ac:spMk id="45"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81"/>
          </pc:sldLayoutMkLst>
          <pc:spChg chg="mod">
            <ac:chgData name="Daniel Khashabi" userId="62390808-c838-45e6-be59-d6fd0d208bc8" providerId="ADAL" clId="{AF0ECCB0-95D5-C446-8EB3-6A6D85935981}" dt="2023-01-09T19:38:52.152" v="468"/>
            <ac:spMkLst>
              <pc:docMk/>
              <pc:sldMasterMk cId="0" sldId="2147483684"/>
              <pc:sldLayoutMk cId="0" sldId="2147483681"/>
              <ac:spMk id="48"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82"/>
          </pc:sldLayoutMkLst>
          <pc:spChg chg="mod">
            <ac:chgData name="Daniel Khashabi" userId="62390808-c838-45e6-be59-d6fd0d208bc8" providerId="ADAL" clId="{AF0ECCB0-95D5-C446-8EB3-6A6D85935981}" dt="2023-01-09T19:38:52.152" v="468"/>
            <ac:spMkLst>
              <pc:docMk/>
              <pc:sldMasterMk cId="0" sldId="2147483684"/>
              <pc:sldLayoutMk cId="0" sldId="2147483682"/>
              <ac:spMk id="52" creationId="{00000000-0000-0000-0000-000000000000}"/>
            </ac:spMkLst>
          </pc:spChg>
        </pc:sldLayoutChg>
        <pc:sldLayoutChg chg="modSp">
          <pc:chgData name="Daniel Khashabi" userId="62390808-c838-45e6-be59-d6fd0d208bc8" providerId="ADAL" clId="{AF0ECCB0-95D5-C446-8EB3-6A6D85935981}" dt="2023-01-09T19:38:52.152" v="468"/>
          <pc:sldLayoutMkLst>
            <pc:docMk/>
            <pc:sldMasterMk cId="0" sldId="2147483684"/>
            <pc:sldLayoutMk cId="0" sldId="2147483683"/>
          </pc:sldLayoutMkLst>
          <pc:spChg chg="mod">
            <ac:chgData name="Daniel Khashabi" userId="62390808-c838-45e6-be59-d6fd0d208bc8" providerId="ADAL" clId="{AF0ECCB0-95D5-C446-8EB3-6A6D85935981}" dt="2023-01-09T19:38:52.152" v="468"/>
            <ac:spMkLst>
              <pc:docMk/>
              <pc:sldMasterMk cId="0" sldId="2147483684"/>
              <pc:sldLayoutMk cId="0" sldId="2147483683"/>
              <ac:spMk id="54" creationId="{00000000-0000-0000-0000-000000000000}"/>
            </ac:spMkLst>
          </pc:spChg>
        </pc:sldLayoutChg>
        <pc:sldLayoutChg chg="modSp del">
          <pc:chgData name="Daniel Khashabi" userId="62390808-c838-45e6-be59-d6fd0d208bc8" providerId="ADAL" clId="{AF0ECCB0-95D5-C446-8EB3-6A6D85935981}" dt="2023-01-09T20:21:43.169" v="1208" actId="2696"/>
          <pc:sldLayoutMkLst>
            <pc:docMk/>
            <pc:sldMasterMk cId="0" sldId="2147483684"/>
            <pc:sldLayoutMk cId="670000104" sldId="2147483685"/>
          </pc:sldLayoutMkLst>
          <pc:spChg chg="mod">
            <ac:chgData name="Daniel Khashabi" userId="62390808-c838-45e6-be59-d6fd0d208bc8" providerId="ADAL" clId="{AF0ECCB0-95D5-C446-8EB3-6A6D85935981}" dt="2023-01-09T19:38:52.152" v="468"/>
            <ac:spMkLst>
              <pc:docMk/>
              <pc:sldMasterMk cId="0" sldId="2147483684"/>
              <pc:sldLayoutMk cId="670000104" sldId="2147483685"/>
              <ac:spMk id="6" creationId="{00000000-0000-0000-0000-000000000000}"/>
            </ac:spMkLst>
          </pc:spChg>
          <pc:spChg chg="mod">
            <ac:chgData name="Daniel Khashabi" userId="62390808-c838-45e6-be59-d6fd0d208bc8" providerId="ADAL" clId="{AF0ECCB0-95D5-C446-8EB3-6A6D85935981}" dt="2023-01-09T19:01:43.110" v="448"/>
            <ac:spMkLst>
              <pc:docMk/>
              <pc:sldMasterMk cId="0" sldId="2147483684"/>
              <pc:sldLayoutMk cId="670000104" sldId="2147483685"/>
              <ac:spMk id="22" creationId="{00000000-0000-0000-0000-000000000000}"/>
            </ac:spMkLst>
          </pc:spChg>
          <pc:spChg chg="mod">
            <ac:chgData name="Daniel Khashabi" userId="62390808-c838-45e6-be59-d6fd0d208bc8" providerId="ADAL" clId="{AF0ECCB0-95D5-C446-8EB3-6A6D85935981}" dt="2023-01-09T19:01:43.110" v="448"/>
            <ac:spMkLst>
              <pc:docMk/>
              <pc:sldMasterMk cId="0" sldId="2147483684"/>
              <pc:sldLayoutMk cId="670000104" sldId="2147483685"/>
              <ac:spMk id="23" creationId="{00000000-0000-0000-0000-000000000000}"/>
            </ac:spMkLst>
          </pc:spChg>
          <pc:spChg chg="mod">
            <ac:chgData name="Daniel Khashabi" userId="62390808-c838-45e6-be59-d6fd0d208bc8" providerId="ADAL" clId="{AF0ECCB0-95D5-C446-8EB3-6A6D85935981}" dt="2023-01-09T19:01:43.110" v="448"/>
            <ac:spMkLst>
              <pc:docMk/>
              <pc:sldMasterMk cId="0" sldId="2147483684"/>
              <pc:sldLayoutMk cId="670000104" sldId="2147483685"/>
              <ac:spMk id="24" creationId="{00000000-0000-0000-0000-000000000000}"/>
            </ac:spMkLst>
          </pc:spChg>
        </pc:sldLayoutChg>
        <pc:sldLayoutChg chg="del">
          <pc:chgData name="Daniel Khashabi" userId="62390808-c838-45e6-be59-d6fd0d208bc8" providerId="ADAL" clId="{AF0ECCB0-95D5-C446-8EB3-6A6D85935981}" dt="2023-01-09T20:45:52.111" v="1414" actId="2696"/>
          <pc:sldLayoutMkLst>
            <pc:docMk/>
            <pc:sldMasterMk cId="0" sldId="2147483684"/>
            <pc:sldLayoutMk cId="831152085" sldId="2147483685"/>
          </pc:sldLayoutMkLst>
        </pc:sldLayoutChg>
        <pc:sldLayoutChg chg="del">
          <pc:chgData name="Daniel Khashabi" userId="62390808-c838-45e6-be59-d6fd0d208bc8" providerId="ADAL" clId="{AF0ECCB0-95D5-C446-8EB3-6A6D85935981}" dt="2023-01-09T21:12:16.053" v="1801" actId="2696"/>
          <pc:sldLayoutMkLst>
            <pc:docMk/>
            <pc:sldMasterMk cId="0" sldId="2147483684"/>
            <pc:sldLayoutMk cId="1713187116" sldId="2147483685"/>
          </pc:sldLayoutMkLst>
        </pc:sldLayoutChg>
      </pc:sldMasterChg>
    </pc:docChg>
  </pc:docChgLst>
  <pc:docChgLst>
    <pc:chgData name="Daniel Khashabi" userId="S::dkhasha1@jh.edu::62390808-c838-45e6-be59-d6fd0d208bc8" providerId="AD" clId="Web-{133CA8F4-A6EC-F711-519F-673773B9191F}"/>
    <pc:docChg chg="addSld modSld">
      <pc:chgData name="Daniel Khashabi" userId="S::dkhasha1@jh.edu::62390808-c838-45e6-be59-d6fd0d208bc8" providerId="AD" clId="Web-{133CA8F4-A6EC-F711-519F-673773B9191F}" dt="2023-02-12T20:28:15.246" v="20" actId="1076"/>
      <pc:docMkLst>
        <pc:docMk/>
      </pc:docMkLst>
      <pc:sldChg chg="addSp delSp modSp new">
        <pc:chgData name="Daniel Khashabi" userId="S::dkhasha1@jh.edu::62390808-c838-45e6-be59-d6fd0d208bc8" providerId="AD" clId="Web-{133CA8F4-A6EC-F711-519F-673773B9191F}" dt="2023-02-12T20:28:15.246" v="20" actId="1076"/>
        <pc:sldMkLst>
          <pc:docMk/>
          <pc:sldMk cId="2413024347" sldId="1731"/>
        </pc:sldMkLst>
        <pc:spChg chg="mod">
          <ac:chgData name="Daniel Khashabi" userId="S::dkhasha1@jh.edu::62390808-c838-45e6-be59-d6fd0d208bc8" providerId="AD" clId="Web-{133CA8F4-A6EC-F711-519F-673773B9191F}" dt="2023-02-12T20:27:36.759" v="15" actId="20577"/>
          <ac:spMkLst>
            <pc:docMk/>
            <pc:sldMk cId="2413024347" sldId="1731"/>
            <ac:spMk id="2" creationId="{D236C75D-7F4E-5CC0-BC59-6472E46BF95A}"/>
          </ac:spMkLst>
        </pc:spChg>
        <pc:spChg chg="del">
          <ac:chgData name="Daniel Khashabi" userId="S::dkhasha1@jh.edu::62390808-c838-45e6-be59-d6fd0d208bc8" providerId="AD" clId="Web-{133CA8F4-A6EC-F711-519F-673773B9191F}" dt="2023-02-12T20:27:54.354" v="16"/>
          <ac:spMkLst>
            <pc:docMk/>
            <pc:sldMk cId="2413024347" sldId="1731"/>
            <ac:spMk id="3" creationId="{549064A7-8028-4BE1-467F-62694C531F72}"/>
          </ac:spMkLst>
        </pc:spChg>
        <pc:picChg chg="add mod ord modCrop">
          <ac:chgData name="Daniel Khashabi" userId="S::dkhasha1@jh.edu::62390808-c838-45e6-be59-d6fd0d208bc8" providerId="AD" clId="Web-{133CA8F4-A6EC-F711-519F-673773B9191F}" dt="2023-02-12T20:28:15.246" v="20" actId="1076"/>
          <ac:picMkLst>
            <pc:docMk/>
            <pc:sldMk cId="2413024347" sldId="1731"/>
            <ac:picMk id="4" creationId="{2921EEA3-91CA-84C3-A199-B5968B6EB50F}"/>
          </ac:picMkLst>
        </pc:picChg>
      </pc:sldChg>
    </pc:docChg>
  </pc:docChgLst>
  <pc:docChgLst>
    <pc:chgData name="Daniel Khashabi" userId="62390808-c838-45e6-be59-d6fd0d208bc8" providerId="ADAL" clId="{38D94006-3F31-F047-8127-FEBBB4BEEEFE}"/>
    <pc:docChg chg="undo custSel modSld">
      <pc:chgData name="Daniel Khashabi" userId="62390808-c838-45e6-be59-d6fd0d208bc8" providerId="ADAL" clId="{38D94006-3F31-F047-8127-FEBBB4BEEEFE}" dt="2024-01-28T04:17:19.297" v="651" actId="403"/>
      <pc:docMkLst>
        <pc:docMk/>
      </pc:docMkLst>
      <pc:sldChg chg="modSp mod">
        <pc:chgData name="Daniel Khashabi" userId="62390808-c838-45e6-be59-d6fd0d208bc8" providerId="ADAL" clId="{38D94006-3F31-F047-8127-FEBBB4BEEEFE}" dt="2024-01-28T04:07:16.840" v="296" actId="20577"/>
        <pc:sldMkLst>
          <pc:docMk/>
          <pc:sldMk cId="3260301037" sldId="312"/>
        </pc:sldMkLst>
        <pc:spChg chg="mod">
          <ac:chgData name="Daniel Khashabi" userId="62390808-c838-45e6-be59-d6fd0d208bc8" providerId="ADAL" clId="{38D94006-3F31-F047-8127-FEBBB4BEEEFE}" dt="2024-01-28T04:07:16.840" v="296" actId="20577"/>
          <ac:spMkLst>
            <pc:docMk/>
            <pc:sldMk cId="3260301037" sldId="312"/>
            <ac:spMk id="3" creationId="{2BAE67F7-BFC3-5C68-93F5-C23BA66F363E}"/>
          </ac:spMkLst>
        </pc:spChg>
      </pc:sldChg>
      <pc:sldChg chg="addSp modSp">
        <pc:chgData name="Daniel Khashabi" userId="62390808-c838-45e6-be59-d6fd0d208bc8" providerId="ADAL" clId="{38D94006-3F31-F047-8127-FEBBB4BEEEFE}" dt="2024-01-28T04:16:31.064" v="643"/>
        <pc:sldMkLst>
          <pc:docMk/>
          <pc:sldMk cId="309053171" sldId="347"/>
        </pc:sldMkLst>
        <pc:spChg chg="add mod">
          <ac:chgData name="Daniel Khashabi" userId="62390808-c838-45e6-be59-d6fd0d208bc8" providerId="ADAL" clId="{38D94006-3F31-F047-8127-FEBBB4BEEEFE}" dt="2024-01-28T04:16:31.064" v="643"/>
          <ac:spMkLst>
            <pc:docMk/>
            <pc:sldMk cId="309053171" sldId="347"/>
            <ac:spMk id="5" creationId="{F6AE1657-CB36-FE05-5B6D-79193F3250C8}"/>
          </ac:spMkLst>
        </pc:spChg>
      </pc:sldChg>
      <pc:sldChg chg="addSp modSp">
        <pc:chgData name="Daniel Khashabi" userId="62390808-c838-45e6-be59-d6fd0d208bc8" providerId="ADAL" clId="{38D94006-3F31-F047-8127-FEBBB4BEEEFE}" dt="2024-01-28T04:16:25.042" v="641"/>
        <pc:sldMkLst>
          <pc:docMk/>
          <pc:sldMk cId="986875128" sldId="349"/>
        </pc:sldMkLst>
        <pc:spChg chg="add mod">
          <ac:chgData name="Daniel Khashabi" userId="62390808-c838-45e6-be59-d6fd0d208bc8" providerId="ADAL" clId="{38D94006-3F31-F047-8127-FEBBB4BEEEFE}" dt="2024-01-28T04:16:25.042" v="641"/>
          <ac:spMkLst>
            <pc:docMk/>
            <pc:sldMk cId="986875128" sldId="349"/>
            <ac:spMk id="3" creationId="{3045634C-43EC-77CE-05B1-1589DE5D5F2D}"/>
          </ac:spMkLst>
        </pc:spChg>
      </pc:sldChg>
      <pc:sldChg chg="addSp delSp modSp mod">
        <pc:chgData name="Daniel Khashabi" userId="62390808-c838-45e6-be59-d6fd0d208bc8" providerId="ADAL" clId="{38D94006-3F31-F047-8127-FEBBB4BEEEFE}" dt="2024-01-28T04:16:22.802" v="640"/>
        <pc:sldMkLst>
          <pc:docMk/>
          <pc:sldMk cId="3171510250" sldId="350"/>
        </pc:sldMkLst>
        <pc:spChg chg="del">
          <ac:chgData name="Daniel Khashabi" userId="62390808-c838-45e6-be59-d6fd0d208bc8" providerId="ADAL" clId="{38D94006-3F31-F047-8127-FEBBB4BEEEFE}" dt="2024-01-28T04:13:30.961" v="610" actId="478"/>
          <ac:spMkLst>
            <pc:docMk/>
            <pc:sldMk cId="3171510250" sldId="350"/>
            <ac:spMk id="2" creationId="{D43597BF-39E8-3945-09B7-A96312867337}"/>
          </ac:spMkLst>
        </pc:spChg>
        <pc:spChg chg="add mod">
          <ac:chgData name="Daniel Khashabi" userId="62390808-c838-45e6-be59-d6fd0d208bc8" providerId="ADAL" clId="{38D94006-3F31-F047-8127-FEBBB4BEEEFE}" dt="2024-01-28T04:16:22.802" v="640"/>
          <ac:spMkLst>
            <pc:docMk/>
            <pc:sldMk cId="3171510250" sldId="350"/>
            <ac:spMk id="3" creationId="{C0F683EE-3937-A9E4-9708-51A2F666D60A}"/>
          </ac:spMkLst>
        </pc:spChg>
      </pc:sldChg>
      <pc:sldChg chg="addSp modSp">
        <pc:chgData name="Daniel Khashabi" userId="62390808-c838-45e6-be59-d6fd0d208bc8" providerId="ADAL" clId="{38D94006-3F31-F047-8127-FEBBB4BEEEFE}" dt="2024-01-28T04:16:27.999" v="642"/>
        <pc:sldMkLst>
          <pc:docMk/>
          <pc:sldMk cId="2233528665" sldId="351"/>
        </pc:sldMkLst>
        <pc:spChg chg="add mod">
          <ac:chgData name="Daniel Khashabi" userId="62390808-c838-45e6-be59-d6fd0d208bc8" providerId="ADAL" clId="{38D94006-3F31-F047-8127-FEBBB4BEEEFE}" dt="2024-01-28T04:16:27.999" v="642"/>
          <ac:spMkLst>
            <pc:docMk/>
            <pc:sldMk cId="2233528665" sldId="351"/>
            <ac:spMk id="6" creationId="{7C73C148-3A63-BA40-6005-9EC0ADB605B2}"/>
          </ac:spMkLst>
        </pc:spChg>
      </pc:sldChg>
      <pc:sldChg chg="addSp delSp modSp mod">
        <pc:chgData name="Daniel Khashabi" userId="62390808-c838-45e6-be59-d6fd0d208bc8" providerId="ADAL" clId="{38D94006-3F31-F047-8127-FEBBB4BEEEFE}" dt="2024-01-28T04:16:19.450" v="639"/>
        <pc:sldMkLst>
          <pc:docMk/>
          <pc:sldMk cId="294724902" sldId="352"/>
        </pc:sldMkLst>
        <pc:spChg chg="del">
          <ac:chgData name="Daniel Khashabi" userId="62390808-c838-45e6-be59-d6fd0d208bc8" providerId="ADAL" clId="{38D94006-3F31-F047-8127-FEBBB4BEEEFE}" dt="2024-01-28T04:13:26.022" v="608" actId="478"/>
          <ac:spMkLst>
            <pc:docMk/>
            <pc:sldMk cId="294724902" sldId="352"/>
            <ac:spMk id="2" creationId="{CBF740A4-BF21-91C3-10E0-E52F0093BFE1}"/>
          </ac:spMkLst>
        </pc:spChg>
        <pc:spChg chg="add mod">
          <ac:chgData name="Daniel Khashabi" userId="62390808-c838-45e6-be59-d6fd0d208bc8" providerId="ADAL" clId="{38D94006-3F31-F047-8127-FEBBB4BEEEFE}" dt="2024-01-28T04:16:19.450" v="639"/>
          <ac:spMkLst>
            <pc:docMk/>
            <pc:sldMk cId="294724902" sldId="352"/>
            <ac:spMk id="3" creationId="{C85879E1-613C-6ADF-0C7E-C14AF8F037AF}"/>
          </ac:spMkLst>
        </pc:spChg>
      </pc:sldChg>
      <pc:sldChg chg="addSp delSp modSp mod">
        <pc:chgData name="Daniel Khashabi" userId="62390808-c838-45e6-be59-d6fd0d208bc8" providerId="ADAL" clId="{38D94006-3F31-F047-8127-FEBBB4BEEEFE}" dt="2024-01-28T04:16:17.997" v="638"/>
        <pc:sldMkLst>
          <pc:docMk/>
          <pc:sldMk cId="1990673996" sldId="354"/>
        </pc:sldMkLst>
        <pc:spChg chg="del">
          <ac:chgData name="Daniel Khashabi" userId="62390808-c838-45e6-be59-d6fd0d208bc8" providerId="ADAL" clId="{38D94006-3F31-F047-8127-FEBBB4BEEEFE}" dt="2024-01-28T04:13:28.273" v="609" actId="478"/>
          <ac:spMkLst>
            <pc:docMk/>
            <pc:sldMk cId="1990673996" sldId="354"/>
            <ac:spMk id="3" creationId="{23E6752C-1C94-5ACF-680A-0C9BBCF2CC2A}"/>
          </ac:spMkLst>
        </pc:spChg>
        <pc:spChg chg="add mod">
          <ac:chgData name="Daniel Khashabi" userId="62390808-c838-45e6-be59-d6fd0d208bc8" providerId="ADAL" clId="{38D94006-3F31-F047-8127-FEBBB4BEEEFE}" dt="2024-01-28T04:16:17.997" v="638"/>
          <ac:spMkLst>
            <pc:docMk/>
            <pc:sldMk cId="1990673996" sldId="354"/>
            <ac:spMk id="4" creationId="{44DB3DEC-6DA3-1477-0407-54DBC08DC8FE}"/>
          </ac:spMkLst>
        </pc:spChg>
      </pc:sldChg>
      <pc:sldChg chg="addSp modSp">
        <pc:chgData name="Daniel Khashabi" userId="62390808-c838-45e6-be59-d6fd0d208bc8" providerId="ADAL" clId="{38D94006-3F31-F047-8127-FEBBB4BEEEFE}" dt="2024-01-28T04:16:32.829" v="644"/>
        <pc:sldMkLst>
          <pc:docMk/>
          <pc:sldMk cId="2738566970" sldId="356"/>
        </pc:sldMkLst>
        <pc:spChg chg="add mod">
          <ac:chgData name="Daniel Khashabi" userId="62390808-c838-45e6-be59-d6fd0d208bc8" providerId="ADAL" clId="{38D94006-3F31-F047-8127-FEBBB4BEEEFE}" dt="2024-01-28T04:16:32.829" v="644"/>
          <ac:spMkLst>
            <pc:docMk/>
            <pc:sldMk cId="2738566970" sldId="356"/>
            <ac:spMk id="5" creationId="{7E7DA21F-168E-F719-10F8-F0BDA43B277C}"/>
          </ac:spMkLst>
        </pc:spChg>
      </pc:sldChg>
      <pc:sldChg chg="addSp modSp modCm">
        <pc:chgData name="Daniel Khashabi" userId="62390808-c838-45e6-be59-d6fd0d208bc8" providerId="ADAL" clId="{38D94006-3F31-F047-8127-FEBBB4BEEEFE}" dt="2024-01-28T04:16:52.376" v="646"/>
        <pc:sldMkLst>
          <pc:docMk/>
          <pc:sldMk cId="1495846290" sldId="358"/>
        </pc:sldMkLst>
        <pc:spChg chg="add mod">
          <ac:chgData name="Daniel Khashabi" userId="62390808-c838-45e6-be59-d6fd0d208bc8" providerId="ADAL" clId="{38D94006-3F31-F047-8127-FEBBB4BEEEFE}" dt="2024-01-28T04:16:35.359" v="645"/>
          <ac:spMkLst>
            <pc:docMk/>
            <pc:sldMk cId="1495846290" sldId="358"/>
            <ac:spMk id="5" creationId="{68F9FBCB-F65A-E7E7-8E51-6DFB39932DD9}"/>
          </ac:spMkLst>
        </pc:spChg>
        <pc:extLst>
          <p:ext xmlns:p="http://schemas.openxmlformats.org/presentationml/2006/main" uri="{D6D511B9-2390-475A-947B-AFAB55BFBCF1}">
            <pc226:cmChg xmlns:pc226="http://schemas.microsoft.com/office/powerpoint/2022/06/main/command" chg="mod">
              <pc226:chgData name="Daniel Khashabi" userId="62390808-c838-45e6-be59-d6fd0d208bc8" providerId="ADAL" clId="{38D94006-3F31-F047-8127-FEBBB4BEEEFE}" dt="2024-01-28T04:16:52.376" v="646"/>
              <pc2:cmMkLst xmlns:pc2="http://schemas.microsoft.com/office/powerpoint/2019/9/main/command">
                <pc:docMk/>
                <pc:sldMk cId="1495846290" sldId="358"/>
                <pc2:cmMk id="{5C39D433-936A-4AD4-9927-2454B95E633A}"/>
              </pc2:cmMkLst>
            </pc226:cmChg>
          </p:ext>
        </pc:extLst>
      </pc:sldChg>
      <pc:sldChg chg="addSp modSp">
        <pc:chgData name="Daniel Khashabi" userId="62390808-c838-45e6-be59-d6fd0d208bc8" providerId="ADAL" clId="{38D94006-3F31-F047-8127-FEBBB4BEEEFE}" dt="2024-01-28T04:16:55.401" v="647"/>
        <pc:sldMkLst>
          <pc:docMk/>
          <pc:sldMk cId="4284470556" sldId="359"/>
        </pc:sldMkLst>
        <pc:spChg chg="add mod">
          <ac:chgData name="Daniel Khashabi" userId="62390808-c838-45e6-be59-d6fd0d208bc8" providerId="ADAL" clId="{38D94006-3F31-F047-8127-FEBBB4BEEEFE}" dt="2024-01-28T04:16:55.401" v="647"/>
          <ac:spMkLst>
            <pc:docMk/>
            <pc:sldMk cId="4284470556" sldId="359"/>
            <ac:spMk id="2" creationId="{766376A0-ABC0-BB13-CCFF-037872D3E90F}"/>
          </ac:spMkLst>
        </pc:spChg>
      </pc:sldChg>
      <pc:sldChg chg="addSp modSp">
        <pc:chgData name="Daniel Khashabi" userId="62390808-c838-45e6-be59-d6fd0d208bc8" providerId="ADAL" clId="{38D94006-3F31-F047-8127-FEBBB4BEEEFE}" dt="2024-01-28T04:16:56.892" v="648"/>
        <pc:sldMkLst>
          <pc:docMk/>
          <pc:sldMk cId="1167305669" sldId="360"/>
        </pc:sldMkLst>
        <pc:spChg chg="add mod">
          <ac:chgData name="Daniel Khashabi" userId="62390808-c838-45e6-be59-d6fd0d208bc8" providerId="ADAL" clId="{38D94006-3F31-F047-8127-FEBBB4BEEEFE}" dt="2024-01-28T04:16:56.892" v="648"/>
          <ac:spMkLst>
            <pc:docMk/>
            <pc:sldMk cId="1167305669" sldId="360"/>
            <ac:spMk id="6" creationId="{D3E18FC5-EBC7-940B-A176-EFA942BA9A82}"/>
          </ac:spMkLst>
        </pc:spChg>
      </pc:sldChg>
      <pc:sldChg chg="addSp modSp">
        <pc:chgData name="Daniel Khashabi" userId="62390808-c838-45e6-be59-d6fd0d208bc8" providerId="ADAL" clId="{38D94006-3F31-F047-8127-FEBBB4BEEEFE}" dt="2024-01-28T04:16:58.778" v="649"/>
        <pc:sldMkLst>
          <pc:docMk/>
          <pc:sldMk cId="3381438757" sldId="361"/>
        </pc:sldMkLst>
        <pc:spChg chg="add mod">
          <ac:chgData name="Daniel Khashabi" userId="62390808-c838-45e6-be59-d6fd0d208bc8" providerId="ADAL" clId="{38D94006-3F31-F047-8127-FEBBB4BEEEFE}" dt="2024-01-28T04:16:58.778" v="649"/>
          <ac:spMkLst>
            <pc:docMk/>
            <pc:sldMk cId="3381438757" sldId="361"/>
            <ac:spMk id="6" creationId="{A5CED3EF-62EF-7F82-7467-F6BE71A581A0}"/>
          </ac:spMkLst>
        </pc:spChg>
      </pc:sldChg>
      <pc:sldChg chg="modSp mod">
        <pc:chgData name="Daniel Khashabi" userId="62390808-c838-45e6-be59-d6fd0d208bc8" providerId="ADAL" clId="{38D94006-3F31-F047-8127-FEBBB4BEEEFE}" dt="2024-01-28T04:17:19.297" v="651" actId="403"/>
        <pc:sldMkLst>
          <pc:docMk/>
          <pc:sldMk cId="3098246721" sldId="1798"/>
        </pc:sldMkLst>
        <pc:spChg chg="mod">
          <ac:chgData name="Daniel Khashabi" userId="62390808-c838-45e6-be59-d6fd0d208bc8" providerId="ADAL" clId="{38D94006-3F31-F047-8127-FEBBB4BEEEFE}" dt="2024-01-28T04:17:19.297" v="651" actId="403"/>
          <ac:spMkLst>
            <pc:docMk/>
            <pc:sldMk cId="3098246721" sldId="1798"/>
            <ac:spMk id="2" creationId="{B786FD11-EBAB-0947-942E-E143B92BD5DE}"/>
          </ac:spMkLst>
        </pc:spChg>
      </pc:sldChg>
      <pc:sldChg chg="addSp modSp mod">
        <pc:chgData name="Daniel Khashabi" userId="62390808-c838-45e6-be59-d6fd0d208bc8" providerId="ADAL" clId="{38D94006-3F31-F047-8127-FEBBB4BEEEFE}" dt="2024-01-28T04:10:25.385" v="600" actId="20577"/>
        <pc:sldMkLst>
          <pc:docMk/>
          <pc:sldMk cId="4217807828" sldId="1801"/>
        </pc:sldMkLst>
        <pc:spChg chg="mod">
          <ac:chgData name="Daniel Khashabi" userId="62390808-c838-45e6-be59-d6fd0d208bc8" providerId="ADAL" clId="{38D94006-3F31-F047-8127-FEBBB4BEEEFE}" dt="2024-01-28T04:10:25.385" v="600" actId="20577"/>
          <ac:spMkLst>
            <pc:docMk/>
            <pc:sldMk cId="4217807828" sldId="1801"/>
            <ac:spMk id="3" creationId="{2BAE67F7-BFC3-5C68-93F5-C23BA66F363E}"/>
          </ac:spMkLst>
        </pc:spChg>
        <pc:picChg chg="add mod">
          <ac:chgData name="Daniel Khashabi" userId="62390808-c838-45e6-be59-d6fd0d208bc8" providerId="ADAL" clId="{38D94006-3F31-F047-8127-FEBBB4BEEEFE}" dt="2024-01-28T04:10:22.838" v="598" actId="14100"/>
          <ac:picMkLst>
            <pc:docMk/>
            <pc:sldMk cId="4217807828" sldId="1801"/>
            <ac:picMk id="4" creationId="{AA593020-B1A1-745A-A371-9E2EF70CA56A}"/>
          </ac:picMkLst>
        </pc:picChg>
      </pc:sldChg>
      <pc:sldChg chg="addSp modSp mod modCm">
        <pc:chgData name="Daniel Khashabi" userId="62390808-c838-45e6-be59-d6fd0d208bc8" providerId="ADAL" clId="{38D94006-3F31-F047-8127-FEBBB4BEEEFE}" dt="2024-01-28T04:16:06.811" v="634" actId="1076"/>
        <pc:sldMkLst>
          <pc:docMk/>
          <pc:sldMk cId="3601165243" sldId="1810"/>
        </pc:sldMkLst>
        <pc:spChg chg="add mod">
          <ac:chgData name="Daniel Khashabi" userId="62390808-c838-45e6-be59-d6fd0d208bc8" providerId="ADAL" clId="{38D94006-3F31-F047-8127-FEBBB4BEEEFE}" dt="2024-01-28T04:16:06.811" v="634" actId="1076"/>
          <ac:spMkLst>
            <pc:docMk/>
            <pc:sldMk cId="3601165243" sldId="1810"/>
            <ac:spMk id="5" creationId="{9F4A16E4-B309-D3C3-65C6-C41452CC9010}"/>
          </ac:spMkLst>
        </pc:spChg>
        <pc:extLst>
          <p:ext xmlns:p="http://schemas.openxmlformats.org/presentationml/2006/main" uri="{D6D511B9-2390-475A-947B-AFAB55BFBCF1}">
            <pc226:cmChg xmlns:pc226="http://schemas.microsoft.com/office/powerpoint/2022/06/main/command" chg="mod">
              <pc226:chgData name="Daniel Khashabi" userId="62390808-c838-45e6-be59-d6fd0d208bc8" providerId="ADAL" clId="{38D94006-3F31-F047-8127-FEBBB4BEEEFE}" dt="2024-01-28T04:15:49.397" v="611"/>
              <pc2:cmMkLst xmlns:pc2="http://schemas.microsoft.com/office/powerpoint/2019/9/main/command">
                <pc:docMk/>
                <pc:sldMk cId="3601165243" sldId="1810"/>
                <pc2:cmMk id="{44B112FA-B920-EF41-B3D9-525A9BB18FAF}"/>
              </pc2:cmMkLst>
            </pc226:cmChg>
          </p:ext>
        </pc:extLst>
      </pc:sldChg>
      <pc:sldChg chg="addSp modSp">
        <pc:chgData name="Daniel Khashabi" userId="62390808-c838-45e6-be59-d6fd0d208bc8" providerId="ADAL" clId="{38D94006-3F31-F047-8127-FEBBB4BEEEFE}" dt="2024-01-28T04:16:10.286" v="635"/>
        <pc:sldMkLst>
          <pc:docMk/>
          <pc:sldMk cId="3932764053" sldId="1811"/>
        </pc:sldMkLst>
        <pc:spChg chg="add mod">
          <ac:chgData name="Daniel Khashabi" userId="62390808-c838-45e6-be59-d6fd0d208bc8" providerId="ADAL" clId="{38D94006-3F31-F047-8127-FEBBB4BEEEFE}" dt="2024-01-28T04:16:10.286" v="635"/>
          <ac:spMkLst>
            <pc:docMk/>
            <pc:sldMk cId="3932764053" sldId="1811"/>
            <ac:spMk id="3" creationId="{42F95C57-F1CA-764F-F982-123A347D38B3}"/>
          </ac:spMkLst>
        </pc:spChg>
      </pc:sldChg>
      <pc:sldChg chg="addSp modSp">
        <pc:chgData name="Daniel Khashabi" userId="62390808-c838-45e6-be59-d6fd0d208bc8" providerId="ADAL" clId="{38D94006-3F31-F047-8127-FEBBB4BEEEFE}" dt="2024-01-28T04:16:12.534" v="636"/>
        <pc:sldMkLst>
          <pc:docMk/>
          <pc:sldMk cId="2032863098" sldId="1812"/>
        </pc:sldMkLst>
        <pc:spChg chg="add mod">
          <ac:chgData name="Daniel Khashabi" userId="62390808-c838-45e6-be59-d6fd0d208bc8" providerId="ADAL" clId="{38D94006-3F31-F047-8127-FEBBB4BEEEFE}" dt="2024-01-28T04:16:12.534" v="636"/>
          <ac:spMkLst>
            <pc:docMk/>
            <pc:sldMk cId="2032863098" sldId="1812"/>
            <ac:spMk id="3" creationId="{DB35CC1F-16A4-5393-5D66-524D4593A099}"/>
          </ac:spMkLst>
        </pc:spChg>
      </pc:sldChg>
      <pc:sldChg chg="addSp modSp">
        <pc:chgData name="Daniel Khashabi" userId="62390808-c838-45e6-be59-d6fd0d208bc8" providerId="ADAL" clId="{38D94006-3F31-F047-8127-FEBBB4BEEEFE}" dt="2024-01-28T04:16:14.155" v="637"/>
        <pc:sldMkLst>
          <pc:docMk/>
          <pc:sldMk cId="1112306791" sldId="1813"/>
        </pc:sldMkLst>
        <pc:spChg chg="add mod">
          <ac:chgData name="Daniel Khashabi" userId="62390808-c838-45e6-be59-d6fd0d208bc8" providerId="ADAL" clId="{38D94006-3F31-F047-8127-FEBBB4BEEEFE}" dt="2024-01-28T04:16:14.155" v="637"/>
          <ac:spMkLst>
            <pc:docMk/>
            <pc:sldMk cId="1112306791" sldId="1813"/>
            <ac:spMk id="3" creationId="{E7D6DCBE-00F6-E1BE-5214-65F30ABBAF20}"/>
          </ac:spMkLst>
        </pc:spChg>
      </pc:sldChg>
      <pc:sldChg chg="modSp mod">
        <pc:chgData name="Daniel Khashabi" userId="62390808-c838-45e6-be59-d6fd0d208bc8" providerId="ADAL" clId="{38D94006-3F31-F047-8127-FEBBB4BEEEFE}" dt="2024-01-28T04:10:30.805" v="607" actId="403"/>
        <pc:sldMkLst>
          <pc:docMk/>
          <pc:sldMk cId="1403695912" sldId="1814"/>
        </pc:sldMkLst>
        <pc:spChg chg="mod">
          <ac:chgData name="Daniel Khashabi" userId="62390808-c838-45e6-be59-d6fd0d208bc8" providerId="ADAL" clId="{38D94006-3F31-F047-8127-FEBBB4BEEEFE}" dt="2024-01-28T04:10:30.805" v="607" actId="403"/>
          <ac:spMkLst>
            <pc:docMk/>
            <pc:sldMk cId="1403695912" sldId="1814"/>
            <ac:spMk id="2" creationId="{B786FD11-EBAB-0947-942E-E143B92BD5DE}"/>
          </ac:spMkLst>
        </pc:spChg>
      </pc:sldChg>
    </pc:docChg>
  </pc:docChgLst>
  <pc:docChgLst>
    <pc:chgData name="Daniel Khashabi" userId="S::dkhasha1@jh.edu::62390808-c838-45e6-be59-d6fd0d208bc8" providerId="AD" clId="Web-{E2646870-C701-325A-E55C-4D9A239621E1}"/>
    <pc:docChg chg="modSld">
      <pc:chgData name="Daniel Khashabi" userId="S::dkhasha1@jh.edu::62390808-c838-45e6-be59-d6fd0d208bc8" providerId="AD" clId="Web-{E2646870-C701-325A-E55C-4D9A239621E1}" dt="2023-12-27T19:39:34.316" v="1" actId="1076"/>
      <pc:docMkLst>
        <pc:docMk/>
      </pc:docMkLst>
      <pc:sldChg chg="modSp">
        <pc:chgData name="Daniel Khashabi" userId="S::dkhasha1@jh.edu::62390808-c838-45e6-be59-d6fd0d208bc8" providerId="AD" clId="Web-{E2646870-C701-325A-E55C-4D9A239621E1}" dt="2023-12-27T19:39:34.316" v="1" actId="1076"/>
        <pc:sldMkLst>
          <pc:docMk/>
          <pc:sldMk cId="3819000268" sldId="1795"/>
        </pc:sldMkLst>
        <pc:spChg chg="mod">
          <ac:chgData name="Daniel Khashabi" userId="S::dkhasha1@jh.edu::62390808-c838-45e6-be59-d6fd0d208bc8" providerId="AD" clId="Web-{E2646870-C701-325A-E55C-4D9A239621E1}" dt="2023-12-27T19:39:34.316" v="1" actId="1076"/>
          <ac:spMkLst>
            <pc:docMk/>
            <pc:sldMk cId="3819000268" sldId="1795"/>
            <ac:spMk id="2" creationId="{22A137AE-F7F2-3B87-C4FD-96B8A6FA099E}"/>
          </ac:spMkLst>
        </pc:spChg>
      </pc:sldChg>
    </pc:docChg>
  </pc:docChgLst>
</pc:chgInfo>
</file>

<file path=ppt/comments/modernComment_162_76A7464C.xml><?xml version="1.0" encoding="utf-8"?>
<p188:cmLst xmlns:a="http://schemas.openxmlformats.org/drawingml/2006/main" xmlns:r="http://schemas.openxmlformats.org/officeDocument/2006/relationships" xmlns:p188="http://schemas.microsoft.com/office/powerpoint/2018/8/main">
  <p188:cm id="{EB4C38DB-4120-4D45-896C-3831DEE0D602}" authorId="{AC97BE05-7214-46BD-569F-A0959E827800}" status="resolved" created="2023-11-13T17:33:05.296" complete="100000">
    <pc:sldMkLst xmlns:pc="http://schemas.microsoft.com/office/powerpoint/2013/main/command">
      <pc:docMk/>
      <pc:sldMk cId="1990673996" sldId="354"/>
    </pc:sldMkLst>
    <p188:txBody>
      <a:bodyPr/>
      <a:lstStyle/>
      <a:p>
        <a:r>
          <a:rPr lang="en-US"/>
          <a:t>Add credits to the original author of these slides. </a:t>
        </a:r>
      </a:p>
    </p188:txBody>
  </p188:cm>
</p188:cmLst>
</file>

<file path=ppt/comments/modernComment_166_5928CD92.xml><?xml version="1.0" encoding="utf-8"?>
<p188:cmLst xmlns:a="http://schemas.openxmlformats.org/drawingml/2006/main" xmlns:r="http://schemas.openxmlformats.org/officeDocument/2006/relationships" xmlns:p188="http://schemas.microsoft.com/office/powerpoint/2018/8/main">
  <p188:cm id="{5C39D433-936A-4AD4-9927-2454B95E633A}" authorId="{AC97BE05-7214-46BD-569F-A0959E827800}" status="resolved" created="2023-09-06T18:27:14.745" complete="100000">
    <pc:sldMkLst xmlns:pc="http://schemas.microsoft.com/office/powerpoint/2013/main/command">
      <pc:docMk/>
      <pc:sldMk cId="1495846290" sldId="358"/>
    </pc:sldMkLst>
    <p188:txBody>
      <a:bodyPr/>
      <a:lstStyle/>
      <a:p>
        <a:r>
          <a:rPr lang="en-US"/>
          <a:t>To show the length generalization, one interesting animation that Ofir Press did and it's very interesting was to show degrading color intensity to emphasize that models don't see older context. </a:t>
        </a:r>
      </a:p>
    </p188:txBody>
  </p188:cm>
</p188:cmLst>
</file>

<file path=ppt/comments/modernComment_6E7_920CD1DD.xml><?xml version="1.0" encoding="utf-8"?>
<p188:cmLst xmlns:a="http://schemas.openxmlformats.org/drawingml/2006/main" xmlns:r="http://schemas.openxmlformats.org/officeDocument/2006/relationships" xmlns:p188="http://schemas.microsoft.com/office/powerpoint/2018/8/main">
  <p188:cm id="{44191240-17FF-2949-AF57-6364AA6BC0FB}" authorId="{AC97BE05-7214-46BD-569F-A0959E827800}" status="resolved" created="2023-02-11T16:34:54.885" complete="100000">
    <pc:sldMkLst xmlns:pc="http://schemas.microsoft.com/office/powerpoint/2013/main/command">
      <pc:docMk/>
      <pc:sldMk cId="3506725227" sldId="1713"/>
    </pc:sldMkLst>
    <p188:txBody>
      <a:bodyPr/>
      <a:lstStyle/>
      <a:p>
        <a:r>
          <a:rPr lang="en-US"/>
          <a:t>cite Ari’s paper</a:t>
        </a:r>
      </a:p>
    </p188:txBody>
  </p188:cm>
</p188:cmLst>
</file>

<file path=ppt/comments/modernComment_6ED_F8AB14D1.xml><?xml version="1.0" encoding="utf-8"?>
<p188:cmLst xmlns:a="http://schemas.openxmlformats.org/drawingml/2006/main" xmlns:r="http://schemas.openxmlformats.org/officeDocument/2006/relationships" xmlns:p188="http://schemas.microsoft.com/office/powerpoint/2018/8/main">
  <p188:cm id="{2B7EEFE9-1A0A-5A4C-9ACD-FC7992976A24}" authorId="{AC97BE05-7214-46BD-569F-A0959E827800}" status="resolved" created="2023-02-21T22:46:14.769" complete="100000">
    <pc:sldMkLst xmlns:pc="http://schemas.microsoft.com/office/powerpoint/2013/main/command">
      <pc:docMk/>
      <pc:sldMk cId="4171961553" sldId="1773"/>
    </pc:sldMkLst>
    <p188:txBody>
      <a:bodyPr/>
      <a:lstStyle/>
      <a:p>
        <a:r>
          <a:rPr lang="en-US"/>
          <a:t>What is the * here? Might be easier to just drop it. </a:t>
        </a:r>
      </a:p>
    </p188:txBody>
  </p188:cm>
</p188:cmLst>
</file>

<file path=ppt/comments/modernComment_6F2_172448C6.xml><?xml version="1.0" encoding="utf-8"?>
<p188:cmLst xmlns:a="http://schemas.openxmlformats.org/drawingml/2006/main" xmlns:r="http://schemas.openxmlformats.org/officeDocument/2006/relationships" xmlns:p188="http://schemas.microsoft.com/office/powerpoint/2018/8/main">
  <p188:cm id="{F8AD3B33-96E8-F74D-9CF1-370756B9755A}" authorId="{AC97BE05-7214-46BD-569F-A0959E827800}" status="resolved" created="2023-02-21T22:46:47.774" complete="100000">
    <pc:sldMkLst xmlns:pc="http://schemas.microsoft.com/office/powerpoint/2013/main/command">
      <pc:docMk/>
      <pc:sldMk cId="388253894" sldId="1778"/>
    </pc:sldMkLst>
    <p188:replyLst>
      <p188:reply id="{76B048BC-BD80-FB49-A793-49423D00D55E}" authorId="{AC97BE05-7214-46BD-569F-A0959E827800}" created="2023-02-21T22:46:56.351">
        <p188:txBody>
          <a:bodyPr/>
          <a:lstStyle/>
          <a:p>
            <a:r>
              <a:rPr lang="en-US"/>
              <a:t>It might be cleaner if we transpose this. </a:t>
            </a:r>
          </a:p>
        </p188:txBody>
      </p188:reply>
    </p188:replyLst>
    <p188:txBody>
      <a:bodyPr/>
      <a:lstStyle/>
      <a:p>
        <a:r>
          <a:rPr lang="en-US"/>
          <a:t>TODO: drop the baseline scores and just keep the 2nd/1st for simplcity. </a:t>
        </a:r>
      </a:p>
    </p188:txBody>
  </p188:cm>
</p188:cmLst>
</file>

<file path=ppt/comments/modernComment_6F4_D05338A.xml><?xml version="1.0" encoding="utf-8"?>
<p188:cmLst xmlns:a="http://schemas.openxmlformats.org/drawingml/2006/main" xmlns:r="http://schemas.openxmlformats.org/officeDocument/2006/relationships" xmlns:p188="http://schemas.microsoft.com/office/powerpoint/2018/8/main">
  <p188:cm id="{725D37FC-AF68-D341-814B-2438986AC1C7}" authorId="{AC97BE05-7214-46BD-569F-A0959E827800}" status="resolved" created="2023-12-28T00:37:16.005" complete="100000">
    <pc:sldMkLst xmlns:pc="http://schemas.microsoft.com/office/powerpoint/2013/main/command">
      <pc:docMk/>
      <pc:sldMk cId="218444682" sldId="1780"/>
    </pc:sldMkLst>
    <p188:txBody>
      <a:bodyPr/>
      <a:lstStyle/>
      <a:p>
        <a:r>
          <a:rPr lang="en-US"/>
          <a:t>why you have two linear layers here </a:t>
        </a:r>
      </a:p>
    </p188:txBody>
  </p188:cm>
</p188:cmLst>
</file>

<file path=ppt/comments/modernComment_712_D6A56BBB.xml><?xml version="1.0" encoding="utf-8"?>
<p188:cmLst xmlns:a="http://schemas.openxmlformats.org/drawingml/2006/main" xmlns:r="http://schemas.openxmlformats.org/officeDocument/2006/relationships" xmlns:p188="http://schemas.microsoft.com/office/powerpoint/2018/8/main">
  <p188:cm id="{44B112FA-B920-EF41-B3D9-525A9BB18FAF}" authorId="{AC97BE05-7214-46BD-569F-A0959E827800}" status="resolved" created="2023-11-13T17:33:05.296" complete="100000">
    <pc:sldMkLst xmlns:pc="http://schemas.microsoft.com/office/powerpoint/2013/main/command">
      <pc:docMk/>
      <pc:sldMk cId="1990673996" sldId="354"/>
    </pc:sldMkLst>
    <p188:txBody>
      <a:bodyPr/>
      <a:lstStyle/>
      <a:p>
        <a:r>
          <a:rPr lang="en-US"/>
          <a:t>Add credits to the original author of these slides.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rbel" panose="020B0503020204020204" pitchFamily="34" charset="0"/>
        <a:ea typeface="Corbel" panose="020B0503020204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9862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4561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6333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7565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9351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707B8-6C37-FE21-0E96-ACB979597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77F57-17B1-5537-F9CF-E948A8405CF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E62540A-D4AD-34E8-E75F-049E9D7B3AC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8570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456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5397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models don’t guarantee that there is no vanishing/exploding gradient, but it does provide an easier way for the model to learn long-distance dependencies</a:t>
            </a:r>
          </a:p>
        </p:txBody>
      </p:sp>
    </p:spTree>
    <p:extLst>
      <p:ext uri="{BB962C8B-B14F-4D97-AF65-F5344CB8AC3E}">
        <p14:creationId xmlns:p14="http://schemas.microsoft.com/office/powerpoint/2010/main" val="366318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models don’t guarantee that there is no vanishing/exploding gradient, but it does provide an easier way for the model to learn long-distance dependencies</a:t>
            </a:r>
          </a:p>
        </p:txBody>
      </p:sp>
    </p:spTree>
    <p:extLst>
      <p:ext uri="{BB962C8B-B14F-4D97-AF65-F5344CB8AC3E}">
        <p14:creationId xmlns:p14="http://schemas.microsoft.com/office/powerpoint/2010/main" val="413786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models don’t guarantee that there is no vanishing/exploding gradient, but it does provide an easier way for the model to learn long-distance dependencies</a:t>
            </a:r>
          </a:p>
        </p:txBody>
      </p:sp>
    </p:spTree>
    <p:extLst>
      <p:ext uri="{BB962C8B-B14F-4D97-AF65-F5344CB8AC3E}">
        <p14:creationId xmlns:p14="http://schemas.microsoft.com/office/powerpoint/2010/main" val="317077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models don’t guarantee that there is no vanishing/exploding gradient, but it does provide an easier way for the model to learn long-distance dependencies</a:t>
            </a:r>
          </a:p>
        </p:txBody>
      </p:sp>
    </p:spTree>
    <p:extLst>
      <p:ext uri="{BB962C8B-B14F-4D97-AF65-F5344CB8AC3E}">
        <p14:creationId xmlns:p14="http://schemas.microsoft.com/office/powerpoint/2010/main" val="207865537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1733725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59298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87895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06742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85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dirty="0"/>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dirty="0">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164494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2185206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lvl1pPr>
              <a:defRPr b="0" i="0">
                <a:latin typeface="Corbel" panose="020B0503020204020204" pitchFamily="34" charset="0"/>
              </a:defRPr>
            </a:lvl1pPr>
          </a:lstStyle>
          <a:p>
            <a:fld id="{0104F993-25E2-634E-BAAE-979470ED3484}" type="datetimeFigureOut">
              <a:rPr lang="en-CN" smtClean="0"/>
              <a:pPr/>
              <a:t>2/25/24</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lvl1pPr>
              <a:defRPr b="0" i="0">
                <a:latin typeface="Corbel" panose="020B0503020204020204" pitchFamily="34" charset="0"/>
              </a:defRPr>
            </a:lvl1p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lvl1pPr>
              <a:defRPr b="0" i="0"/>
            </a:lvl1pPr>
          </a:lstStyle>
          <a:p>
            <a:fld id="{6C74AF8F-34DA-FD49-A130-D08203732350}" type="slidenum">
              <a:rPr lang="en-CN" smtClean="0"/>
              <a:pPr/>
              <a:t>‹#›</a:t>
            </a:fld>
            <a:endParaRPr lang="en-CN"/>
          </a:p>
        </p:txBody>
      </p:sp>
    </p:spTree>
    <p:extLst>
      <p:ext uri="{BB962C8B-B14F-4D97-AF65-F5344CB8AC3E}">
        <p14:creationId xmlns:p14="http://schemas.microsoft.com/office/powerpoint/2010/main" val="2319129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498216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and Image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3811C-CED5-4A3A-A63F-55F501B73F73}"/>
              </a:ext>
              <a:ext uri="{C183D7F6-B498-43B3-948B-1728B52AA6E4}">
                <adec:decorative xmlns:adec="http://schemas.microsoft.com/office/drawing/2017/decorative" val="1"/>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a:extLst>
              <a:ext uri="{FF2B5EF4-FFF2-40B4-BE49-F238E27FC236}">
                <a16:creationId xmlns:a16="http://schemas.microsoft.com/office/drawing/2014/main" id="{672894F5-694C-4E89-9466-8B211199C5B1}"/>
              </a:ext>
            </a:extLst>
          </p:cNvPr>
          <p:cNvSpPr>
            <a:spLocks noGrp="1"/>
          </p:cNvSpPr>
          <p:nvPr>
            <p:ph type="title" hasCustomPrompt="1"/>
          </p:nvPr>
        </p:nvSpPr>
        <p:spPr>
          <a:xfrm>
            <a:off x="4859479" y="311887"/>
            <a:ext cx="3997039" cy="859536"/>
          </a:xfrm>
          <a:prstGeom prst="rect">
            <a:avLst/>
          </a:prstGeom>
        </p:spPr>
        <p:txBody>
          <a:bodyPr anchor="b"/>
          <a:lstStyle>
            <a:lvl1pPr>
              <a:defRPr sz="3000" b="1">
                <a:solidFill>
                  <a:schemeClr val="bg1"/>
                </a:solidFill>
              </a:defRPr>
            </a:lvl1pPr>
          </a:lstStyle>
          <a:p>
            <a:r>
              <a:rPr lang="en-US" dirty="0"/>
              <a:t>Click to add title</a:t>
            </a:r>
          </a:p>
        </p:txBody>
      </p:sp>
      <p:sp>
        <p:nvSpPr>
          <p:cNvPr id="9" name="Rectangle 8">
            <a:extLst>
              <a:ext uri="{FF2B5EF4-FFF2-40B4-BE49-F238E27FC236}">
                <a16:creationId xmlns:a16="http://schemas.microsoft.com/office/drawing/2014/main" id="{BDCEFF7E-EC91-4D9F-B8FF-3732B7C43915}"/>
              </a:ext>
              <a:ext uri="{C183D7F6-B498-43B3-948B-1728B52AA6E4}">
                <adec:decorative xmlns:adec="http://schemas.microsoft.com/office/drawing/2017/decorative" val="1"/>
              </a:ext>
            </a:extLst>
          </p:cNvPr>
          <p:cNvSpPr/>
          <p:nvPr/>
        </p:nvSpPr>
        <p:spPr>
          <a:xfrm>
            <a:off x="4937760" y="118064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1" name="Subtitle">
            <a:extLst>
              <a:ext uri="{FF2B5EF4-FFF2-40B4-BE49-F238E27FC236}">
                <a16:creationId xmlns:a16="http://schemas.microsoft.com/office/drawing/2014/main" id="{64F033F1-BBC7-40C9-9D92-D1A77D35D2B0}"/>
              </a:ext>
            </a:extLst>
          </p:cNvPr>
          <p:cNvSpPr>
            <a:spLocks noGrp="1"/>
          </p:cNvSpPr>
          <p:nvPr>
            <p:ph type="body" sz="quarter" idx="15" hasCustomPrompt="1"/>
          </p:nvPr>
        </p:nvSpPr>
        <p:spPr>
          <a:xfrm>
            <a:off x="4859481" y="1341594"/>
            <a:ext cx="3997038" cy="357791"/>
          </a:xfrm>
          <a:prstGeom prst="rect">
            <a:avLst/>
          </a:prstGeom>
        </p:spPr>
        <p:txBody>
          <a:bodyPr>
            <a:noAutofit/>
          </a:bodyPr>
          <a:lstStyle>
            <a:lvl1pPr marL="0" indent="0">
              <a:buNone/>
              <a:defRPr sz="18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12" name="Bullets">
            <a:extLst>
              <a:ext uri="{FF2B5EF4-FFF2-40B4-BE49-F238E27FC236}">
                <a16:creationId xmlns:a16="http://schemas.microsoft.com/office/drawing/2014/main" id="{11930C6E-74F3-4A46-8459-CB7DF31D2004}"/>
              </a:ext>
            </a:extLst>
          </p:cNvPr>
          <p:cNvSpPr>
            <a:spLocks noGrp="1"/>
          </p:cNvSpPr>
          <p:nvPr>
            <p:ph type="body" sz="quarter" idx="16" hasCustomPrompt="1"/>
          </p:nvPr>
        </p:nvSpPr>
        <p:spPr>
          <a:xfrm>
            <a:off x="4859480" y="1983499"/>
            <a:ext cx="3997038" cy="2538460"/>
          </a:xfrm>
          <a:prstGeom prst="rect">
            <a:avLst/>
          </a:prstGeom>
        </p:spPr>
        <p:txBody>
          <a:bodyPr>
            <a:noAutofit/>
          </a:bodyPr>
          <a:lstStyle>
            <a:lvl1pPr marL="230188" indent="-230188">
              <a:buClr>
                <a:srgbClr val="69ACE5"/>
              </a:buClr>
              <a:buFont typeface="Wingdings" panose="05000000000000000000" pitchFamily="2" charset="2"/>
              <a:buChar char="§"/>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solidFill>
                  <a:schemeClr val="bg1"/>
                </a:solidFill>
              </a:defRPr>
            </a:lvl2pPr>
            <a:lvl3pPr marL="914400" indent="-228600">
              <a:buClr>
                <a:schemeClr val="bg2"/>
              </a:buClr>
              <a:defRPr sz="1600">
                <a:solidFill>
                  <a:schemeClr val="bg1"/>
                </a:solidFill>
              </a:defRPr>
            </a:lvl3pPr>
          </a:lstStyle>
          <a:p>
            <a:pPr lvl="0"/>
            <a:r>
              <a:rPr lang="en-US" noProof="0"/>
              <a:t>Click to add bullets</a:t>
            </a:r>
          </a:p>
          <a:p>
            <a:pPr lvl="1"/>
            <a:r>
              <a:rPr lang="en-US" noProof="0"/>
              <a:t>Second level</a:t>
            </a:r>
          </a:p>
          <a:p>
            <a:pPr lvl="2"/>
            <a:r>
              <a:rPr lang="en-US" noProof="0"/>
              <a:t>Third level</a:t>
            </a:r>
          </a:p>
        </p:txBody>
      </p:sp>
      <p:sp>
        <p:nvSpPr>
          <p:cNvPr id="2" name="Picture">
            <a:extLst>
              <a:ext uri="{FF2B5EF4-FFF2-40B4-BE49-F238E27FC236}">
                <a16:creationId xmlns:a16="http://schemas.microsoft.com/office/drawing/2014/main" id="{125F2012-5AA2-4722-938F-6C2712BA4404}"/>
              </a:ext>
            </a:extLst>
          </p:cNvPr>
          <p:cNvSpPr>
            <a:spLocks noGrp="1"/>
          </p:cNvSpPr>
          <p:nvPr>
            <p:ph type="pic" sz="quarter" idx="13"/>
          </p:nvPr>
        </p:nvSpPr>
        <p:spPr>
          <a:xfrm>
            <a:off x="0" y="-1"/>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buNone/>
              <a:defRPr/>
            </a:lvl1pPr>
          </a:lstStyle>
          <a:p>
            <a:endParaRPr lang="id-ID" dirty="0"/>
          </a:p>
        </p:txBody>
      </p:sp>
      <p:sp>
        <p:nvSpPr>
          <p:cNvPr id="20" name="Picture Citation">
            <a:extLst>
              <a:ext uri="{FF2B5EF4-FFF2-40B4-BE49-F238E27FC236}">
                <a16:creationId xmlns:a16="http://schemas.microsoft.com/office/drawing/2014/main" id="{6E0C0891-678B-4B94-B45C-18B52DCC614F}"/>
              </a:ext>
            </a:extLst>
          </p:cNvPr>
          <p:cNvSpPr>
            <a:spLocks noGrp="1"/>
          </p:cNvSpPr>
          <p:nvPr>
            <p:ph type="body" sz="quarter" idx="18" hasCustomPrompt="1"/>
          </p:nvPr>
        </p:nvSpPr>
        <p:spPr>
          <a:xfrm>
            <a:off x="4859480" y="4855311"/>
            <a:ext cx="1426796" cy="199537"/>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A3221F5F-9756-4BE8-A395-29DB69822AD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pic>
        <p:nvPicPr>
          <p:cNvPr id="14" name="WSE logo">
            <a:extLst>
              <a:ext uri="{FF2B5EF4-FFF2-40B4-BE49-F238E27FC236}">
                <a16:creationId xmlns:a16="http://schemas.microsoft.com/office/drawing/2014/main" id="{9517D212-C05C-4C07-9599-6B4EC3A53469}"/>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782756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dirty="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83304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1682069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550479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040733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3380275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82406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rgbClr val="092C74"/>
                </a:solidFill>
              </a:defRPr>
            </a:lvl1pPr>
          </a:lstStyle>
          <a:p>
            <a:r>
              <a:rPr lang="en-US" noProof="0" dirty="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dirty="0"/>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08588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dirty="0"/>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775935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65676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dirty="0"/>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1420402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dirty="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2672566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4237167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41349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dirty="0"/>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361795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dirty="0"/>
              <a:t>Click to add bullets</a:t>
            </a:r>
          </a:p>
          <a:p>
            <a:pPr lvl="1"/>
            <a:r>
              <a:rPr lang="en-US" noProof="0" dirty="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spTree>
    <p:extLst>
      <p:ext uri="{BB962C8B-B14F-4D97-AF65-F5344CB8AC3E}">
        <p14:creationId xmlns:p14="http://schemas.microsoft.com/office/powerpoint/2010/main" val="1288338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333268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dirty="0"/>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149165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70462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89918647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0902331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88421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61414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46966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2241827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7867348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dirty="0"/>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dirty="0"/>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264706882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dirty="0"/>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dirty="0"/>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168561137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971670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06826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71460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192085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Tree>
    <p:extLst>
      <p:ext uri="{BB962C8B-B14F-4D97-AF65-F5344CB8AC3E}">
        <p14:creationId xmlns:p14="http://schemas.microsoft.com/office/powerpoint/2010/main" val="174645512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2280600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6765408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3772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73099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dirty="0"/>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2112020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4352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dirty="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16186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dirty="0"/>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dirty="0"/>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4279267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04573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58142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2261158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2638195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8760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6070501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05750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03119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33237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2388577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64613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894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4326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dirty="0"/>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59183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189754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theme" Target="../theme/theme4.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36020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53" r:id="rId15"/>
    <p:sldLayoutId id="2147483754" r:id="rId16"/>
    <p:sldLayoutId id="2147483755"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49252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7021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53318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microsoft.com/office/2018/10/relationships/comments" Target="../comments/modernComment_712_D6A56BBB.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image" Target="../media/image25.png"/><Relationship Id="rId17" Type="http://schemas.openxmlformats.org/officeDocument/2006/relationships/image" Target="../media/image15.png"/><Relationship Id="rId2" Type="http://schemas.openxmlformats.org/officeDocument/2006/relationships/image" Target="../media/image11.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4.pn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4.png"/><Relationship Id="rId18"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7.png"/><Relationship Id="rId7" Type="http://schemas.openxmlformats.org/officeDocument/2006/relationships/image" Target="../media/image23.png"/><Relationship Id="rId12" Type="http://schemas.openxmlformats.org/officeDocument/2006/relationships/image" Target="../media/image30.png"/><Relationship Id="rId17"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31.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4.png"/><Relationship Id="rId24" Type="http://schemas.openxmlformats.org/officeDocument/2006/relationships/image" Target="../media/image16.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15.png"/><Relationship Id="rId10" Type="http://schemas.openxmlformats.org/officeDocument/2006/relationships/image" Target="../media/image19.png"/><Relationship Id="rId19"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20.png"/><Relationship Id="rId22"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medium.com/deep-writing/harry-potter-written-by-artificial-intelligence-8a9431803da6"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medium.com/@samim/obama-rnn-machine-generated-political-speeches-c8abd18a2ea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ngineering.fb.com/2016/10/25/ml-applications/building-an-efficient-neural-language-model-over-a-billion-words/"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microsoft.com/office/2018/10/relationships/comments" Target="../comments/modernComment_162_76A7464C.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image" Target="../media/image25.png"/><Relationship Id="rId17" Type="http://schemas.openxmlformats.org/officeDocument/2006/relationships/image" Target="../media/image15.png"/><Relationship Id="rId2" Type="http://schemas.openxmlformats.org/officeDocument/2006/relationships/image" Target="../media/image11.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4.png"/><Relationship Id="rId1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4.png"/><Relationship Id="rId18"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7.png"/><Relationship Id="rId7" Type="http://schemas.openxmlformats.org/officeDocument/2006/relationships/image" Target="../media/image23.png"/><Relationship Id="rId12" Type="http://schemas.openxmlformats.org/officeDocument/2006/relationships/image" Target="../media/image30.png"/><Relationship Id="rId17"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31.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4.png"/><Relationship Id="rId24" Type="http://schemas.openxmlformats.org/officeDocument/2006/relationships/image" Target="../media/image16.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15.png"/><Relationship Id="rId10" Type="http://schemas.openxmlformats.org/officeDocument/2006/relationships/image" Target="../media/image19.png"/><Relationship Id="rId19"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20.png"/><Relationship Id="rId22" Type="http://schemas.openxmlformats.org/officeDocument/2006/relationships/image" Target="../media/image33.png"/></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4.png"/><Relationship Id="rId18"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7.png"/><Relationship Id="rId7" Type="http://schemas.openxmlformats.org/officeDocument/2006/relationships/image" Target="../media/image23.png"/><Relationship Id="rId12" Type="http://schemas.openxmlformats.org/officeDocument/2006/relationships/image" Target="../media/image30.png"/><Relationship Id="rId17"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31.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4.png"/><Relationship Id="rId24" Type="http://schemas.openxmlformats.org/officeDocument/2006/relationships/image" Target="../media/image16.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15.png"/><Relationship Id="rId10" Type="http://schemas.openxmlformats.org/officeDocument/2006/relationships/image" Target="../media/image19.png"/><Relationship Id="rId19"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20.png"/><Relationship Id="rId22"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8.png"/><Relationship Id="rId12" Type="http://schemas.openxmlformats.org/officeDocument/2006/relationships/image" Target="../media/image22.png"/><Relationship Id="rId17" Type="http://schemas.openxmlformats.org/officeDocument/2006/relationships/image" Target="../media/image16.png"/><Relationship Id="rId2" Type="http://schemas.openxmlformats.org/officeDocument/2006/relationships/image" Target="../media/image11.png"/><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18.png"/><Relationship Id="rId15" Type="http://schemas.openxmlformats.org/officeDocument/2006/relationships/image" Target="../media/image15.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7.png"/><Relationship Id="rId18" Type="http://schemas.openxmlformats.org/officeDocument/2006/relationships/image" Target="../media/image48.png"/><Relationship Id="rId3" Type="http://schemas.openxmlformats.org/officeDocument/2006/relationships/image" Target="../media/image12.png"/><Relationship Id="rId7" Type="http://schemas.openxmlformats.org/officeDocument/2006/relationships/image" Target="../media/image28.png"/><Relationship Id="rId12" Type="http://schemas.openxmlformats.org/officeDocument/2006/relationships/image" Target="../media/image22.png"/><Relationship Id="rId17" Type="http://schemas.openxmlformats.org/officeDocument/2006/relationships/image" Target="../media/image16.png"/><Relationship Id="rId2" Type="http://schemas.openxmlformats.org/officeDocument/2006/relationships/image" Target="../media/image11.png"/><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18.png"/><Relationship Id="rId15" Type="http://schemas.openxmlformats.org/officeDocument/2006/relationships/image" Target="../media/image15.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33.png"/></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5.png"/><Relationship Id="rId2" Type="http://schemas.microsoft.com/office/2018/10/relationships/comments" Target="../comments/modernComment_166_5928CD9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58.png"/><Relationship Id="rId10" Type="http://schemas.openxmlformats.org/officeDocument/2006/relationships/image" Target="../media/image33.png"/><Relationship Id="rId4" Type="http://schemas.openxmlformats.org/officeDocument/2006/relationships/image" Target="../media/image50.png"/><Relationship Id="rId9" Type="http://schemas.openxmlformats.org/officeDocument/2006/relationships/image" Target="../media/image32.png"/><Relationship Id="rId14" Type="http://schemas.openxmlformats.org/officeDocument/2006/relationships/image" Target="../media/image57.png"/></Relationships>
</file>

<file path=ppt/slides/_rels/slide4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7.png"/><Relationship Id="rId12" Type="http://schemas.openxmlformats.org/officeDocument/2006/relationships/image" Target="../media/image33.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9.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3.png"/><Relationship Id="rId4" Type="http://schemas.openxmlformats.org/officeDocument/2006/relationships/image" Target="../media/image56.png"/><Relationship Id="rId9" Type="http://schemas.openxmlformats.org/officeDocument/2006/relationships/image" Target="../media/image52.png"/><Relationship Id="rId1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9.png"/><Relationship Id="rId12"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61.png"/><Relationship Id="rId5" Type="http://schemas.openxmlformats.org/officeDocument/2006/relationships/image" Target="../media/image29.png"/><Relationship Id="rId1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54.png"/><Relationship Id="rId14"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33.png"/><Relationship Id="rId12"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29.png"/><Relationship Id="rId1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1.png"/><Relationship Id="rId9" Type="http://schemas.openxmlformats.org/officeDocument/2006/relationships/image" Target="../media/image60.png"/><Relationship Id="rId1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image" Target="../media/image65.jpg"/><Relationship Id="rId18" Type="http://schemas.openxmlformats.org/officeDocument/2006/relationships/image" Target="../media/image70.png"/><Relationship Id="rId26" Type="http://schemas.openxmlformats.org/officeDocument/2006/relationships/image" Target="../media/image78.png"/><Relationship Id="rId3" Type="http://schemas.openxmlformats.org/officeDocument/2006/relationships/image" Target="../media/image46.png"/><Relationship Id="rId21" Type="http://schemas.openxmlformats.org/officeDocument/2006/relationships/image" Target="../media/image73.jpg"/><Relationship Id="rId7" Type="http://schemas.openxmlformats.org/officeDocument/2006/relationships/image" Target="../media/image50.jp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png"/><Relationship Id="rId2" Type="http://schemas.openxmlformats.org/officeDocument/2006/relationships/notesSlide" Target="../notesSlides/notesSlide4.xml"/><Relationship Id="rId16" Type="http://schemas.openxmlformats.org/officeDocument/2006/relationships/image" Target="../media/image68.jpg"/><Relationship Id="rId20" Type="http://schemas.openxmlformats.org/officeDocument/2006/relationships/image" Target="../media/image72.jpg"/><Relationship Id="rId29"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49.jpg"/><Relationship Id="rId11" Type="http://schemas.openxmlformats.org/officeDocument/2006/relationships/image" Target="../media/image63.png"/><Relationship Id="rId24" Type="http://schemas.openxmlformats.org/officeDocument/2006/relationships/image" Target="../media/image76.jpg"/><Relationship Id="rId32" Type="http://schemas.openxmlformats.org/officeDocument/2006/relationships/image" Target="../media/image84.jpg"/><Relationship Id="rId5" Type="http://schemas.openxmlformats.org/officeDocument/2006/relationships/image" Target="../media/image48.jpg"/><Relationship Id="rId15" Type="http://schemas.openxmlformats.org/officeDocument/2006/relationships/image" Target="../media/image67.jpg"/><Relationship Id="rId23" Type="http://schemas.openxmlformats.org/officeDocument/2006/relationships/image" Target="../media/image75.jpg"/><Relationship Id="rId28" Type="http://schemas.openxmlformats.org/officeDocument/2006/relationships/image" Target="../media/image80.jpg"/><Relationship Id="rId10" Type="http://schemas.openxmlformats.org/officeDocument/2006/relationships/image" Target="../media/image53.jpg"/><Relationship Id="rId19" Type="http://schemas.openxmlformats.org/officeDocument/2006/relationships/image" Target="../media/image71.jpg"/><Relationship Id="rId31" Type="http://schemas.openxmlformats.org/officeDocument/2006/relationships/image" Target="../media/image83.jpg"/><Relationship Id="rId4" Type="http://schemas.openxmlformats.org/officeDocument/2006/relationships/image" Target="../media/image47.jpg"/><Relationship Id="rId9" Type="http://schemas.openxmlformats.org/officeDocument/2006/relationships/image" Target="../media/image52.jpg"/><Relationship Id="rId14" Type="http://schemas.openxmlformats.org/officeDocument/2006/relationships/image" Target="../media/image66.jpg"/><Relationship Id="rId22" Type="http://schemas.openxmlformats.org/officeDocument/2006/relationships/image" Target="../media/image74.jpg"/><Relationship Id="rId27" Type="http://schemas.openxmlformats.org/officeDocument/2006/relationships/image" Target="../media/image79.jpg"/><Relationship Id="rId30" Type="http://schemas.openxmlformats.org/officeDocument/2006/relationships/image" Target="../media/image82.png"/></Relationships>
</file>

<file path=ppt/slides/_rels/slide46.xml.rels><?xml version="1.0" encoding="UTF-8" standalone="yes"?>
<Relationships xmlns="http://schemas.openxmlformats.org/package/2006/relationships"><Relationship Id="rId8" Type="http://schemas.openxmlformats.org/officeDocument/2006/relationships/image" Target="../media/image76.jpg"/><Relationship Id="rId13" Type="http://schemas.openxmlformats.org/officeDocument/2006/relationships/image" Target="../media/image53.jpg"/><Relationship Id="rId18" Type="http://schemas.openxmlformats.org/officeDocument/2006/relationships/image" Target="../media/image81.png"/><Relationship Id="rId26" Type="http://schemas.openxmlformats.org/officeDocument/2006/relationships/image" Target="../media/image70.png"/><Relationship Id="rId3" Type="http://schemas.openxmlformats.org/officeDocument/2006/relationships/image" Target="../media/image93.png"/><Relationship Id="rId21" Type="http://schemas.openxmlformats.org/officeDocument/2006/relationships/image" Target="../media/image47.jpg"/><Relationship Id="rId7" Type="http://schemas.openxmlformats.org/officeDocument/2006/relationships/image" Target="../media/image75.jpg"/><Relationship Id="rId12" Type="http://schemas.openxmlformats.org/officeDocument/2006/relationships/image" Target="../media/image71.jpg"/><Relationship Id="rId17" Type="http://schemas.openxmlformats.org/officeDocument/2006/relationships/image" Target="../media/image80.jpg"/><Relationship Id="rId25" Type="http://schemas.openxmlformats.org/officeDocument/2006/relationships/image" Target="../media/image85.png"/><Relationship Id="rId2" Type="http://schemas.openxmlformats.org/officeDocument/2006/relationships/notesSlide" Target="../notesSlides/notesSlide5.xml"/><Relationship Id="rId16" Type="http://schemas.openxmlformats.org/officeDocument/2006/relationships/image" Target="../media/image65.jpg"/><Relationship Id="rId20" Type="http://schemas.openxmlformats.org/officeDocument/2006/relationships/image" Target="../media/image66.jpg"/><Relationship Id="rId29"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74.jpg"/><Relationship Id="rId11" Type="http://schemas.openxmlformats.org/officeDocument/2006/relationships/image" Target="../media/image79.jpg"/><Relationship Id="rId24" Type="http://schemas.openxmlformats.org/officeDocument/2006/relationships/image" Target="../media/image68.jpg"/><Relationship Id="rId5" Type="http://schemas.openxmlformats.org/officeDocument/2006/relationships/image" Target="../media/image73.jpg"/><Relationship Id="rId15" Type="http://schemas.openxmlformats.org/officeDocument/2006/relationships/image" Target="../media/image64.png"/><Relationship Id="rId23" Type="http://schemas.openxmlformats.org/officeDocument/2006/relationships/image" Target="../media/image67.jpg"/><Relationship Id="rId28" Type="http://schemas.openxmlformats.org/officeDocument/2006/relationships/image" Target="../media/image49.jpg"/><Relationship Id="rId10" Type="http://schemas.openxmlformats.org/officeDocument/2006/relationships/image" Target="../media/image78.png"/><Relationship Id="rId19" Type="http://schemas.openxmlformats.org/officeDocument/2006/relationships/image" Target="../media/image82.png"/><Relationship Id="rId4" Type="http://schemas.openxmlformats.org/officeDocument/2006/relationships/image" Target="../media/image72.jpg"/><Relationship Id="rId9" Type="http://schemas.openxmlformats.org/officeDocument/2006/relationships/image" Target="../media/image77.png"/><Relationship Id="rId14" Type="http://schemas.openxmlformats.org/officeDocument/2006/relationships/image" Target="../media/image63.png"/><Relationship Id="rId22" Type="http://schemas.openxmlformats.org/officeDocument/2006/relationships/image" Target="../media/image83.jpg"/><Relationship Id="rId27" Type="http://schemas.openxmlformats.org/officeDocument/2006/relationships/image" Target="../media/image84.jpg"/><Relationship Id="rId30" Type="http://schemas.openxmlformats.org/officeDocument/2006/relationships/image" Target="../media/image9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64.png"/><Relationship Id="rId18" Type="http://schemas.openxmlformats.org/officeDocument/2006/relationships/image" Target="../media/image81.png"/><Relationship Id="rId26" Type="http://schemas.openxmlformats.org/officeDocument/2006/relationships/image" Target="../media/image84.jpg"/><Relationship Id="rId3" Type="http://schemas.openxmlformats.org/officeDocument/2006/relationships/image" Target="../media/image73.jpg"/><Relationship Id="rId21" Type="http://schemas.openxmlformats.org/officeDocument/2006/relationships/image" Target="../media/image67.jpg"/><Relationship Id="rId7" Type="http://schemas.openxmlformats.org/officeDocument/2006/relationships/image" Target="../media/image76.jpg"/><Relationship Id="rId12" Type="http://schemas.openxmlformats.org/officeDocument/2006/relationships/image" Target="../media/image63.png"/><Relationship Id="rId17" Type="http://schemas.openxmlformats.org/officeDocument/2006/relationships/image" Target="../media/image80.jpg"/><Relationship Id="rId25" Type="http://schemas.openxmlformats.org/officeDocument/2006/relationships/image" Target="../media/image70.png"/><Relationship Id="rId2" Type="http://schemas.openxmlformats.org/officeDocument/2006/relationships/image" Target="../media/image72.jpg"/><Relationship Id="rId16" Type="http://schemas.openxmlformats.org/officeDocument/2006/relationships/image" Target="../media/image66.jpg"/><Relationship Id="rId20"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71.jpg"/><Relationship Id="rId24" Type="http://schemas.openxmlformats.org/officeDocument/2006/relationships/image" Target="../media/image69.png"/><Relationship Id="rId5" Type="http://schemas.openxmlformats.org/officeDocument/2006/relationships/image" Target="../media/image75.jpg"/><Relationship Id="rId15" Type="http://schemas.openxmlformats.org/officeDocument/2006/relationships/image" Target="../media/image65.jpg"/><Relationship Id="rId23" Type="http://schemas.openxmlformats.org/officeDocument/2006/relationships/image" Target="../media/image68.jpg"/><Relationship Id="rId10" Type="http://schemas.openxmlformats.org/officeDocument/2006/relationships/image" Target="../media/image79.jpg"/><Relationship Id="rId19" Type="http://schemas.openxmlformats.org/officeDocument/2006/relationships/image" Target="../media/image82.png"/><Relationship Id="rId4" Type="http://schemas.openxmlformats.org/officeDocument/2006/relationships/image" Target="../media/image74.jpg"/><Relationship Id="rId9" Type="http://schemas.openxmlformats.org/officeDocument/2006/relationships/image" Target="../media/image78.png"/><Relationship Id="rId14" Type="http://schemas.openxmlformats.org/officeDocument/2006/relationships/image" Target="../media/image53.jpg"/><Relationship Id="rId22" Type="http://schemas.openxmlformats.org/officeDocument/2006/relationships/image" Target="../media/image83.jpg"/><Relationship Id="rId27" Type="http://schemas.openxmlformats.org/officeDocument/2006/relationships/image" Target="../media/image49.jpg"/></Relationships>
</file>

<file path=ppt/slides/_rels/slide4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64.png"/><Relationship Id="rId18" Type="http://schemas.openxmlformats.org/officeDocument/2006/relationships/image" Target="../media/image81.png"/><Relationship Id="rId26" Type="http://schemas.openxmlformats.org/officeDocument/2006/relationships/image" Target="../media/image84.jpg"/><Relationship Id="rId3" Type="http://schemas.openxmlformats.org/officeDocument/2006/relationships/image" Target="../media/image73.jpg"/><Relationship Id="rId21" Type="http://schemas.openxmlformats.org/officeDocument/2006/relationships/image" Target="../media/image67.jpg"/><Relationship Id="rId7" Type="http://schemas.openxmlformats.org/officeDocument/2006/relationships/image" Target="../media/image76.jpg"/><Relationship Id="rId12" Type="http://schemas.openxmlformats.org/officeDocument/2006/relationships/image" Target="../media/image63.png"/><Relationship Id="rId17" Type="http://schemas.openxmlformats.org/officeDocument/2006/relationships/image" Target="../media/image80.jpg"/><Relationship Id="rId25" Type="http://schemas.openxmlformats.org/officeDocument/2006/relationships/image" Target="../media/image70.png"/><Relationship Id="rId2" Type="http://schemas.openxmlformats.org/officeDocument/2006/relationships/image" Target="../media/image72.jpg"/><Relationship Id="rId16" Type="http://schemas.openxmlformats.org/officeDocument/2006/relationships/image" Target="../media/image66.jpg"/><Relationship Id="rId20"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71.jpg"/><Relationship Id="rId24" Type="http://schemas.openxmlformats.org/officeDocument/2006/relationships/image" Target="../media/image69.png"/><Relationship Id="rId5" Type="http://schemas.openxmlformats.org/officeDocument/2006/relationships/image" Target="../media/image75.jpg"/><Relationship Id="rId15" Type="http://schemas.openxmlformats.org/officeDocument/2006/relationships/image" Target="../media/image65.jpg"/><Relationship Id="rId23" Type="http://schemas.openxmlformats.org/officeDocument/2006/relationships/image" Target="../media/image68.jpg"/><Relationship Id="rId10" Type="http://schemas.openxmlformats.org/officeDocument/2006/relationships/image" Target="../media/image79.jpg"/><Relationship Id="rId19" Type="http://schemas.openxmlformats.org/officeDocument/2006/relationships/image" Target="../media/image82.png"/><Relationship Id="rId4" Type="http://schemas.openxmlformats.org/officeDocument/2006/relationships/image" Target="../media/image74.jpg"/><Relationship Id="rId9" Type="http://schemas.openxmlformats.org/officeDocument/2006/relationships/image" Target="../media/image78.png"/><Relationship Id="rId14" Type="http://schemas.openxmlformats.org/officeDocument/2006/relationships/image" Target="../media/image53.jpg"/><Relationship Id="rId22" Type="http://schemas.openxmlformats.org/officeDocument/2006/relationships/image" Target="../media/image83.jpg"/><Relationship Id="rId27" Type="http://schemas.openxmlformats.org/officeDocument/2006/relationships/image" Target="../media/image49.jp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4.png"/><Relationship Id="rId18" Type="http://schemas.openxmlformats.org/officeDocument/2006/relationships/image" Target="../media/image66.jpg"/><Relationship Id="rId26" Type="http://schemas.openxmlformats.org/officeDocument/2006/relationships/image" Target="../media/image49.jpg"/><Relationship Id="rId3" Type="http://schemas.openxmlformats.org/officeDocument/2006/relationships/image" Target="../media/image73.jpg"/><Relationship Id="rId21" Type="http://schemas.openxmlformats.org/officeDocument/2006/relationships/image" Target="../media/image67.jpg"/><Relationship Id="rId7" Type="http://schemas.openxmlformats.org/officeDocument/2006/relationships/image" Target="../media/image77.png"/><Relationship Id="rId12" Type="http://schemas.openxmlformats.org/officeDocument/2006/relationships/image" Target="../media/image63.png"/><Relationship Id="rId17" Type="http://schemas.openxmlformats.org/officeDocument/2006/relationships/image" Target="../media/image82.png"/><Relationship Id="rId25" Type="http://schemas.openxmlformats.org/officeDocument/2006/relationships/image" Target="../media/image84.jpg"/><Relationship Id="rId2" Type="http://schemas.openxmlformats.org/officeDocument/2006/relationships/image" Target="../media/image72.jpg"/><Relationship Id="rId16" Type="http://schemas.openxmlformats.org/officeDocument/2006/relationships/image" Target="../media/image81.png"/><Relationship Id="rId20" Type="http://schemas.openxmlformats.org/officeDocument/2006/relationships/image" Target="../media/image83.jpg"/><Relationship Id="rId29"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76.jpg"/><Relationship Id="rId11" Type="http://schemas.openxmlformats.org/officeDocument/2006/relationships/image" Target="../media/image53.jpg"/><Relationship Id="rId24" Type="http://schemas.openxmlformats.org/officeDocument/2006/relationships/image" Target="../media/image70.png"/><Relationship Id="rId5" Type="http://schemas.openxmlformats.org/officeDocument/2006/relationships/image" Target="../media/image75.jpg"/><Relationship Id="rId15" Type="http://schemas.openxmlformats.org/officeDocument/2006/relationships/image" Target="../media/image80.jpg"/><Relationship Id="rId23" Type="http://schemas.openxmlformats.org/officeDocument/2006/relationships/image" Target="../media/image69.png"/><Relationship Id="rId28" Type="http://schemas.openxmlformats.org/officeDocument/2006/relationships/image" Target="../media/image95.png"/><Relationship Id="rId10" Type="http://schemas.openxmlformats.org/officeDocument/2006/relationships/image" Target="../media/image71.jpg"/><Relationship Id="rId19" Type="http://schemas.openxmlformats.org/officeDocument/2006/relationships/image" Target="../media/image47.jpg"/><Relationship Id="rId4" Type="http://schemas.openxmlformats.org/officeDocument/2006/relationships/image" Target="../media/image74.jpg"/><Relationship Id="rId9" Type="http://schemas.openxmlformats.org/officeDocument/2006/relationships/image" Target="../media/image79.jpg"/><Relationship Id="rId14" Type="http://schemas.openxmlformats.org/officeDocument/2006/relationships/image" Target="../media/image65.jpg"/><Relationship Id="rId22" Type="http://schemas.openxmlformats.org/officeDocument/2006/relationships/image" Target="../media/image68.jpg"/><Relationship Id="rId27" Type="http://schemas.openxmlformats.org/officeDocument/2006/relationships/image" Target="../media/image46.png"/><Relationship Id="rId30" Type="http://schemas.openxmlformats.org/officeDocument/2006/relationships/image" Target="../media/image98.png"/></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4.png"/><Relationship Id="rId18" Type="http://schemas.openxmlformats.org/officeDocument/2006/relationships/image" Target="../media/image66.jpg"/><Relationship Id="rId26" Type="http://schemas.openxmlformats.org/officeDocument/2006/relationships/image" Target="../media/image49.jpg"/><Relationship Id="rId3" Type="http://schemas.openxmlformats.org/officeDocument/2006/relationships/image" Target="../media/image73.jpg"/><Relationship Id="rId21" Type="http://schemas.openxmlformats.org/officeDocument/2006/relationships/image" Target="../media/image67.jpg"/><Relationship Id="rId7" Type="http://schemas.openxmlformats.org/officeDocument/2006/relationships/image" Target="../media/image77.png"/><Relationship Id="rId12" Type="http://schemas.openxmlformats.org/officeDocument/2006/relationships/image" Target="../media/image63.png"/><Relationship Id="rId17" Type="http://schemas.openxmlformats.org/officeDocument/2006/relationships/image" Target="../media/image82.png"/><Relationship Id="rId25" Type="http://schemas.openxmlformats.org/officeDocument/2006/relationships/image" Target="../media/image84.jpg"/><Relationship Id="rId2" Type="http://schemas.openxmlformats.org/officeDocument/2006/relationships/image" Target="../media/image72.jpg"/><Relationship Id="rId16" Type="http://schemas.openxmlformats.org/officeDocument/2006/relationships/image" Target="../media/image81.png"/><Relationship Id="rId20" Type="http://schemas.openxmlformats.org/officeDocument/2006/relationships/image" Target="../media/image83.jpg"/><Relationship Id="rId29"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76.jpg"/><Relationship Id="rId11" Type="http://schemas.openxmlformats.org/officeDocument/2006/relationships/image" Target="../media/image53.jpg"/><Relationship Id="rId24" Type="http://schemas.openxmlformats.org/officeDocument/2006/relationships/image" Target="../media/image70.png"/><Relationship Id="rId5" Type="http://schemas.openxmlformats.org/officeDocument/2006/relationships/image" Target="../media/image75.jpg"/><Relationship Id="rId15" Type="http://schemas.openxmlformats.org/officeDocument/2006/relationships/image" Target="../media/image80.jpg"/><Relationship Id="rId23" Type="http://schemas.openxmlformats.org/officeDocument/2006/relationships/image" Target="../media/image69.png"/><Relationship Id="rId28" Type="http://schemas.openxmlformats.org/officeDocument/2006/relationships/image" Target="../media/image95.png"/><Relationship Id="rId10" Type="http://schemas.openxmlformats.org/officeDocument/2006/relationships/image" Target="../media/image71.jpg"/><Relationship Id="rId19" Type="http://schemas.openxmlformats.org/officeDocument/2006/relationships/image" Target="../media/image47.jpg"/><Relationship Id="rId4" Type="http://schemas.openxmlformats.org/officeDocument/2006/relationships/image" Target="../media/image74.jpg"/><Relationship Id="rId9" Type="http://schemas.openxmlformats.org/officeDocument/2006/relationships/image" Target="../media/image79.jpg"/><Relationship Id="rId14" Type="http://schemas.openxmlformats.org/officeDocument/2006/relationships/image" Target="../media/image65.jpg"/><Relationship Id="rId22" Type="http://schemas.openxmlformats.org/officeDocument/2006/relationships/image" Target="../media/image68.jpg"/><Relationship Id="rId27"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proceedings.mlr.press/v28/pascanu13.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arxiv.org/pdf/1512.03385.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abs/1802.05365" TargetMode="Externa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microsoft.com/office/2018/10/relationships/comments" Target="../comments/modernComment_6F4_D05338A.xml"/><Relationship Id="rId1" Type="http://schemas.openxmlformats.org/officeDocument/2006/relationships/slideLayout" Target="../slideLayouts/slideLayout2.xml"/><Relationship Id="rId5" Type="http://schemas.openxmlformats.org/officeDocument/2006/relationships/hyperlink" Target="https://arxiv.org/abs/1802.05365" TargetMode="External"/><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microsoft.com/office/2018/10/relationships/comments" Target="../comments/modernComment_6ED_F8AB14D1.xml"/><Relationship Id="rId1" Type="http://schemas.openxmlformats.org/officeDocument/2006/relationships/slideLayout" Target="../slideLayouts/slideLayout2.xml"/><Relationship Id="rId4" Type="http://schemas.openxmlformats.org/officeDocument/2006/relationships/hyperlink" Target="https://arxiv.org/abs/1802.05365"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microsoft.com/office/2018/10/relationships/comments" Target="../comments/modernComment_6F2_172448C6.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arxiv.org/abs/1802.05365"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1.png"/><Relationship Id="rId1" Type="http://schemas.openxmlformats.org/officeDocument/2006/relationships/slideLayout" Target="../slideLayouts/slideLayout2.xml"/><Relationship Id="rId4" Type="http://schemas.microsoft.com/office/2007/relationships/hdphoto" Target="../media/hdphoto3.wdp"/></Relationships>
</file>

<file path=ppt/slides/_rels/slide84.xml.rels><?xml version="1.0" encoding="UTF-8" standalone="yes"?>
<Relationships xmlns="http://schemas.openxmlformats.org/package/2006/relationships"><Relationship Id="rId3" Type="http://schemas.openxmlformats.org/officeDocument/2006/relationships/image" Target="../media/image122.png"/><Relationship Id="rId2" Type="http://schemas.microsoft.com/office/2018/10/relationships/comments" Target="../comments/modernComment_6E7_920CD1DD.xml"/><Relationship Id="rId1" Type="http://schemas.openxmlformats.org/officeDocument/2006/relationships/slideLayout" Target="../slideLayouts/slideLayout2.xml"/><Relationship Id="rId6" Type="http://schemas.openxmlformats.org/officeDocument/2006/relationships/hyperlink" Target="https://arxiv.org/abs/1904.09751" TargetMode="External"/><Relationship Id="rId5" Type="http://schemas.microsoft.com/office/2007/relationships/hdphoto" Target="../media/hdphoto3.wdp"/><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hyperlink" Target="https://arxiv.org/abs/1904.09751" TargetMode="External"/><Relationship Id="rId4" Type="http://schemas.microsoft.com/office/2007/relationships/hdphoto" Target="../media/hdphoto3.wdp"/></Relationships>
</file>

<file path=ppt/slides/_rels/slide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hyperlink" Target="https://arxiv.org/abs/1904.09751"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arxiv.org/abs/1904.09751" TargetMode="External"/><Relationship Id="rId4" Type="http://schemas.microsoft.com/office/2007/relationships/hdphoto" Target="../media/hdphoto3.wdp"/></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6.xml"/><Relationship Id="rId4" Type="http://schemas.openxmlformats.org/officeDocument/2006/relationships/hyperlink" Target="https://arxiv.org/abs/1904.0975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huggingface.co/docs/transformers/main/en/main_classes/text_generation#transformers.GenerationMixin.generate"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37AE-F7F2-3B87-C4FD-96B8A6FA099E}"/>
              </a:ext>
            </a:extLst>
          </p:cNvPr>
          <p:cNvSpPr>
            <a:spLocks noGrp="1"/>
          </p:cNvSpPr>
          <p:nvPr>
            <p:ph type="title"/>
          </p:nvPr>
        </p:nvSpPr>
        <p:spPr>
          <a:xfrm>
            <a:off x="427505" y="1960285"/>
            <a:ext cx="8713450" cy="544124"/>
          </a:xfrm>
        </p:spPr>
        <p:txBody>
          <a:bodyPr>
            <a:normAutofit fontScale="90000"/>
          </a:bodyPr>
          <a:lstStyle/>
          <a:p>
            <a:r>
              <a:rPr lang="en" dirty="0"/>
              <a:t>Recurrent Neural Language Models </a:t>
            </a:r>
            <a:endParaRPr lang="en-US" dirty="0"/>
          </a:p>
        </p:txBody>
      </p:sp>
      <p:sp>
        <p:nvSpPr>
          <p:cNvPr id="3" name="Text Placeholder 2">
            <a:extLst>
              <a:ext uri="{FF2B5EF4-FFF2-40B4-BE49-F238E27FC236}">
                <a16:creationId xmlns:a16="http://schemas.microsoft.com/office/drawing/2014/main" id="{6F0EE351-5E44-DC22-B536-9A5F6C0E638A}"/>
              </a:ext>
            </a:extLst>
          </p:cNvPr>
          <p:cNvSpPr>
            <a:spLocks noGrp="1"/>
          </p:cNvSpPr>
          <p:nvPr>
            <p:ph type="body" sz="quarter" idx="10"/>
          </p:nvPr>
        </p:nvSpPr>
        <p:spPr/>
        <p:txBody>
          <a:bodyPr>
            <a:normAutofit fontScale="92500" lnSpcReduction="10000"/>
          </a:bodyPr>
          <a:lstStyle/>
          <a:p>
            <a:r>
              <a:rPr lang="en-US" sz="2400" dirty="0"/>
              <a:t>CSCI 601-471/671 (NLP: Self-Supervised Models)</a:t>
            </a:r>
          </a:p>
          <a:p>
            <a:endParaRPr lang="en-US" dirty="0"/>
          </a:p>
        </p:txBody>
      </p:sp>
      <p:sp>
        <p:nvSpPr>
          <p:cNvPr id="5" name="TextBox 4">
            <a:extLst>
              <a:ext uri="{FF2B5EF4-FFF2-40B4-BE49-F238E27FC236}">
                <a16:creationId xmlns:a16="http://schemas.microsoft.com/office/drawing/2014/main" id="{80BC54B1-9653-D2D7-AA19-348325A337EE}"/>
              </a:ext>
            </a:extLst>
          </p:cNvPr>
          <p:cNvSpPr txBox="1"/>
          <p:nvPr/>
        </p:nvSpPr>
        <p:spPr>
          <a:xfrm>
            <a:off x="2420471" y="4740840"/>
            <a:ext cx="4572000" cy="307777"/>
          </a:xfrm>
          <a:prstGeom prst="rect">
            <a:avLst/>
          </a:prstGeom>
          <a:noFill/>
        </p:spPr>
        <p:txBody>
          <a:bodyPr wrap="square">
            <a:spAutoFit/>
          </a:bodyPr>
          <a:lstStyle/>
          <a:p>
            <a:pPr algn="ctr"/>
            <a:r>
              <a:rPr lang="en-US" dirty="0">
                <a:solidFill>
                  <a:schemeClr val="bg1"/>
                </a:solidFill>
                <a:latin typeface="Consolas" panose="020B0609020204030204" pitchFamily="49" charset="0"/>
                <a:ea typeface="Tahoma" panose="020B0604030504040204" pitchFamily="34" charset="0"/>
                <a:cs typeface="Consolas" panose="020B0609020204030204" pitchFamily="49" charset="0"/>
              </a:rPr>
              <a:t>https://self-</a:t>
            </a:r>
            <a:r>
              <a:rPr lang="en-US" dirty="0" err="1">
                <a:solidFill>
                  <a:schemeClr val="bg1"/>
                </a:solidFill>
                <a:latin typeface="Consolas" panose="020B0609020204030204" pitchFamily="49" charset="0"/>
                <a:ea typeface="Tahoma" panose="020B0604030504040204" pitchFamily="34" charset="0"/>
                <a:cs typeface="Consolas" panose="020B0609020204030204" pitchFamily="49" charset="0"/>
              </a:rPr>
              <a:t>supervised.cs.jhu.edu</a:t>
            </a:r>
            <a:r>
              <a:rPr lang="en-US" dirty="0">
                <a:solidFill>
                  <a:schemeClr val="bg1"/>
                </a:solidFill>
                <a:latin typeface="Consolas" panose="020B0609020204030204" pitchFamily="49" charset="0"/>
                <a:ea typeface="Tahoma" panose="020B0604030504040204" pitchFamily="34" charset="0"/>
                <a:cs typeface="Consolas" panose="020B0609020204030204" pitchFamily="49" charset="0"/>
              </a:rPr>
              <a:t>/sp2024/</a:t>
            </a:r>
          </a:p>
        </p:txBody>
      </p:sp>
    </p:spTree>
    <p:extLst>
      <p:ext uri="{BB962C8B-B14F-4D97-AF65-F5344CB8AC3E}">
        <p14:creationId xmlns:p14="http://schemas.microsoft.com/office/powerpoint/2010/main" val="381900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99F8-1153-A96F-71F8-035ED01F330E}"/>
              </a:ext>
            </a:extLst>
          </p:cNvPr>
          <p:cNvSpPr>
            <a:spLocks noGrp="1"/>
          </p:cNvSpPr>
          <p:nvPr>
            <p:ph type="title"/>
          </p:nvPr>
        </p:nvSpPr>
        <p:spPr/>
        <p:txBody>
          <a:bodyPr>
            <a:normAutofit/>
          </a:bodyPr>
          <a:lstStyle/>
          <a:p>
            <a:r>
              <a:rPr lang="en-US" dirty="0"/>
              <a:t>Unrolling RNN</a:t>
            </a:r>
          </a:p>
        </p:txBody>
      </p:sp>
      <p:sp>
        <p:nvSpPr>
          <p:cNvPr id="3" name="Content Placeholder 2">
            <a:extLst>
              <a:ext uri="{FF2B5EF4-FFF2-40B4-BE49-F238E27FC236}">
                <a16:creationId xmlns:a16="http://schemas.microsoft.com/office/drawing/2014/main" id="{22579134-1EC7-9C94-1FC7-7A7840C7D263}"/>
              </a:ext>
            </a:extLst>
          </p:cNvPr>
          <p:cNvSpPr>
            <a:spLocks noGrp="1"/>
          </p:cNvSpPr>
          <p:nvPr>
            <p:ph type="body" sz="quarter" idx="16"/>
          </p:nvPr>
        </p:nvSpPr>
        <p:spPr/>
        <p:txBody>
          <a:bodyPr>
            <a:normAutofit fontScale="92500" lnSpcReduction="20000"/>
          </a:bodyPr>
          <a:lstStyle/>
          <a:p>
            <a:r>
              <a:rPr lang="en-US" sz="1800" dirty="0">
                <a:solidFill>
                  <a:srgbClr val="333333"/>
                </a:solidFill>
              </a:rPr>
              <a:t>The diagram above shows what happens if we </a:t>
            </a:r>
            <a:r>
              <a:rPr lang="en-US" sz="1800" b="1" dirty="0">
                <a:solidFill>
                  <a:srgbClr val="333333"/>
                </a:solidFill>
              </a:rPr>
              <a:t>unroll the loop</a:t>
            </a:r>
            <a:r>
              <a:rPr lang="en-US" sz="1800" dirty="0">
                <a:solidFill>
                  <a:srgbClr val="333333"/>
                </a:solidFill>
              </a:rPr>
              <a:t>.</a:t>
            </a:r>
          </a:p>
          <a:p>
            <a:endParaRPr lang="en-US" dirty="0">
              <a:solidFill>
                <a:srgbClr val="333333"/>
              </a:solidFill>
            </a:endParaRPr>
          </a:p>
          <a:p>
            <a:endParaRPr lang="en-US" dirty="0">
              <a:solidFill>
                <a:srgbClr val="333333"/>
              </a:solidFill>
            </a:endParaRPr>
          </a:p>
          <a:p>
            <a:endParaRPr lang="en-US" dirty="0">
              <a:solidFill>
                <a:srgbClr val="333333"/>
              </a:solidFill>
            </a:endParaRPr>
          </a:p>
          <a:p>
            <a:endParaRPr lang="en-US" dirty="0">
              <a:solidFill>
                <a:srgbClr val="333333"/>
              </a:solidFill>
            </a:endParaRPr>
          </a:p>
          <a:p>
            <a:endParaRPr lang="en-US" dirty="0">
              <a:solidFill>
                <a:srgbClr val="333333"/>
              </a:solidFill>
            </a:endParaRPr>
          </a:p>
          <a:p>
            <a:endParaRPr lang="en-US" dirty="0">
              <a:solidFill>
                <a:srgbClr val="333333"/>
              </a:solidFill>
            </a:endParaRPr>
          </a:p>
          <a:p>
            <a:endParaRPr lang="en-US" dirty="0">
              <a:solidFill>
                <a:srgbClr val="333333"/>
              </a:solidFill>
            </a:endParaRPr>
          </a:p>
          <a:p>
            <a:endParaRPr lang="en-US" dirty="0">
              <a:solidFill>
                <a:srgbClr val="333333"/>
              </a:solidFill>
            </a:endParaRPr>
          </a:p>
          <a:p>
            <a:r>
              <a:rPr lang="en-US" sz="1800" dirty="0">
                <a:solidFill>
                  <a:srgbClr val="333333"/>
                </a:solidFill>
              </a:rPr>
              <a:t>A recurrent neural network can be thought of as </a:t>
            </a:r>
            <a:r>
              <a:rPr lang="en-US" sz="1800" dirty="0">
                <a:solidFill>
                  <a:srgbClr val="C00000"/>
                </a:solidFill>
              </a:rPr>
              <a:t>multiple copies of the same network</a:t>
            </a:r>
            <a:r>
              <a:rPr lang="en-US" sz="1800" dirty="0">
                <a:solidFill>
                  <a:srgbClr val="333333"/>
                </a:solidFill>
              </a:rPr>
              <a:t>, each </a:t>
            </a:r>
            <a:r>
              <a:rPr lang="en-US" sz="1800" dirty="0">
                <a:solidFill>
                  <a:srgbClr val="C00000"/>
                </a:solidFill>
              </a:rPr>
              <a:t>passing a message to a successor</a:t>
            </a:r>
            <a:r>
              <a:rPr lang="en-US" sz="1800" dirty="0">
                <a:solidFill>
                  <a:srgbClr val="333333"/>
                </a:solidFill>
              </a:rPr>
              <a:t>. </a:t>
            </a:r>
          </a:p>
          <a:p>
            <a:pPr marL="114300" indent="0">
              <a:buNone/>
            </a:pPr>
            <a:endParaRPr lang="en-US" dirty="0"/>
          </a:p>
        </p:txBody>
      </p:sp>
      <p:pic>
        <p:nvPicPr>
          <p:cNvPr id="4" name="Picture 3">
            <a:extLst>
              <a:ext uri="{FF2B5EF4-FFF2-40B4-BE49-F238E27FC236}">
                <a16:creationId xmlns:a16="http://schemas.microsoft.com/office/drawing/2014/main" id="{FF3C6DB4-8757-2B2E-EE26-EF53CB6CCCCE}"/>
              </a:ext>
            </a:extLst>
          </p:cNvPr>
          <p:cNvPicPr>
            <a:picLocks noChangeAspect="1"/>
          </p:cNvPicPr>
          <p:nvPr/>
        </p:nvPicPr>
        <p:blipFill rotWithShape="1">
          <a:blip r:embed="rId2"/>
          <a:srcRect t="11897" b="16814"/>
          <a:stretch/>
        </p:blipFill>
        <p:spPr>
          <a:xfrm>
            <a:off x="806842" y="1684158"/>
            <a:ext cx="6714741" cy="1718375"/>
          </a:xfrm>
          <a:prstGeom prst="rect">
            <a:avLst/>
          </a:prstGeom>
        </p:spPr>
      </p:pic>
      <p:sp>
        <p:nvSpPr>
          <p:cNvPr id="5" name="TextBox 4">
            <a:extLst>
              <a:ext uri="{FF2B5EF4-FFF2-40B4-BE49-F238E27FC236}">
                <a16:creationId xmlns:a16="http://schemas.microsoft.com/office/drawing/2014/main" id="{412DF58E-D513-B392-F161-A9F592CE814D}"/>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[Jeff Elman, “Finding structure in time,” 1990]</a:t>
            </a:r>
          </a:p>
        </p:txBody>
      </p:sp>
      <p:cxnSp>
        <p:nvCxnSpPr>
          <p:cNvPr id="6" name="Straight Arrow Connector 5">
            <a:extLst>
              <a:ext uri="{FF2B5EF4-FFF2-40B4-BE49-F238E27FC236}">
                <a16:creationId xmlns:a16="http://schemas.microsoft.com/office/drawing/2014/main" id="{E1869CE2-0259-DB29-462B-2290F4959A13}"/>
              </a:ext>
            </a:extLst>
          </p:cNvPr>
          <p:cNvCxnSpPr>
            <a:cxnSpLocks/>
          </p:cNvCxnSpPr>
          <p:nvPr/>
        </p:nvCxnSpPr>
        <p:spPr bwMode="auto">
          <a:xfrm>
            <a:off x="3512233" y="3479220"/>
            <a:ext cx="3475281" cy="1457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C038F82C-9256-E39C-0B3D-4E829D182FC3}"/>
              </a:ext>
            </a:extLst>
          </p:cNvPr>
          <p:cNvSpPr txBox="1"/>
          <p:nvPr/>
        </p:nvSpPr>
        <p:spPr>
          <a:xfrm>
            <a:off x="4934290" y="3503760"/>
            <a:ext cx="595035" cy="369332"/>
          </a:xfrm>
          <a:prstGeom prst="rect">
            <a:avLst/>
          </a:prstGeom>
          <a:noFill/>
        </p:spPr>
        <p:txBody>
          <a:bodyPr wrap="none" rtlCol="0">
            <a:spAutoFit/>
          </a:bodyPr>
          <a:lstStyle/>
          <a:p>
            <a:pPr algn="ctr" fontAlgn="base">
              <a:spcBef>
                <a:spcPct val="0"/>
              </a:spcBef>
              <a:spcAft>
                <a:spcPct val="0"/>
              </a:spcAft>
            </a:pPr>
            <a:r>
              <a:rPr lang="en-US" sz="1800" kern="1200" dirty="0">
                <a:latin typeface="Times New Roman" pitchFamily="18" charset="0"/>
                <a:ea typeface="+mn-ea"/>
                <a:cs typeface="+mn-cs"/>
              </a:rPr>
              <a:t>time</a:t>
            </a:r>
          </a:p>
        </p:txBody>
      </p:sp>
    </p:spTree>
    <p:extLst>
      <p:ext uri="{BB962C8B-B14F-4D97-AF65-F5344CB8AC3E}">
        <p14:creationId xmlns:p14="http://schemas.microsoft.com/office/powerpoint/2010/main" val="2834581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5"/>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6"/>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7"/>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6027C8F-2D36-FB4B-B530-018F14273101}"/>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2" name="TextBox 1">
                <a:extLst>
                  <a:ext uri="{FF2B5EF4-FFF2-40B4-BE49-F238E27FC236}">
                    <a16:creationId xmlns:a16="http://schemas.microsoft.com/office/drawing/2014/main" id="{F6027C8F-2D36-FB4B-B530-018F14273101}"/>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8"/>
                <a:stretch>
                  <a:fillRect l="-719" t="-153125" r="-2158" b="-212500"/>
                </a:stretch>
              </a:blipFill>
            </p:spPr>
            <p:txBody>
              <a:bodyPr/>
              <a:lstStyle/>
              <a:p>
                <a:r>
                  <a:rPr lang="en-US">
                    <a:noFill/>
                  </a:rPr>
                  <a:t> </a:t>
                </a:r>
              </a:p>
            </p:txBody>
          </p:sp>
        </mc:Fallback>
      </mc:AlternateContent>
      <p:sp>
        <p:nvSpPr>
          <p:cNvPr id="38" name="Title 1">
            <a:extLst>
              <a:ext uri="{FF2B5EF4-FFF2-40B4-BE49-F238E27FC236}">
                <a16:creationId xmlns:a16="http://schemas.microsoft.com/office/drawing/2014/main" id="{5499CE9E-746E-0140-8A26-F14087A9B498}"/>
              </a:ext>
            </a:extLst>
          </p:cNvPr>
          <p:cNvSpPr>
            <a:spLocks noGrp="1"/>
          </p:cNvSpPr>
          <p:nvPr>
            <p:ph type="title"/>
          </p:nvPr>
        </p:nvSpPr>
        <p:spPr/>
        <p:txBody>
          <a:bodyPr>
            <a:normAutofit/>
          </a:bodyPr>
          <a:lstStyle/>
          <a:p>
            <a:r>
              <a:rPr lang="en-US" dirty="0"/>
              <a:t>RNN: Forward Propagation</a:t>
            </a:r>
          </a:p>
        </p:txBody>
      </p:sp>
      <p:sp>
        <p:nvSpPr>
          <p:cNvPr id="3" name="Text Placeholder 2">
            <a:extLst>
              <a:ext uri="{FF2B5EF4-FFF2-40B4-BE49-F238E27FC236}">
                <a16:creationId xmlns:a16="http://schemas.microsoft.com/office/drawing/2014/main" id="{23E6752C-1C94-5ACF-680A-0C9BBCF2CC2A}"/>
              </a:ext>
            </a:extLst>
          </p:cNvPr>
          <p:cNvSpPr>
            <a:spLocks noGrp="1"/>
          </p:cNvSpPr>
          <p:nvPr>
            <p:ph type="body" sz="quarter" idx="16"/>
          </p:nvPr>
        </p:nvSpPr>
        <p:spPr/>
        <p:txBody>
          <a:bodyPr/>
          <a:lstStyle/>
          <a:p>
            <a:endParaRPr lang="en-US"/>
          </a:p>
        </p:txBody>
      </p:sp>
      <p:sp>
        <p:nvSpPr>
          <p:cNvPr id="5" name="TextBox 4">
            <a:extLst>
              <a:ext uri="{FF2B5EF4-FFF2-40B4-BE49-F238E27FC236}">
                <a16:creationId xmlns:a16="http://schemas.microsoft.com/office/drawing/2014/main" id="{9F4A16E4-B309-D3C3-65C6-C41452CC9010}"/>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3601165243"/>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4"/>
                <a:stretch>
                  <a:fillRect b="-6452"/>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Content Placeholder 2">
                <a:extLst>
                  <a:ext uri="{FF2B5EF4-FFF2-40B4-BE49-F238E27FC236}">
                    <a16:creationId xmlns:a16="http://schemas.microsoft.com/office/drawing/2014/main" id="{920AC903-63CF-244F-AF78-1E015F906B08}"/>
                  </a:ext>
                </a:extLst>
              </p:cNvPr>
              <p:cNvSpPr txBox="1">
                <a:spLocks/>
              </p:cNvSpPr>
              <p:nvPr/>
            </p:nvSpPr>
            <p:spPr>
              <a:xfrm>
                <a:off x="3439270" y="1790435"/>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7" name="Content Placeholder 2">
                <a:extLst>
                  <a:ext uri="{FF2B5EF4-FFF2-40B4-BE49-F238E27FC236}">
                    <a16:creationId xmlns:a16="http://schemas.microsoft.com/office/drawing/2014/main" id="{920AC903-63CF-244F-AF78-1E015F906B08}"/>
                  </a:ext>
                </a:extLst>
              </p:cNvPr>
              <p:cNvSpPr txBox="1">
                <a:spLocks noRot="1" noChangeAspect="1" noMove="1" noResize="1" noEditPoints="1" noAdjustHandles="1" noChangeArrowheads="1" noChangeShapeType="1" noTextEdit="1"/>
              </p:cNvSpPr>
              <p:nvPr/>
            </p:nvSpPr>
            <p:spPr>
              <a:xfrm>
                <a:off x="3439270" y="1790435"/>
                <a:ext cx="1182560" cy="377691"/>
              </a:xfrm>
              <a:prstGeom prst="rect">
                <a:avLst/>
              </a:prstGeom>
              <a:blipFill>
                <a:blip r:embed="rId7"/>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Content Placeholder 2">
                <a:extLst>
                  <a:ext uri="{FF2B5EF4-FFF2-40B4-BE49-F238E27FC236}">
                    <a16:creationId xmlns:a16="http://schemas.microsoft.com/office/drawing/2014/main" id="{A5C72C0C-196F-D14D-B7C7-B894A9473A57}"/>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1" name="Content Placeholder 2">
                <a:extLst>
                  <a:ext uri="{FF2B5EF4-FFF2-40B4-BE49-F238E27FC236}">
                    <a16:creationId xmlns:a16="http://schemas.microsoft.com/office/drawing/2014/main" id="{A5C72C0C-196F-D14D-B7C7-B894A9473A57}"/>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9"/>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0"/>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E79B6EB-C451-D04B-B1B0-087954287C6F}"/>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124" name="Rectangle 123">
                <a:extLst>
                  <a:ext uri="{FF2B5EF4-FFF2-40B4-BE49-F238E27FC236}">
                    <a16:creationId xmlns:a16="http://schemas.microsoft.com/office/drawing/2014/main" id="{4E79B6EB-C451-D04B-B1B0-087954287C6F}"/>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12"/>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p:sp>
        <p:nvSpPr>
          <p:cNvPr id="130" name="Content Placeholder 2">
            <a:extLst>
              <a:ext uri="{FF2B5EF4-FFF2-40B4-BE49-F238E27FC236}">
                <a16:creationId xmlns:a16="http://schemas.microsoft.com/office/drawing/2014/main" id="{4DC2E29A-5B02-B947-AAE1-1EF7A80E15E2}"/>
              </a:ext>
            </a:extLst>
          </p:cNvPr>
          <p:cNvSpPr txBox="1">
            <a:spLocks/>
          </p:cNvSpPr>
          <p:nvPr/>
        </p:nvSpPr>
        <p:spPr>
          <a:xfrm>
            <a:off x="3564132" y="4502623"/>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went</a:t>
            </a: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35A6F7C1-5C0F-8044-ADAB-7DBC2E97BE84}"/>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88" name="TextBox 87">
                <a:extLst>
                  <a:ext uri="{FF2B5EF4-FFF2-40B4-BE49-F238E27FC236}">
                    <a16:creationId xmlns:a16="http://schemas.microsoft.com/office/drawing/2014/main" id="{35A6F7C1-5C0F-8044-ADAB-7DBC2E97BE84}"/>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13"/>
                <a:stretch>
                  <a:fillRect l="-719" t="-153125" r="-2158" b="-212500"/>
                </a:stretch>
              </a:blipFill>
            </p:spPr>
            <p:txBody>
              <a:bodyPr/>
              <a:lstStyle/>
              <a:p>
                <a:r>
                  <a:rPr lang="en-US">
                    <a:noFill/>
                  </a:rPr>
                  <a:t> </a:t>
                </a:r>
              </a:p>
            </p:txBody>
          </p:sp>
        </mc:Fallback>
      </mc:AlternateContent>
      <p:sp>
        <p:nvSpPr>
          <p:cNvPr id="64" name="Title 1">
            <a:extLst>
              <a:ext uri="{FF2B5EF4-FFF2-40B4-BE49-F238E27FC236}">
                <a16:creationId xmlns:a16="http://schemas.microsoft.com/office/drawing/2014/main" id="{97766CC2-287D-6348-8CAF-56FC1CE67802}"/>
              </a:ext>
            </a:extLst>
          </p:cNvPr>
          <p:cNvSpPr>
            <a:spLocks noGrp="1"/>
          </p:cNvSpPr>
          <p:nvPr>
            <p:ph type="title"/>
          </p:nvPr>
        </p:nvSpPr>
        <p:spPr/>
        <p:txBody>
          <a:bodyPr>
            <a:normAutofit/>
          </a:bodyPr>
          <a:lstStyle/>
          <a:p>
            <a:r>
              <a:rPr lang="en-US" dirty="0"/>
              <a:t>RNN: Forward Propagation</a:t>
            </a:r>
          </a:p>
        </p:txBody>
      </p:sp>
      <p:sp>
        <p:nvSpPr>
          <p:cNvPr id="2" name="Text Placeholder 1">
            <a:extLst>
              <a:ext uri="{FF2B5EF4-FFF2-40B4-BE49-F238E27FC236}">
                <a16:creationId xmlns:a16="http://schemas.microsoft.com/office/drawing/2014/main" id="{CBF740A4-BF21-91C3-10E0-E52F0093BFE1}"/>
              </a:ext>
            </a:extLst>
          </p:cNvPr>
          <p:cNvSpPr>
            <a:spLocks noGrp="1"/>
          </p:cNvSpPr>
          <p:nvPr>
            <p:ph type="body" sz="quarter" idx="16"/>
          </p:nvPr>
        </p:nvSpPr>
        <p:spPr/>
        <p:txBody>
          <a:bodyPr/>
          <a:lstStyle/>
          <a:p>
            <a:endParaRPr lang="en-US"/>
          </a:p>
        </p:txBody>
      </p:sp>
      <p:sp>
        <p:nvSpPr>
          <p:cNvPr id="3" name="TextBox 2">
            <a:extLst>
              <a:ext uri="{FF2B5EF4-FFF2-40B4-BE49-F238E27FC236}">
                <a16:creationId xmlns:a16="http://schemas.microsoft.com/office/drawing/2014/main" id="{42F95C57-F1CA-764F-F982-123A347D38B3}"/>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3932764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4"/>
                <a:stretch>
                  <a:fillRect b="-6452"/>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6"/>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Content Placeholder 2">
                <a:extLst>
                  <a:ext uri="{FF2B5EF4-FFF2-40B4-BE49-F238E27FC236}">
                    <a16:creationId xmlns:a16="http://schemas.microsoft.com/office/drawing/2014/main" id="{920AC903-63CF-244F-AF78-1E015F906B08}"/>
                  </a:ext>
                </a:extLst>
              </p:cNvPr>
              <p:cNvSpPr txBox="1">
                <a:spLocks/>
              </p:cNvSpPr>
              <p:nvPr/>
            </p:nvSpPr>
            <p:spPr>
              <a:xfrm>
                <a:off x="3439270" y="1790435"/>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7" name="Content Placeholder 2">
                <a:extLst>
                  <a:ext uri="{FF2B5EF4-FFF2-40B4-BE49-F238E27FC236}">
                    <a16:creationId xmlns:a16="http://schemas.microsoft.com/office/drawing/2014/main" id="{920AC903-63CF-244F-AF78-1E015F906B08}"/>
                  </a:ext>
                </a:extLst>
              </p:cNvPr>
              <p:cNvSpPr txBox="1">
                <a:spLocks noRot="1" noChangeAspect="1" noMove="1" noResize="1" noEditPoints="1" noAdjustHandles="1" noChangeArrowheads="1" noChangeShapeType="1" noTextEdit="1"/>
              </p:cNvSpPr>
              <p:nvPr/>
            </p:nvSpPr>
            <p:spPr>
              <a:xfrm>
                <a:off x="3439270" y="1790435"/>
                <a:ext cx="1182560" cy="377691"/>
              </a:xfrm>
              <a:prstGeom prst="rect">
                <a:avLst/>
              </a:prstGeom>
              <a:blipFill>
                <a:blip r:embed="rId8"/>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8" name="Content Placeholder 2">
                <a:extLst>
                  <a:ext uri="{FF2B5EF4-FFF2-40B4-BE49-F238E27FC236}">
                    <a16:creationId xmlns:a16="http://schemas.microsoft.com/office/drawing/2014/main" id="{DD14B316-FA21-B445-B5C6-076462AB394B}"/>
                  </a:ext>
                </a:extLst>
              </p:cNvPr>
              <p:cNvSpPr txBox="1">
                <a:spLocks/>
              </p:cNvSpPr>
              <p:nvPr/>
            </p:nvSpPr>
            <p:spPr>
              <a:xfrm>
                <a:off x="5168062" y="1831142"/>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8" name="Content Placeholder 2">
                <a:extLst>
                  <a:ext uri="{FF2B5EF4-FFF2-40B4-BE49-F238E27FC236}">
                    <a16:creationId xmlns:a16="http://schemas.microsoft.com/office/drawing/2014/main" id="{DD14B316-FA21-B445-B5C6-076462AB394B}"/>
                  </a:ext>
                </a:extLst>
              </p:cNvPr>
              <p:cNvSpPr txBox="1">
                <a:spLocks noRot="1" noChangeAspect="1" noMove="1" noResize="1" noEditPoints="1" noAdjustHandles="1" noChangeArrowheads="1" noChangeShapeType="1" noTextEdit="1"/>
              </p:cNvSpPr>
              <p:nvPr/>
            </p:nvSpPr>
            <p:spPr>
              <a:xfrm>
                <a:off x="5168062" y="1831142"/>
                <a:ext cx="1182560" cy="377691"/>
              </a:xfrm>
              <a:prstGeom prst="rect">
                <a:avLst/>
              </a:prstGeom>
              <a:blipFill>
                <a:blip r:embed="rId9"/>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Content Placeholder 2">
                <a:extLst>
                  <a:ext uri="{FF2B5EF4-FFF2-40B4-BE49-F238E27FC236}">
                    <a16:creationId xmlns:a16="http://schemas.microsoft.com/office/drawing/2014/main" id="{A5C72C0C-196F-D14D-B7C7-B894A9473A57}"/>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1" name="Content Placeholder 2">
                <a:extLst>
                  <a:ext uri="{FF2B5EF4-FFF2-40B4-BE49-F238E27FC236}">
                    <a16:creationId xmlns:a16="http://schemas.microsoft.com/office/drawing/2014/main" id="{A5C72C0C-196F-D14D-B7C7-B894A9473A57}"/>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2" name="Content Placeholder 2">
                <a:extLst>
                  <a:ext uri="{FF2B5EF4-FFF2-40B4-BE49-F238E27FC236}">
                    <a16:creationId xmlns:a16="http://schemas.microsoft.com/office/drawing/2014/main" id="{FA120483-D21E-3A49-B318-1CB36CEEDB5A}"/>
                  </a:ext>
                </a:extLst>
              </p:cNvPr>
              <p:cNvSpPr txBox="1">
                <a:spLocks/>
              </p:cNvSpPr>
              <p:nvPr/>
            </p:nvSpPr>
            <p:spPr>
              <a:xfrm>
                <a:off x="5573971" y="4177576"/>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2" name="Content Placeholder 2">
                <a:extLst>
                  <a:ext uri="{FF2B5EF4-FFF2-40B4-BE49-F238E27FC236}">
                    <a16:creationId xmlns:a16="http://schemas.microsoft.com/office/drawing/2014/main" id="{FA120483-D21E-3A49-B318-1CB36CEEDB5A}"/>
                  </a:ext>
                </a:extLst>
              </p:cNvPr>
              <p:cNvSpPr txBox="1">
                <a:spLocks noRot="1" noChangeAspect="1" noMove="1" noResize="1" noEditPoints="1" noAdjustHandles="1" noChangeArrowheads="1" noChangeShapeType="1" noTextEdit="1"/>
              </p:cNvSpPr>
              <p:nvPr/>
            </p:nvSpPr>
            <p:spPr>
              <a:xfrm>
                <a:off x="5573971" y="4177576"/>
                <a:ext cx="349775" cy="377691"/>
              </a:xfrm>
              <a:prstGeom prst="rect">
                <a:avLst/>
              </a:prstGeom>
              <a:blipFill>
                <a:blip r:embed="rId12"/>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3"/>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4"/>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E79B6EB-C451-D04B-B1B0-087954287C6F}"/>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124" name="Rectangle 123">
                <a:extLst>
                  <a:ext uri="{FF2B5EF4-FFF2-40B4-BE49-F238E27FC236}">
                    <a16:creationId xmlns:a16="http://schemas.microsoft.com/office/drawing/2014/main" id="{4E79B6EB-C451-D04B-B1B0-087954287C6F}"/>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D39D8EA6-94BF-C944-90F0-487881524E96}"/>
                  </a:ext>
                </a:extLst>
              </p:cNvPr>
              <p:cNvSpPr/>
              <p:nvPr/>
            </p:nvSpPr>
            <p:spPr>
              <a:xfrm>
                <a:off x="5274394" y="1395188"/>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3</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3</m:t>
                              </m:r>
                            </m:sup>
                          </m:sSup>
                        </m:e>
                      </m:d>
                    </m:oMath>
                  </m:oMathPara>
                </a14:m>
                <a:endParaRPr lang="en-US" sz="1050" dirty="0">
                  <a:latin typeface="Corbel" panose="020B0503020204020204" pitchFamily="34" charset="0"/>
                </a:endParaRPr>
              </a:p>
            </p:txBody>
          </p:sp>
        </mc:Choice>
        <mc:Fallback xmlns="">
          <p:sp>
            <p:nvSpPr>
              <p:cNvPr id="125" name="Rectangle 124">
                <a:extLst>
                  <a:ext uri="{FF2B5EF4-FFF2-40B4-BE49-F238E27FC236}">
                    <a16:creationId xmlns:a16="http://schemas.microsoft.com/office/drawing/2014/main" id="{D39D8EA6-94BF-C944-90F0-487881524E96}"/>
                  </a:ext>
                </a:extLst>
              </p:cNvPr>
              <p:cNvSpPr>
                <a:spLocks noRot="1" noChangeAspect="1" noMove="1" noResize="1" noEditPoints="1" noAdjustHandles="1" noChangeArrowheads="1" noChangeShapeType="1" noTextEdit="1"/>
              </p:cNvSpPr>
              <p:nvPr/>
            </p:nvSpPr>
            <p:spPr>
              <a:xfrm>
                <a:off x="5274394" y="1395188"/>
                <a:ext cx="839076" cy="25391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17"/>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p:sp>
        <p:nvSpPr>
          <p:cNvPr id="130" name="Content Placeholder 2">
            <a:extLst>
              <a:ext uri="{FF2B5EF4-FFF2-40B4-BE49-F238E27FC236}">
                <a16:creationId xmlns:a16="http://schemas.microsoft.com/office/drawing/2014/main" id="{4DC2E29A-5B02-B947-AAE1-1EF7A80E15E2}"/>
              </a:ext>
            </a:extLst>
          </p:cNvPr>
          <p:cNvSpPr txBox="1">
            <a:spLocks/>
          </p:cNvSpPr>
          <p:nvPr/>
        </p:nvSpPr>
        <p:spPr>
          <a:xfrm>
            <a:off x="3564132" y="4502623"/>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went</a:t>
            </a:r>
          </a:p>
        </p:txBody>
      </p:sp>
      <p:sp>
        <p:nvSpPr>
          <p:cNvPr id="131" name="Content Placeholder 2">
            <a:extLst>
              <a:ext uri="{FF2B5EF4-FFF2-40B4-BE49-F238E27FC236}">
                <a16:creationId xmlns:a16="http://schemas.microsoft.com/office/drawing/2014/main" id="{884FC12A-0129-4F4F-9451-AADE3FF0302A}"/>
              </a:ext>
            </a:extLst>
          </p:cNvPr>
          <p:cNvSpPr txBox="1">
            <a:spLocks/>
          </p:cNvSpPr>
          <p:nvPr/>
        </p:nvSpPr>
        <p:spPr>
          <a:xfrm>
            <a:off x="5361935" y="44947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to</a:t>
            </a:r>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89F6E9D3-412D-2C4C-AA84-8A114DCD67BE}"/>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133" name="TextBox 132">
                <a:extLst>
                  <a:ext uri="{FF2B5EF4-FFF2-40B4-BE49-F238E27FC236}">
                    <a16:creationId xmlns:a16="http://schemas.microsoft.com/office/drawing/2014/main" id="{89F6E9D3-412D-2C4C-AA84-8A114DCD67BE}"/>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18"/>
                <a:stretch>
                  <a:fillRect l="-719" t="-153125" r="-2158" b="-212500"/>
                </a:stretch>
              </a:blipFill>
            </p:spPr>
            <p:txBody>
              <a:bodyPr/>
              <a:lstStyle/>
              <a:p>
                <a:r>
                  <a:rPr lang="en-US">
                    <a:noFill/>
                  </a:rPr>
                  <a:t> </a:t>
                </a:r>
              </a:p>
            </p:txBody>
          </p:sp>
        </mc:Fallback>
      </mc:AlternateContent>
      <p:sp>
        <p:nvSpPr>
          <p:cNvPr id="90" name="Title 1">
            <a:extLst>
              <a:ext uri="{FF2B5EF4-FFF2-40B4-BE49-F238E27FC236}">
                <a16:creationId xmlns:a16="http://schemas.microsoft.com/office/drawing/2014/main" id="{FBDC578E-5F8E-3D4A-820C-A09DC7909CD2}"/>
              </a:ext>
            </a:extLst>
          </p:cNvPr>
          <p:cNvSpPr>
            <a:spLocks noGrp="1"/>
          </p:cNvSpPr>
          <p:nvPr>
            <p:ph type="title"/>
          </p:nvPr>
        </p:nvSpPr>
        <p:spPr/>
        <p:txBody>
          <a:bodyPr>
            <a:normAutofit/>
          </a:bodyPr>
          <a:lstStyle/>
          <a:p>
            <a:r>
              <a:rPr lang="en-US" dirty="0"/>
              <a:t>RNN: Forward Propagation</a:t>
            </a:r>
          </a:p>
        </p:txBody>
      </p:sp>
      <p:sp>
        <p:nvSpPr>
          <p:cNvPr id="2" name="Text Placeholder 1">
            <a:extLst>
              <a:ext uri="{FF2B5EF4-FFF2-40B4-BE49-F238E27FC236}">
                <a16:creationId xmlns:a16="http://schemas.microsoft.com/office/drawing/2014/main" id="{D43597BF-39E8-3945-09B7-A96312867337}"/>
              </a:ext>
            </a:extLst>
          </p:cNvPr>
          <p:cNvSpPr>
            <a:spLocks noGrp="1"/>
          </p:cNvSpPr>
          <p:nvPr>
            <p:ph type="body" sz="quarter" idx="16"/>
          </p:nvPr>
        </p:nvSpPr>
        <p:spPr/>
        <p:txBody>
          <a:bodyPr/>
          <a:lstStyle/>
          <a:p>
            <a:endParaRPr lang="en-US"/>
          </a:p>
        </p:txBody>
      </p:sp>
      <p:sp>
        <p:nvSpPr>
          <p:cNvPr id="3" name="TextBox 2">
            <a:extLst>
              <a:ext uri="{FF2B5EF4-FFF2-40B4-BE49-F238E27FC236}">
                <a16:creationId xmlns:a16="http://schemas.microsoft.com/office/drawing/2014/main" id="{DB35CC1F-16A4-5393-5D66-524D4593A099}"/>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2032863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4"/>
                <a:stretch>
                  <a:fillRect b="-6452"/>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6"/>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7"/>
                <a:stretch>
                  <a:fillRect/>
                </a:stretch>
              </a:blipFill>
            </p:spPr>
            <p:txBody>
              <a:bodyPr/>
              <a:lstStyle/>
              <a:p>
                <a:r>
                  <a:rPr lang="en-US">
                    <a:noFill/>
                  </a:rPr>
                  <a:t> </a:t>
                </a:r>
              </a:p>
            </p:txBody>
          </p:sp>
        </mc:Fallback>
      </mc:AlternateContent>
      <p:sp>
        <p:nvSpPr>
          <p:cNvPr id="165" name="Rounded Rectangle 164">
            <a:extLst>
              <a:ext uri="{FF2B5EF4-FFF2-40B4-BE49-F238E27FC236}">
                <a16:creationId xmlns:a16="http://schemas.microsoft.com/office/drawing/2014/main" id="{4B2C5528-7DE4-E54A-96DB-162EE83E11FA}"/>
              </a:ext>
            </a:extLst>
          </p:cNvPr>
          <p:cNvSpPr/>
          <p:nvPr/>
        </p:nvSpPr>
        <p:spPr>
          <a:xfrm>
            <a:off x="6990487" y="400475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6" name="Oval 165">
            <a:extLst>
              <a:ext uri="{FF2B5EF4-FFF2-40B4-BE49-F238E27FC236}">
                <a16:creationId xmlns:a16="http://schemas.microsoft.com/office/drawing/2014/main" id="{BF5D1DDD-E243-4945-9BE6-AF554F5D1DEF}"/>
              </a:ext>
            </a:extLst>
          </p:cNvPr>
          <p:cNvSpPr/>
          <p:nvPr/>
        </p:nvSpPr>
        <p:spPr>
          <a:xfrm>
            <a:off x="7069073"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7" name="Oval 166">
            <a:extLst>
              <a:ext uri="{FF2B5EF4-FFF2-40B4-BE49-F238E27FC236}">
                <a16:creationId xmlns:a16="http://schemas.microsoft.com/office/drawing/2014/main" id="{4D0DA892-9667-8647-A4CD-A690575703B5}"/>
              </a:ext>
            </a:extLst>
          </p:cNvPr>
          <p:cNvSpPr/>
          <p:nvPr/>
        </p:nvSpPr>
        <p:spPr>
          <a:xfrm>
            <a:off x="7253768"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8" name="Oval 167">
            <a:extLst>
              <a:ext uri="{FF2B5EF4-FFF2-40B4-BE49-F238E27FC236}">
                <a16:creationId xmlns:a16="http://schemas.microsoft.com/office/drawing/2014/main" id="{528EA094-A252-2E4A-BE09-4884AFCC8157}"/>
              </a:ext>
            </a:extLst>
          </p:cNvPr>
          <p:cNvSpPr/>
          <p:nvPr/>
        </p:nvSpPr>
        <p:spPr>
          <a:xfrm>
            <a:off x="7438462"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9" name="Oval 168">
            <a:extLst>
              <a:ext uri="{FF2B5EF4-FFF2-40B4-BE49-F238E27FC236}">
                <a16:creationId xmlns:a16="http://schemas.microsoft.com/office/drawing/2014/main" id="{4121D2CD-4B48-F94A-A77C-9CE89F641011}"/>
              </a:ext>
            </a:extLst>
          </p:cNvPr>
          <p:cNvSpPr/>
          <p:nvPr/>
        </p:nvSpPr>
        <p:spPr>
          <a:xfrm>
            <a:off x="7627364"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2" name="Right Arrow 181">
            <a:extLst>
              <a:ext uri="{FF2B5EF4-FFF2-40B4-BE49-F238E27FC236}">
                <a16:creationId xmlns:a16="http://schemas.microsoft.com/office/drawing/2014/main" id="{31F218F5-7CAA-C947-9E0B-F41992B1BD9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3" name="Right Arrow 182">
            <a:extLst>
              <a:ext uri="{FF2B5EF4-FFF2-40B4-BE49-F238E27FC236}">
                <a16:creationId xmlns:a16="http://schemas.microsoft.com/office/drawing/2014/main" id="{6A153770-56BC-7549-92C1-9994774C09A8}"/>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4" name="Content Placeholder 2">
                <a:extLst>
                  <a:ext uri="{FF2B5EF4-FFF2-40B4-BE49-F238E27FC236}">
                    <a16:creationId xmlns:a16="http://schemas.microsoft.com/office/drawing/2014/main" id="{C3D61AC1-C1EE-0943-AB5B-90F7ED94F749}"/>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84" name="Content Placeholder 2">
                <a:extLst>
                  <a:ext uri="{FF2B5EF4-FFF2-40B4-BE49-F238E27FC236}">
                    <a16:creationId xmlns:a16="http://schemas.microsoft.com/office/drawing/2014/main" id="{C3D61AC1-C1EE-0943-AB5B-90F7ED94F749}"/>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Content Placeholder 2">
                <a:extLst>
                  <a:ext uri="{FF2B5EF4-FFF2-40B4-BE49-F238E27FC236}">
                    <a16:creationId xmlns:a16="http://schemas.microsoft.com/office/drawing/2014/main" id="{920AC903-63CF-244F-AF78-1E015F906B08}"/>
                  </a:ext>
                </a:extLst>
              </p:cNvPr>
              <p:cNvSpPr txBox="1">
                <a:spLocks/>
              </p:cNvSpPr>
              <p:nvPr/>
            </p:nvSpPr>
            <p:spPr>
              <a:xfrm>
                <a:off x="3439270" y="1790435"/>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7" name="Content Placeholder 2">
                <a:extLst>
                  <a:ext uri="{FF2B5EF4-FFF2-40B4-BE49-F238E27FC236}">
                    <a16:creationId xmlns:a16="http://schemas.microsoft.com/office/drawing/2014/main" id="{920AC903-63CF-244F-AF78-1E015F906B08}"/>
                  </a:ext>
                </a:extLst>
              </p:cNvPr>
              <p:cNvSpPr txBox="1">
                <a:spLocks noRot="1" noChangeAspect="1" noMove="1" noResize="1" noEditPoints="1" noAdjustHandles="1" noChangeArrowheads="1" noChangeShapeType="1" noTextEdit="1"/>
              </p:cNvSpPr>
              <p:nvPr/>
            </p:nvSpPr>
            <p:spPr>
              <a:xfrm>
                <a:off x="3439270" y="1790435"/>
                <a:ext cx="1182560" cy="377691"/>
              </a:xfrm>
              <a:prstGeom prst="rect">
                <a:avLst/>
              </a:prstGeom>
              <a:blipFill>
                <a:blip r:embed="rId10"/>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8" name="Content Placeholder 2">
                <a:extLst>
                  <a:ext uri="{FF2B5EF4-FFF2-40B4-BE49-F238E27FC236}">
                    <a16:creationId xmlns:a16="http://schemas.microsoft.com/office/drawing/2014/main" id="{DD14B316-FA21-B445-B5C6-076462AB394B}"/>
                  </a:ext>
                </a:extLst>
              </p:cNvPr>
              <p:cNvSpPr txBox="1">
                <a:spLocks/>
              </p:cNvSpPr>
              <p:nvPr/>
            </p:nvSpPr>
            <p:spPr>
              <a:xfrm>
                <a:off x="5168062" y="1831142"/>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8" name="Content Placeholder 2">
                <a:extLst>
                  <a:ext uri="{FF2B5EF4-FFF2-40B4-BE49-F238E27FC236}">
                    <a16:creationId xmlns:a16="http://schemas.microsoft.com/office/drawing/2014/main" id="{DD14B316-FA21-B445-B5C6-076462AB394B}"/>
                  </a:ext>
                </a:extLst>
              </p:cNvPr>
              <p:cNvSpPr txBox="1">
                <a:spLocks noRot="1" noChangeAspect="1" noMove="1" noResize="1" noEditPoints="1" noAdjustHandles="1" noChangeArrowheads="1" noChangeShapeType="1" noTextEdit="1"/>
              </p:cNvSpPr>
              <p:nvPr/>
            </p:nvSpPr>
            <p:spPr>
              <a:xfrm>
                <a:off x="5168062" y="1831142"/>
                <a:ext cx="1182560" cy="377691"/>
              </a:xfrm>
              <a:prstGeom prst="rect">
                <a:avLst/>
              </a:prstGeom>
              <a:blipFill>
                <a:blip r:embed="rId11"/>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9" name="Content Placeholder 2">
                <a:extLst>
                  <a:ext uri="{FF2B5EF4-FFF2-40B4-BE49-F238E27FC236}">
                    <a16:creationId xmlns:a16="http://schemas.microsoft.com/office/drawing/2014/main" id="{5125CD9F-D43E-3943-B513-29350E305625}"/>
                  </a:ext>
                </a:extLst>
              </p:cNvPr>
              <p:cNvSpPr txBox="1">
                <a:spLocks/>
              </p:cNvSpPr>
              <p:nvPr/>
            </p:nvSpPr>
            <p:spPr>
              <a:xfrm>
                <a:off x="6923382" y="1850979"/>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4</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9" name="Content Placeholder 2">
                <a:extLst>
                  <a:ext uri="{FF2B5EF4-FFF2-40B4-BE49-F238E27FC236}">
                    <a16:creationId xmlns:a16="http://schemas.microsoft.com/office/drawing/2014/main" id="{5125CD9F-D43E-3943-B513-29350E305625}"/>
                  </a:ext>
                </a:extLst>
              </p:cNvPr>
              <p:cNvSpPr txBox="1">
                <a:spLocks noRot="1" noChangeAspect="1" noMove="1" noResize="1" noEditPoints="1" noAdjustHandles="1" noChangeArrowheads="1" noChangeShapeType="1" noTextEdit="1"/>
              </p:cNvSpPr>
              <p:nvPr/>
            </p:nvSpPr>
            <p:spPr>
              <a:xfrm>
                <a:off x="6923382" y="1850979"/>
                <a:ext cx="1182560" cy="377691"/>
              </a:xfrm>
              <a:prstGeom prst="rect">
                <a:avLst/>
              </a:prstGeom>
              <a:blipFill>
                <a:blip r:embed="rId12"/>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Content Placeholder 2">
                <a:extLst>
                  <a:ext uri="{FF2B5EF4-FFF2-40B4-BE49-F238E27FC236}">
                    <a16:creationId xmlns:a16="http://schemas.microsoft.com/office/drawing/2014/main" id="{A5C72C0C-196F-D14D-B7C7-B894A9473A57}"/>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1" name="Content Placeholder 2">
                <a:extLst>
                  <a:ext uri="{FF2B5EF4-FFF2-40B4-BE49-F238E27FC236}">
                    <a16:creationId xmlns:a16="http://schemas.microsoft.com/office/drawing/2014/main" id="{A5C72C0C-196F-D14D-B7C7-B894A9473A57}"/>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2" name="Content Placeholder 2">
                <a:extLst>
                  <a:ext uri="{FF2B5EF4-FFF2-40B4-BE49-F238E27FC236}">
                    <a16:creationId xmlns:a16="http://schemas.microsoft.com/office/drawing/2014/main" id="{FA120483-D21E-3A49-B318-1CB36CEEDB5A}"/>
                  </a:ext>
                </a:extLst>
              </p:cNvPr>
              <p:cNvSpPr txBox="1">
                <a:spLocks/>
              </p:cNvSpPr>
              <p:nvPr/>
            </p:nvSpPr>
            <p:spPr>
              <a:xfrm>
                <a:off x="5573971" y="4177576"/>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2" name="Content Placeholder 2">
                <a:extLst>
                  <a:ext uri="{FF2B5EF4-FFF2-40B4-BE49-F238E27FC236}">
                    <a16:creationId xmlns:a16="http://schemas.microsoft.com/office/drawing/2014/main" id="{FA120483-D21E-3A49-B318-1CB36CEEDB5A}"/>
                  </a:ext>
                </a:extLst>
              </p:cNvPr>
              <p:cNvSpPr txBox="1">
                <a:spLocks noRot="1" noChangeAspect="1" noMove="1" noResize="1" noEditPoints="1" noAdjustHandles="1" noChangeArrowheads="1" noChangeShapeType="1" noTextEdit="1"/>
              </p:cNvSpPr>
              <p:nvPr/>
            </p:nvSpPr>
            <p:spPr>
              <a:xfrm>
                <a:off x="5573971" y="4177576"/>
                <a:ext cx="349775" cy="37769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3" name="Content Placeholder 2">
                <a:extLst>
                  <a:ext uri="{FF2B5EF4-FFF2-40B4-BE49-F238E27FC236}">
                    <a16:creationId xmlns:a16="http://schemas.microsoft.com/office/drawing/2014/main" id="{A0550B78-C097-A540-9272-EF3B08EE4E78}"/>
                  </a:ext>
                </a:extLst>
              </p:cNvPr>
              <p:cNvSpPr txBox="1">
                <a:spLocks/>
              </p:cNvSpPr>
              <p:nvPr/>
            </p:nvSpPr>
            <p:spPr>
              <a:xfrm>
                <a:off x="7327700" y="419414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4</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3" name="Content Placeholder 2">
                <a:extLst>
                  <a:ext uri="{FF2B5EF4-FFF2-40B4-BE49-F238E27FC236}">
                    <a16:creationId xmlns:a16="http://schemas.microsoft.com/office/drawing/2014/main" id="{A0550B78-C097-A540-9272-EF3B08EE4E78}"/>
                  </a:ext>
                </a:extLst>
              </p:cNvPr>
              <p:cNvSpPr txBox="1">
                <a:spLocks noRot="1" noChangeAspect="1" noMove="1" noResize="1" noEditPoints="1" noAdjustHandles="1" noChangeArrowheads="1" noChangeShapeType="1" noTextEdit="1"/>
              </p:cNvSpPr>
              <p:nvPr/>
            </p:nvSpPr>
            <p:spPr>
              <a:xfrm>
                <a:off x="7327700" y="4194143"/>
                <a:ext cx="349775" cy="377691"/>
              </a:xfrm>
              <a:prstGeom prst="rect">
                <a:avLst/>
              </a:prstGeom>
              <a:blipFill>
                <a:blip r:embed="rId16"/>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7"/>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8"/>
                <a:stretch>
                  <a:fillRect/>
                </a:stretch>
              </a:blipFill>
            </p:spPr>
            <p:txBody>
              <a:bodyPr/>
              <a:lstStyle/>
              <a:p>
                <a:r>
                  <a:rPr lang="en-US">
                    <a:noFill/>
                  </a:rPr>
                  <a:t> </a:t>
                </a:r>
              </a:p>
            </p:txBody>
          </p:sp>
        </mc:Fallback>
      </mc:AlternateContent>
      <p:sp>
        <p:nvSpPr>
          <p:cNvPr id="200" name="Right Arrow 199">
            <a:extLst>
              <a:ext uri="{FF2B5EF4-FFF2-40B4-BE49-F238E27FC236}">
                <a16:creationId xmlns:a16="http://schemas.microsoft.com/office/drawing/2014/main" id="{BD12B914-5DFB-1C4F-BC8A-44B371B0E731}"/>
              </a:ext>
            </a:extLst>
          </p:cNvPr>
          <p:cNvSpPr/>
          <p:nvPr/>
        </p:nvSpPr>
        <p:spPr>
          <a:xfrm>
            <a:off x="6328520" y="313556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9"/>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E79B6EB-C451-D04B-B1B0-087954287C6F}"/>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124" name="Rectangle 123">
                <a:extLst>
                  <a:ext uri="{FF2B5EF4-FFF2-40B4-BE49-F238E27FC236}">
                    <a16:creationId xmlns:a16="http://schemas.microsoft.com/office/drawing/2014/main" id="{4E79B6EB-C451-D04B-B1B0-087954287C6F}"/>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D39D8EA6-94BF-C944-90F0-487881524E96}"/>
                  </a:ext>
                </a:extLst>
              </p:cNvPr>
              <p:cNvSpPr/>
              <p:nvPr/>
            </p:nvSpPr>
            <p:spPr>
              <a:xfrm>
                <a:off x="5274394" y="1395188"/>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3</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3</m:t>
                              </m:r>
                            </m:sup>
                          </m:sSup>
                        </m:e>
                      </m:d>
                    </m:oMath>
                  </m:oMathPara>
                </a14:m>
                <a:endParaRPr lang="en-US" sz="1050" dirty="0">
                  <a:latin typeface="Corbel" panose="020B0503020204020204" pitchFamily="34" charset="0"/>
                </a:endParaRPr>
              </a:p>
            </p:txBody>
          </p:sp>
        </mc:Choice>
        <mc:Fallback xmlns="">
          <p:sp>
            <p:nvSpPr>
              <p:cNvPr id="125" name="Rectangle 124">
                <a:extLst>
                  <a:ext uri="{FF2B5EF4-FFF2-40B4-BE49-F238E27FC236}">
                    <a16:creationId xmlns:a16="http://schemas.microsoft.com/office/drawing/2014/main" id="{D39D8EA6-94BF-C944-90F0-487881524E96}"/>
                  </a:ext>
                </a:extLst>
              </p:cNvPr>
              <p:cNvSpPr>
                <a:spLocks noRot="1" noChangeAspect="1" noMove="1" noResize="1" noEditPoints="1" noAdjustHandles="1" noChangeArrowheads="1" noChangeShapeType="1" noTextEdit="1"/>
              </p:cNvSpPr>
              <p:nvPr/>
            </p:nvSpPr>
            <p:spPr>
              <a:xfrm>
                <a:off x="5274394" y="1395188"/>
                <a:ext cx="839076" cy="25391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B61BD32E-0168-5441-9282-F21A55FE1604}"/>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6" name="Rectangle 125">
                <a:extLst>
                  <a:ext uri="{FF2B5EF4-FFF2-40B4-BE49-F238E27FC236}">
                    <a16:creationId xmlns:a16="http://schemas.microsoft.com/office/drawing/2014/main" id="{B61BD32E-0168-5441-9282-F21A55FE1604}"/>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23"/>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p:sp>
        <p:nvSpPr>
          <p:cNvPr id="130" name="Content Placeholder 2">
            <a:extLst>
              <a:ext uri="{FF2B5EF4-FFF2-40B4-BE49-F238E27FC236}">
                <a16:creationId xmlns:a16="http://schemas.microsoft.com/office/drawing/2014/main" id="{4DC2E29A-5B02-B947-AAE1-1EF7A80E15E2}"/>
              </a:ext>
            </a:extLst>
          </p:cNvPr>
          <p:cNvSpPr txBox="1">
            <a:spLocks/>
          </p:cNvSpPr>
          <p:nvPr/>
        </p:nvSpPr>
        <p:spPr>
          <a:xfrm>
            <a:off x="3564132" y="4502623"/>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went</a:t>
            </a:r>
          </a:p>
        </p:txBody>
      </p:sp>
      <p:sp>
        <p:nvSpPr>
          <p:cNvPr id="131" name="Content Placeholder 2">
            <a:extLst>
              <a:ext uri="{FF2B5EF4-FFF2-40B4-BE49-F238E27FC236}">
                <a16:creationId xmlns:a16="http://schemas.microsoft.com/office/drawing/2014/main" id="{884FC12A-0129-4F4F-9451-AADE3FF0302A}"/>
              </a:ext>
            </a:extLst>
          </p:cNvPr>
          <p:cNvSpPr txBox="1">
            <a:spLocks/>
          </p:cNvSpPr>
          <p:nvPr/>
        </p:nvSpPr>
        <p:spPr>
          <a:xfrm>
            <a:off x="5361935" y="44947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to</a:t>
            </a:r>
          </a:p>
        </p:txBody>
      </p:sp>
      <p:sp>
        <p:nvSpPr>
          <p:cNvPr id="132" name="Content Placeholder 2">
            <a:extLst>
              <a:ext uri="{FF2B5EF4-FFF2-40B4-BE49-F238E27FC236}">
                <a16:creationId xmlns:a16="http://schemas.microsoft.com/office/drawing/2014/main" id="{563A26FC-F8F6-534F-BEE4-B53D1382B65B}"/>
              </a:ext>
            </a:extLst>
          </p:cNvPr>
          <p:cNvSpPr txBox="1">
            <a:spLocks/>
          </p:cNvSpPr>
          <p:nvPr/>
        </p:nvSpPr>
        <p:spPr>
          <a:xfrm>
            <a:off x="7065363" y="4494586"/>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class</a:t>
            </a:r>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BA5EB9BF-1C8D-6345-B5F3-45C1DD035B13}"/>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133" name="TextBox 132">
                <a:extLst>
                  <a:ext uri="{FF2B5EF4-FFF2-40B4-BE49-F238E27FC236}">
                    <a16:creationId xmlns:a16="http://schemas.microsoft.com/office/drawing/2014/main" id="{BA5EB9BF-1C8D-6345-B5F3-45C1DD035B13}"/>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24"/>
                <a:stretch>
                  <a:fillRect l="-719" t="-153125" r="-2158" b="-212500"/>
                </a:stretch>
              </a:blipFill>
            </p:spPr>
            <p:txBody>
              <a:bodyPr/>
              <a:lstStyle/>
              <a:p>
                <a:r>
                  <a:rPr lang="en-US">
                    <a:noFill/>
                  </a:rPr>
                  <a:t> </a:t>
                </a:r>
              </a:p>
            </p:txBody>
          </p:sp>
        </mc:Fallback>
      </mc:AlternateContent>
      <p:sp>
        <p:nvSpPr>
          <p:cNvPr id="123" name="Title 1">
            <a:extLst>
              <a:ext uri="{FF2B5EF4-FFF2-40B4-BE49-F238E27FC236}">
                <a16:creationId xmlns:a16="http://schemas.microsoft.com/office/drawing/2014/main" id="{1844A5FD-77DB-C640-8384-2AC1B5ABB54C}"/>
              </a:ext>
            </a:extLst>
          </p:cNvPr>
          <p:cNvSpPr>
            <a:spLocks noGrp="1"/>
          </p:cNvSpPr>
          <p:nvPr>
            <p:ph type="title"/>
          </p:nvPr>
        </p:nvSpPr>
        <p:spPr/>
        <p:txBody>
          <a:bodyPr>
            <a:normAutofit/>
          </a:bodyPr>
          <a:lstStyle/>
          <a:p>
            <a:r>
              <a:rPr lang="en-US" dirty="0"/>
              <a:t>RNN: Forward Propagation</a:t>
            </a:r>
          </a:p>
        </p:txBody>
      </p:sp>
      <p:sp>
        <p:nvSpPr>
          <p:cNvPr id="2" name="Text Placeholder 1">
            <a:extLst>
              <a:ext uri="{FF2B5EF4-FFF2-40B4-BE49-F238E27FC236}">
                <a16:creationId xmlns:a16="http://schemas.microsoft.com/office/drawing/2014/main" id="{44ADC5C7-AE75-AF30-76BF-808921205823}"/>
              </a:ext>
            </a:extLst>
          </p:cNvPr>
          <p:cNvSpPr>
            <a:spLocks noGrp="1"/>
          </p:cNvSpPr>
          <p:nvPr>
            <p:ph type="body" sz="quarter" idx="16"/>
          </p:nvPr>
        </p:nvSpPr>
        <p:spPr/>
        <p:txBody>
          <a:bodyPr/>
          <a:lstStyle/>
          <a:p>
            <a:endParaRPr lang="en-US"/>
          </a:p>
        </p:txBody>
      </p:sp>
      <p:sp>
        <p:nvSpPr>
          <p:cNvPr id="3" name="TextBox 2">
            <a:extLst>
              <a:ext uri="{FF2B5EF4-FFF2-40B4-BE49-F238E27FC236}">
                <a16:creationId xmlns:a16="http://schemas.microsoft.com/office/drawing/2014/main" id="{E7D6DCBE-00F6-E1BE-5214-65F30ABBAF20}"/>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1112306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520-CFB2-75E8-3EAD-FDDB99657BDB}"/>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2BAE67F7-BFC3-5C68-93F5-C23BA66F363E}"/>
              </a:ext>
            </a:extLst>
          </p:cNvPr>
          <p:cNvSpPr>
            <a:spLocks noGrp="1"/>
          </p:cNvSpPr>
          <p:nvPr>
            <p:ph type="body" sz="quarter" idx="16"/>
          </p:nvPr>
        </p:nvSpPr>
        <p:spPr/>
        <p:txBody>
          <a:bodyPr/>
          <a:lstStyle/>
          <a:p>
            <a:r>
              <a:rPr lang="en-US" dirty="0"/>
              <a:t>Main idea behind RNNs: Infinite use of finite structure. </a:t>
            </a:r>
          </a:p>
          <a:p>
            <a:pPr marL="0" indent="0">
              <a:buNone/>
            </a:pPr>
            <a:endParaRPr lang="en-US" dirty="0"/>
          </a:p>
          <a:p>
            <a:pPr marL="0" indent="0">
              <a:buNone/>
            </a:pPr>
            <a:endParaRPr lang="en-US" dirty="0"/>
          </a:p>
          <a:p>
            <a:pPr marL="0" indent="0">
              <a:buNone/>
            </a:pPr>
            <a:endParaRPr lang="en-US" dirty="0"/>
          </a:p>
          <a:p>
            <a:r>
              <a:rPr lang="en-US" dirty="0"/>
              <a:t>Inference is a repeated use of a same model over time. </a:t>
            </a:r>
          </a:p>
          <a:p>
            <a:endParaRPr lang="en-US" dirty="0"/>
          </a:p>
          <a:p>
            <a:endParaRPr lang="en-US" dirty="0"/>
          </a:p>
          <a:p>
            <a:endParaRPr lang="en-US" dirty="0"/>
          </a:p>
          <a:p>
            <a:r>
              <a:rPr lang="en-US" dirty="0"/>
              <a:t>Next: how do you train RNNs? </a:t>
            </a:r>
          </a:p>
        </p:txBody>
      </p:sp>
      <p:pic>
        <p:nvPicPr>
          <p:cNvPr id="4" name="Picture 3">
            <a:extLst>
              <a:ext uri="{FF2B5EF4-FFF2-40B4-BE49-F238E27FC236}">
                <a16:creationId xmlns:a16="http://schemas.microsoft.com/office/drawing/2014/main" id="{AA593020-B1A1-745A-A371-9E2EF70CA56A}"/>
              </a:ext>
            </a:extLst>
          </p:cNvPr>
          <p:cNvPicPr>
            <a:picLocks noChangeAspect="1"/>
          </p:cNvPicPr>
          <p:nvPr/>
        </p:nvPicPr>
        <p:blipFill rotWithShape="1">
          <a:blip r:embed="rId2"/>
          <a:srcRect t="11897" b="16814"/>
          <a:stretch/>
        </p:blipFill>
        <p:spPr>
          <a:xfrm>
            <a:off x="4163422" y="2929435"/>
            <a:ext cx="4678549" cy="1197291"/>
          </a:xfrm>
          <a:prstGeom prst="rect">
            <a:avLst/>
          </a:prstGeom>
        </p:spPr>
      </p:pic>
    </p:spTree>
    <p:extLst>
      <p:ext uri="{BB962C8B-B14F-4D97-AF65-F5344CB8AC3E}">
        <p14:creationId xmlns:p14="http://schemas.microsoft.com/office/powerpoint/2010/main" val="4217807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C50D-DA03-D950-ED72-823B5BA5BD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BBA2C2-B401-CEE6-9045-F4A6F44263B3}"/>
              </a:ext>
            </a:extLst>
          </p:cNvPr>
          <p:cNvSpPr>
            <a:spLocks noGrp="1"/>
          </p:cNvSpPr>
          <p:nvPr>
            <p:ph type="body" sz="quarter" idx="16"/>
          </p:nvPr>
        </p:nvSpPr>
        <p:spPr/>
        <p:txBody>
          <a:bodyPr/>
          <a:lstStyle/>
          <a:p>
            <a:pPr algn="ctr"/>
            <a:r>
              <a:rPr lang="en-US" sz="4800" dirty="0"/>
              <a:t>Recurrent Neural Networks </a:t>
            </a:r>
            <a:br>
              <a:rPr lang="en-US" sz="4800" dirty="0"/>
            </a:br>
            <a:r>
              <a:rPr lang="en-US" sz="4800" dirty="0"/>
              <a:t>and Natural Language</a:t>
            </a:r>
          </a:p>
        </p:txBody>
      </p:sp>
      <p:sp>
        <p:nvSpPr>
          <p:cNvPr id="3" name="Text Placeholder 2">
            <a:extLst>
              <a:ext uri="{FF2B5EF4-FFF2-40B4-BE49-F238E27FC236}">
                <a16:creationId xmlns:a16="http://schemas.microsoft.com/office/drawing/2014/main" id="{20CB82FF-0122-7906-EE50-09D3EDE6215D}"/>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58791112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D5A6E-CFFE-58DC-DAA6-21C7F28A9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F31D8-750F-DA34-1E1F-361E88AEAA5A}"/>
              </a:ext>
            </a:extLst>
          </p:cNvPr>
          <p:cNvSpPr>
            <a:spLocks noGrp="1"/>
          </p:cNvSpPr>
          <p:nvPr>
            <p:ph type="title"/>
          </p:nvPr>
        </p:nvSpPr>
        <p:spPr/>
        <p:txBody>
          <a:bodyPr>
            <a:normAutofit/>
          </a:bodyPr>
          <a:lstStyle/>
          <a:p>
            <a:r>
              <a:rPr lang="en-US" dirty="0">
                <a:latin typeface="Corbel" panose="020B0503020204020204" pitchFamily="34" charset="0"/>
              </a:rPr>
              <a:t>LMs w/ Recurrent Neural Nets</a:t>
            </a:r>
            <a:endParaRPr lang="en-US" dirty="0"/>
          </a:p>
        </p:txBody>
      </p:sp>
      <p:sp>
        <p:nvSpPr>
          <p:cNvPr id="10" name="Text Placeholder 9">
            <a:extLst>
              <a:ext uri="{FF2B5EF4-FFF2-40B4-BE49-F238E27FC236}">
                <a16:creationId xmlns:a16="http://schemas.microsoft.com/office/drawing/2014/main" id="{B7CD3DBE-2D43-EAA0-085D-D9B1B9F8AD1F}"/>
              </a:ext>
            </a:extLst>
          </p:cNvPr>
          <p:cNvSpPr>
            <a:spLocks noGrp="1"/>
          </p:cNvSpPr>
          <p:nvPr>
            <p:ph type="body" sz="quarter" idx="16"/>
          </p:nvPr>
        </p:nvSpPr>
        <p:spPr/>
        <p:txBody>
          <a:bodyPr/>
          <a:lstStyle/>
          <a:p>
            <a:endParaRPr lang="en-US" sz="1600" dirty="0"/>
          </a:p>
          <a:p>
            <a:endParaRPr lang="en-US" dirty="0"/>
          </a:p>
          <a:p>
            <a:endParaRPr lang="en-US" sz="1600" dirty="0"/>
          </a:p>
          <a:p>
            <a:endParaRPr lang="en-US" dirty="0"/>
          </a:p>
          <a:p>
            <a:endParaRPr lang="en-US" sz="1600" dirty="0"/>
          </a:p>
          <a:p>
            <a:pPr marL="0" indent="0">
              <a:buNone/>
            </a:pPr>
            <a:endParaRPr lang="en-US" dirty="0"/>
          </a:p>
          <a:p>
            <a:r>
              <a:rPr lang="en-US" sz="1600" dirty="0"/>
              <a:t>We feed the </a:t>
            </a:r>
            <a:r>
              <a:rPr lang="en-US" sz="1600" dirty="0">
                <a:solidFill>
                  <a:srgbClr val="C00000"/>
                </a:solidFill>
              </a:rPr>
              <a:t>words one at a time</a:t>
            </a:r>
            <a:r>
              <a:rPr lang="en-US" sz="1600" dirty="0"/>
              <a:t> to the RNN. </a:t>
            </a:r>
          </a:p>
          <a:p>
            <a:r>
              <a:rPr lang="en-US" sz="1600" dirty="0"/>
              <a:t>A </a:t>
            </a:r>
            <a:r>
              <a:rPr lang="en-US" sz="1600" dirty="0">
                <a:solidFill>
                  <a:srgbClr val="C00000"/>
                </a:solidFill>
              </a:rPr>
              <a:t>predictive head</a:t>
            </a:r>
            <a:r>
              <a:rPr lang="en-US" sz="1600" dirty="0"/>
              <a:t> uses the latest embedding vector to produce a </a:t>
            </a:r>
            <a:r>
              <a:rPr lang="en-US" sz="1600" dirty="0">
                <a:solidFill>
                  <a:srgbClr val="C00000"/>
                </a:solidFill>
              </a:rPr>
              <a:t>probability over the vocabulary</a:t>
            </a:r>
            <a:r>
              <a:rPr lang="en-US" sz="1600" dirty="0"/>
              <a:t>. </a:t>
            </a:r>
          </a:p>
          <a:p>
            <a:endParaRPr lang="en-US" sz="1600" dirty="0"/>
          </a:p>
          <a:p>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F6A0A48-1925-480F-B97E-F44F275BF2A1}"/>
                  </a:ext>
                </a:extLst>
              </p:cNvPr>
              <p:cNvSpPr txBox="1">
                <a:spLocks/>
              </p:cNvSpPr>
              <p:nvPr/>
            </p:nvSpPr>
            <p:spPr>
              <a:xfrm>
                <a:off x="4486015" y="1427544"/>
                <a:ext cx="4141426" cy="8693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tx1"/>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tx1"/>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tx1"/>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tx1"/>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tx1"/>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0" indent="0" algn="ctr">
                  <a:buFont typeface="Corbel"/>
                  <a:buNone/>
                </a:pPr>
                <a:r>
                  <a:rPr lang="en-US" sz="3600" dirty="0"/>
                  <a:t>   </a:t>
                </a:r>
                <a:r>
                  <a:rPr lang="en-US" sz="3600" b="1" dirty="0"/>
                  <a:t>P</a:t>
                </a:r>
                <a:r>
                  <a:rPr lang="en-US" sz="3600" dirty="0"/>
                  <a:t>(</a:t>
                </a:r>
                <a14:m>
                  <m:oMath xmlns:m="http://schemas.openxmlformats.org/officeDocument/2006/math">
                    <m:sSub>
                      <m:sSubPr>
                        <m:ctrlPr>
                          <a:rPr lang="en-US" sz="3600" i="1" smtClean="0">
                            <a:latin typeface="Cambria Math" panose="02040503050406030204" pitchFamily="18" charset="0"/>
                          </a:rPr>
                        </m:ctrlPr>
                      </m:sSubPr>
                      <m:e>
                        <m:r>
                          <a:rPr lang="en-US" sz="3600" i="1" smtClean="0">
                            <a:latin typeface="Cambria Math" panose="02040503050406030204" pitchFamily="18" charset="0"/>
                          </a:rPr>
                          <m:t>𝑋</m:t>
                        </m:r>
                      </m:e>
                      <m:sub>
                        <m:r>
                          <a:rPr lang="en-US" sz="3600" i="1" smtClean="0">
                            <a:latin typeface="Cambria Math" panose="02040503050406030204" pitchFamily="18" charset="0"/>
                          </a:rPr>
                          <m:t>𝑡</m:t>
                        </m:r>
                      </m:sub>
                    </m:sSub>
                  </m:oMath>
                </a14:m>
                <a:r>
                  <a:rPr lang="en-US" sz="3600" dirty="0"/>
                  <a:t>| </a:t>
                </a:r>
                <a14:m>
                  <m:oMath xmlns:m="http://schemas.openxmlformats.org/officeDocument/2006/math">
                    <m:sSub>
                      <m:sSubPr>
                        <m:ctrlPr>
                          <a:rPr lang="en-US" sz="3600" i="1" smtClean="0">
                            <a:latin typeface="Cambria Math" panose="02040503050406030204" pitchFamily="18" charset="0"/>
                          </a:rPr>
                        </m:ctrlPr>
                      </m:sSubPr>
                      <m:e>
                        <m:r>
                          <a:rPr lang="en-US" sz="3600" i="1" smtClean="0">
                            <a:latin typeface="Cambria Math" panose="02040503050406030204" pitchFamily="18" charset="0"/>
                          </a:rPr>
                          <m:t>𝑋</m:t>
                        </m:r>
                      </m:e>
                      <m:sub>
                        <m:r>
                          <a:rPr lang="en-US" sz="3600" i="1" smtClean="0">
                            <a:latin typeface="Cambria Math" panose="02040503050406030204" pitchFamily="18" charset="0"/>
                          </a:rPr>
                          <m:t>1</m:t>
                        </m:r>
                      </m:sub>
                    </m:sSub>
                  </m:oMath>
                </a14:m>
                <a:r>
                  <a:rPr lang="en-US" sz="3600" dirty="0"/>
                  <a:t>, </a:t>
                </a:r>
                <a14:m>
                  <m:oMath xmlns:m="http://schemas.openxmlformats.org/officeDocument/2006/math">
                    <m:r>
                      <a:rPr lang="en-US" sz="3600" i="1" smtClean="0">
                        <a:latin typeface="Cambria Math" panose="02040503050406030204" pitchFamily="18" charset="0"/>
                      </a:rPr>
                      <m:t>…</m:t>
                    </m:r>
                  </m:oMath>
                </a14:m>
                <a:r>
                  <a:rPr lang="en-US" sz="3600" dirty="0"/>
                  <a:t>, </a:t>
                </a:r>
                <a14:m>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rPr>
                          <m:t>𝑋</m:t>
                        </m:r>
                      </m:e>
                      <m:sub>
                        <m:r>
                          <a:rPr lang="en-US" sz="3600" i="1" smtClean="0">
                            <a:latin typeface="Cambria Math" panose="02040503050406030204" pitchFamily="18" charset="0"/>
                          </a:rPr>
                          <m:t>𝑡</m:t>
                        </m:r>
                        <m:r>
                          <a:rPr lang="en-US" sz="3600" i="1" smtClean="0">
                            <a:latin typeface="Cambria Math" panose="02040503050406030204" pitchFamily="18" charset="0"/>
                          </a:rPr>
                          <m:t>−1</m:t>
                        </m:r>
                      </m:sub>
                    </m:sSub>
                  </m:oMath>
                </a14:m>
                <a:r>
                  <a:rPr lang="en-US" sz="3600" dirty="0"/>
                  <a:t>)</a:t>
                </a:r>
              </a:p>
            </p:txBody>
          </p:sp>
        </mc:Choice>
        <mc:Fallback xmlns="">
          <p:sp>
            <p:nvSpPr>
              <p:cNvPr id="3" name="Content Placeholder 2">
                <a:extLst>
                  <a:ext uri="{FF2B5EF4-FFF2-40B4-BE49-F238E27FC236}">
                    <a16:creationId xmlns:a16="http://schemas.microsoft.com/office/drawing/2014/main" id="{1F6A0A48-1925-480F-B97E-F44F275BF2A1}"/>
                  </a:ext>
                </a:extLst>
              </p:cNvPr>
              <p:cNvSpPr txBox="1">
                <a:spLocks noRot="1" noChangeAspect="1" noMove="1" noResize="1" noEditPoints="1" noAdjustHandles="1" noChangeArrowheads="1" noChangeShapeType="1" noTextEdit="1"/>
              </p:cNvSpPr>
              <p:nvPr/>
            </p:nvSpPr>
            <p:spPr>
              <a:xfrm>
                <a:off x="4486015" y="1427544"/>
                <a:ext cx="4141426" cy="869387"/>
              </a:xfrm>
              <a:prstGeom prst="rect">
                <a:avLst/>
              </a:prstGeom>
              <a:blipFill>
                <a:blip r:embed="rId2"/>
                <a:stretch>
                  <a:fillRect t="-1449" r="-306" b="-11594"/>
                </a:stretch>
              </a:blipFill>
              <a:ln>
                <a:noFill/>
              </a:ln>
            </p:spPr>
            <p:txBody>
              <a:bodyPr/>
              <a:lstStyle/>
              <a:p>
                <a:r>
                  <a:rPr lang="en-US">
                    <a:noFill/>
                  </a:rPr>
                  <a:t> </a:t>
                </a:r>
              </a:p>
            </p:txBody>
          </p:sp>
        </mc:Fallback>
      </mc:AlternateContent>
      <p:sp>
        <p:nvSpPr>
          <p:cNvPr id="4" name="Left Brace 3">
            <a:extLst>
              <a:ext uri="{FF2B5EF4-FFF2-40B4-BE49-F238E27FC236}">
                <a16:creationId xmlns:a16="http://schemas.microsoft.com/office/drawing/2014/main" id="{F6761989-20E2-1776-7A4F-0AB46936B585}"/>
              </a:ext>
            </a:extLst>
          </p:cNvPr>
          <p:cNvSpPr/>
          <p:nvPr/>
        </p:nvSpPr>
        <p:spPr>
          <a:xfrm rot="16200000">
            <a:off x="7037481" y="1118047"/>
            <a:ext cx="181836" cy="2231827"/>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6" name="Left Brace 5">
            <a:extLst>
              <a:ext uri="{FF2B5EF4-FFF2-40B4-BE49-F238E27FC236}">
                <a16:creationId xmlns:a16="http://schemas.microsoft.com/office/drawing/2014/main" id="{6387789B-DBAB-1058-0AFA-6B156B2774CF}"/>
              </a:ext>
            </a:extLst>
          </p:cNvPr>
          <p:cNvSpPr/>
          <p:nvPr/>
        </p:nvSpPr>
        <p:spPr>
          <a:xfrm rot="16200000">
            <a:off x="5474717" y="1905664"/>
            <a:ext cx="181835" cy="656591"/>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7" name="Rectangle 6">
            <a:extLst>
              <a:ext uri="{FF2B5EF4-FFF2-40B4-BE49-F238E27FC236}">
                <a16:creationId xmlns:a16="http://schemas.microsoft.com/office/drawing/2014/main" id="{33C88414-915E-F1FC-F2AC-0929DFE51085}"/>
              </a:ext>
            </a:extLst>
          </p:cNvPr>
          <p:cNvSpPr/>
          <p:nvPr/>
        </p:nvSpPr>
        <p:spPr>
          <a:xfrm>
            <a:off x="6805813" y="2324031"/>
            <a:ext cx="750526" cy="307777"/>
          </a:xfrm>
          <a:prstGeom prst="rect">
            <a:avLst/>
          </a:prstGeom>
        </p:spPr>
        <p:txBody>
          <a:bodyPr wrap="none">
            <a:spAutoFit/>
          </a:bodyPr>
          <a:lstStyle/>
          <a:p>
            <a:r>
              <a:rPr lang="en-US" dirty="0">
                <a:solidFill>
                  <a:srgbClr val="255ED3"/>
                </a:solidFill>
                <a:latin typeface="Corbel" panose="020B0503020204020204" pitchFamily="34" charset="0"/>
              </a:rPr>
              <a:t>context</a:t>
            </a:r>
          </a:p>
        </p:txBody>
      </p:sp>
      <p:sp>
        <p:nvSpPr>
          <p:cNvPr id="8" name="Rectangle 7">
            <a:extLst>
              <a:ext uri="{FF2B5EF4-FFF2-40B4-BE49-F238E27FC236}">
                <a16:creationId xmlns:a16="http://schemas.microsoft.com/office/drawing/2014/main" id="{8AACC806-E05C-DD02-D6B3-7B42C86A8888}"/>
              </a:ext>
            </a:extLst>
          </p:cNvPr>
          <p:cNvSpPr/>
          <p:nvPr/>
        </p:nvSpPr>
        <p:spPr>
          <a:xfrm>
            <a:off x="5100602" y="2324031"/>
            <a:ext cx="930063" cy="307777"/>
          </a:xfrm>
          <a:prstGeom prst="rect">
            <a:avLst/>
          </a:prstGeom>
        </p:spPr>
        <p:txBody>
          <a:bodyPr wrap="none">
            <a:spAutoFit/>
          </a:bodyPr>
          <a:lstStyle/>
          <a:p>
            <a:r>
              <a:rPr lang="en-US" dirty="0">
                <a:solidFill>
                  <a:srgbClr val="255ED3"/>
                </a:solidFill>
                <a:latin typeface="Corbel" panose="020B0503020204020204" pitchFamily="34" charset="0"/>
              </a:rPr>
              <a:t>next word</a:t>
            </a:r>
          </a:p>
        </p:txBody>
      </p:sp>
      <p:pic>
        <p:nvPicPr>
          <p:cNvPr id="12" name="Picture 11">
            <a:extLst>
              <a:ext uri="{FF2B5EF4-FFF2-40B4-BE49-F238E27FC236}">
                <a16:creationId xmlns:a16="http://schemas.microsoft.com/office/drawing/2014/main" id="{7A7BE12B-68F5-CCFC-6D71-4C0A03DF78A8}"/>
              </a:ext>
            </a:extLst>
          </p:cNvPr>
          <p:cNvPicPr>
            <a:picLocks noChangeAspect="1"/>
          </p:cNvPicPr>
          <p:nvPr/>
        </p:nvPicPr>
        <p:blipFill rotWithShape="1">
          <a:blip r:embed="rId3"/>
          <a:srcRect l="35302" b="16814"/>
          <a:stretch/>
        </p:blipFill>
        <p:spPr>
          <a:xfrm>
            <a:off x="939569" y="1095177"/>
            <a:ext cx="3705092" cy="1710099"/>
          </a:xfrm>
          <a:prstGeom prst="rect">
            <a:avLst/>
          </a:prstGeom>
        </p:spPr>
      </p:pic>
    </p:spTree>
    <p:extLst>
      <p:ext uri="{BB962C8B-B14F-4D97-AF65-F5344CB8AC3E}">
        <p14:creationId xmlns:p14="http://schemas.microsoft.com/office/powerpoint/2010/main" val="3048212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B4F51-FB8B-77CC-9BA5-8437DF71235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F17914-7FCA-6B57-383B-E665A92449E0}"/>
              </a:ext>
            </a:extLst>
          </p:cNvPr>
          <p:cNvSpPr>
            <a:spLocks noGrp="1"/>
          </p:cNvSpPr>
          <p:nvPr>
            <p:ph type="body" sz="quarter" idx="16"/>
          </p:nvPr>
        </p:nvSpPr>
        <p:spPr/>
        <p:txBody>
          <a:bodyPr/>
          <a:lstStyle/>
          <a:p>
            <a:endParaRPr lang="en-US"/>
          </a:p>
        </p:txBody>
      </p:sp>
      <p:sp>
        <p:nvSpPr>
          <p:cNvPr id="4" name="object 4">
            <a:extLst>
              <a:ext uri="{FF2B5EF4-FFF2-40B4-BE49-F238E27FC236}">
                <a16:creationId xmlns:a16="http://schemas.microsoft.com/office/drawing/2014/main" id="{0718189F-2A22-1CC2-015E-D7149DB5AA01}"/>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5" name="object 5">
            <a:extLst>
              <a:ext uri="{FF2B5EF4-FFF2-40B4-BE49-F238E27FC236}">
                <a16:creationId xmlns:a16="http://schemas.microsoft.com/office/drawing/2014/main" id="{C5F8B1C0-F851-84EB-AF92-059B6C52368C}"/>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6" name="object 6">
            <a:extLst>
              <a:ext uri="{FF2B5EF4-FFF2-40B4-BE49-F238E27FC236}">
                <a16:creationId xmlns:a16="http://schemas.microsoft.com/office/drawing/2014/main" id="{0E06D4F1-908A-1B58-FE4D-075359E20957}"/>
              </a:ext>
            </a:extLst>
          </p:cNvPr>
          <p:cNvGrpSpPr/>
          <p:nvPr/>
        </p:nvGrpSpPr>
        <p:grpSpPr>
          <a:xfrm>
            <a:off x="1742227" y="2431485"/>
            <a:ext cx="2681288" cy="1552575"/>
            <a:chOff x="2322969" y="3241980"/>
            <a:chExt cx="3575050" cy="2070100"/>
          </a:xfrm>
        </p:grpSpPr>
        <p:sp>
          <p:nvSpPr>
            <p:cNvPr id="7" name="object 7">
              <a:extLst>
                <a:ext uri="{FF2B5EF4-FFF2-40B4-BE49-F238E27FC236}">
                  <a16:creationId xmlns:a16="http://schemas.microsoft.com/office/drawing/2014/main" id="{F650393A-7BE5-8F64-0ED0-76B8FE2486E2}"/>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8" name="object 8">
              <a:extLst>
                <a:ext uri="{FF2B5EF4-FFF2-40B4-BE49-F238E27FC236}">
                  <a16:creationId xmlns:a16="http://schemas.microsoft.com/office/drawing/2014/main" id="{FCF30044-6256-91A4-A784-F12D59F8BB1A}"/>
                </a:ext>
              </a:extLst>
            </p:cNvPr>
            <p:cNvPicPr/>
            <p:nvPr/>
          </p:nvPicPr>
          <p:blipFill>
            <a:blip r:embed="rId2" cstate="print"/>
            <a:stretch>
              <a:fillRect/>
            </a:stretch>
          </p:blipFill>
          <p:spPr>
            <a:xfrm>
              <a:off x="2385762" y="4327980"/>
              <a:ext cx="222250" cy="222250"/>
            </a:xfrm>
            <a:prstGeom prst="rect">
              <a:avLst/>
            </a:prstGeom>
          </p:spPr>
        </p:pic>
        <p:pic>
          <p:nvPicPr>
            <p:cNvPr id="9" name="object 9">
              <a:extLst>
                <a:ext uri="{FF2B5EF4-FFF2-40B4-BE49-F238E27FC236}">
                  <a16:creationId xmlns:a16="http://schemas.microsoft.com/office/drawing/2014/main" id="{EF8604A2-BAE3-BE47-7438-7D1A5B2F2061}"/>
                </a:ext>
              </a:extLst>
            </p:cNvPr>
            <p:cNvPicPr/>
            <p:nvPr/>
          </p:nvPicPr>
          <p:blipFill>
            <a:blip r:embed="rId3" cstate="print"/>
            <a:stretch>
              <a:fillRect/>
            </a:stretch>
          </p:blipFill>
          <p:spPr>
            <a:xfrm>
              <a:off x="2385762" y="4081721"/>
              <a:ext cx="222250" cy="222250"/>
            </a:xfrm>
            <a:prstGeom prst="rect">
              <a:avLst/>
            </a:prstGeom>
          </p:spPr>
        </p:pic>
        <p:pic>
          <p:nvPicPr>
            <p:cNvPr id="10" name="object 10">
              <a:extLst>
                <a:ext uri="{FF2B5EF4-FFF2-40B4-BE49-F238E27FC236}">
                  <a16:creationId xmlns:a16="http://schemas.microsoft.com/office/drawing/2014/main" id="{65806804-0640-BFB6-6B68-493C7C138C60}"/>
                </a:ext>
              </a:extLst>
            </p:cNvPr>
            <p:cNvPicPr/>
            <p:nvPr/>
          </p:nvPicPr>
          <p:blipFill>
            <a:blip r:embed="rId3" cstate="print"/>
            <a:stretch>
              <a:fillRect/>
            </a:stretch>
          </p:blipFill>
          <p:spPr>
            <a:xfrm>
              <a:off x="2385762" y="3835462"/>
              <a:ext cx="222250" cy="222250"/>
            </a:xfrm>
            <a:prstGeom prst="rect">
              <a:avLst/>
            </a:prstGeom>
          </p:spPr>
        </p:pic>
        <p:pic>
          <p:nvPicPr>
            <p:cNvPr id="11" name="object 11">
              <a:extLst>
                <a:ext uri="{FF2B5EF4-FFF2-40B4-BE49-F238E27FC236}">
                  <a16:creationId xmlns:a16="http://schemas.microsoft.com/office/drawing/2014/main" id="{8DD81243-2314-3CA2-7590-D9329F4DB7B9}"/>
                </a:ext>
              </a:extLst>
            </p:cNvPr>
            <p:cNvPicPr/>
            <p:nvPr/>
          </p:nvPicPr>
          <p:blipFill>
            <a:blip r:embed="rId3" cstate="print"/>
            <a:stretch>
              <a:fillRect/>
            </a:stretch>
          </p:blipFill>
          <p:spPr>
            <a:xfrm>
              <a:off x="2385762" y="3583593"/>
              <a:ext cx="222250" cy="222250"/>
            </a:xfrm>
            <a:prstGeom prst="rect">
              <a:avLst/>
            </a:prstGeom>
          </p:spPr>
        </p:pic>
        <p:pic>
          <p:nvPicPr>
            <p:cNvPr id="12" name="object 12">
              <a:extLst>
                <a:ext uri="{FF2B5EF4-FFF2-40B4-BE49-F238E27FC236}">
                  <a16:creationId xmlns:a16="http://schemas.microsoft.com/office/drawing/2014/main" id="{A7BF198A-0D5D-6742-16BC-9959A346385A}"/>
                </a:ext>
              </a:extLst>
            </p:cNvPr>
            <p:cNvPicPr/>
            <p:nvPr/>
          </p:nvPicPr>
          <p:blipFill>
            <a:blip r:embed="rId3" cstate="print"/>
            <a:stretch>
              <a:fillRect/>
            </a:stretch>
          </p:blipFill>
          <p:spPr>
            <a:xfrm>
              <a:off x="2388045" y="3325597"/>
              <a:ext cx="222250" cy="222250"/>
            </a:xfrm>
            <a:prstGeom prst="rect">
              <a:avLst/>
            </a:prstGeom>
          </p:spPr>
        </p:pic>
        <p:sp>
          <p:nvSpPr>
            <p:cNvPr id="13" name="object 13">
              <a:extLst>
                <a:ext uri="{FF2B5EF4-FFF2-40B4-BE49-F238E27FC236}">
                  <a16:creationId xmlns:a16="http://schemas.microsoft.com/office/drawing/2014/main" id="{800424F9-7F22-BEAB-DC59-D0E2194CEB62}"/>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4" name="object 14">
              <a:extLst>
                <a:ext uri="{FF2B5EF4-FFF2-40B4-BE49-F238E27FC236}">
                  <a16:creationId xmlns:a16="http://schemas.microsoft.com/office/drawing/2014/main" id="{1979B3DC-7E83-8815-14A8-5BCC6452B3B9}"/>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5" name="object 15">
              <a:extLst>
                <a:ext uri="{FF2B5EF4-FFF2-40B4-BE49-F238E27FC236}">
                  <a16:creationId xmlns:a16="http://schemas.microsoft.com/office/drawing/2014/main" id="{230F0FC1-2895-50CF-8612-103B4DA2235D}"/>
                </a:ext>
              </a:extLst>
            </p:cNvPr>
            <p:cNvPicPr/>
            <p:nvPr/>
          </p:nvPicPr>
          <p:blipFill>
            <a:blip r:embed="rId2" cstate="print"/>
            <a:stretch>
              <a:fillRect/>
            </a:stretch>
          </p:blipFill>
          <p:spPr>
            <a:xfrm>
              <a:off x="3467922" y="4327980"/>
              <a:ext cx="222250" cy="222250"/>
            </a:xfrm>
            <a:prstGeom prst="rect">
              <a:avLst/>
            </a:prstGeom>
          </p:spPr>
        </p:pic>
        <p:pic>
          <p:nvPicPr>
            <p:cNvPr id="16" name="object 16">
              <a:extLst>
                <a:ext uri="{FF2B5EF4-FFF2-40B4-BE49-F238E27FC236}">
                  <a16:creationId xmlns:a16="http://schemas.microsoft.com/office/drawing/2014/main" id="{059370BB-0A6E-E82E-2BC8-EA80C0EB5986}"/>
                </a:ext>
              </a:extLst>
            </p:cNvPr>
            <p:cNvPicPr/>
            <p:nvPr/>
          </p:nvPicPr>
          <p:blipFill>
            <a:blip r:embed="rId3" cstate="print"/>
            <a:stretch>
              <a:fillRect/>
            </a:stretch>
          </p:blipFill>
          <p:spPr>
            <a:xfrm>
              <a:off x="3467922" y="4081721"/>
              <a:ext cx="222250" cy="222250"/>
            </a:xfrm>
            <a:prstGeom prst="rect">
              <a:avLst/>
            </a:prstGeom>
          </p:spPr>
        </p:pic>
        <p:pic>
          <p:nvPicPr>
            <p:cNvPr id="17" name="object 17">
              <a:extLst>
                <a:ext uri="{FF2B5EF4-FFF2-40B4-BE49-F238E27FC236}">
                  <a16:creationId xmlns:a16="http://schemas.microsoft.com/office/drawing/2014/main" id="{E28E993D-7757-DD12-80BC-1B5817277384}"/>
                </a:ext>
              </a:extLst>
            </p:cNvPr>
            <p:cNvPicPr/>
            <p:nvPr/>
          </p:nvPicPr>
          <p:blipFill>
            <a:blip r:embed="rId3" cstate="print"/>
            <a:stretch>
              <a:fillRect/>
            </a:stretch>
          </p:blipFill>
          <p:spPr>
            <a:xfrm>
              <a:off x="3467922" y="3835462"/>
              <a:ext cx="222250" cy="222250"/>
            </a:xfrm>
            <a:prstGeom prst="rect">
              <a:avLst/>
            </a:prstGeom>
          </p:spPr>
        </p:pic>
        <p:pic>
          <p:nvPicPr>
            <p:cNvPr id="18" name="object 18">
              <a:extLst>
                <a:ext uri="{FF2B5EF4-FFF2-40B4-BE49-F238E27FC236}">
                  <a16:creationId xmlns:a16="http://schemas.microsoft.com/office/drawing/2014/main" id="{F2017825-57AE-8566-4735-B10AE7C20D64}"/>
                </a:ext>
              </a:extLst>
            </p:cNvPr>
            <p:cNvPicPr/>
            <p:nvPr/>
          </p:nvPicPr>
          <p:blipFill>
            <a:blip r:embed="rId3" cstate="print"/>
            <a:stretch>
              <a:fillRect/>
            </a:stretch>
          </p:blipFill>
          <p:spPr>
            <a:xfrm>
              <a:off x="3467922" y="3583593"/>
              <a:ext cx="222250" cy="222250"/>
            </a:xfrm>
            <a:prstGeom prst="rect">
              <a:avLst/>
            </a:prstGeom>
          </p:spPr>
        </p:pic>
        <p:pic>
          <p:nvPicPr>
            <p:cNvPr id="19" name="object 19">
              <a:extLst>
                <a:ext uri="{FF2B5EF4-FFF2-40B4-BE49-F238E27FC236}">
                  <a16:creationId xmlns:a16="http://schemas.microsoft.com/office/drawing/2014/main" id="{C4555201-029E-8265-B3C6-847F23346F89}"/>
                </a:ext>
              </a:extLst>
            </p:cNvPr>
            <p:cNvPicPr/>
            <p:nvPr/>
          </p:nvPicPr>
          <p:blipFill>
            <a:blip r:embed="rId4" cstate="print"/>
            <a:stretch>
              <a:fillRect/>
            </a:stretch>
          </p:blipFill>
          <p:spPr>
            <a:xfrm>
              <a:off x="3470207" y="3325597"/>
              <a:ext cx="222250" cy="222250"/>
            </a:xfrm>
            <a:prstGeom prst="rect">
              <a:avLst/>
            </a:prstGeom>
          </p:spPr>
        </p:pic>
        <p:sp>
          <p:nvSpPr>
            <p:cNvPr id="20" name="object 20">
              <a:extLst>
                <a:ext uri="{FF2B5EF4-FFF2-40B4-BE49-F238E27FC236}">
                  <a16:creationId xmlns:a16="http://schemas.microsoft.com/office/drawing/2014/main" id="{DD070C41-5D97-050B-4AAB-98C079ED2B40}"/>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1" name="object 21">
              <a:extLst>
                <a:ext uri="{FF2B5EF4-FFF2-40B4-BE49-F238E27FC236}">
                  <a16:creationId xmlns:a16="http://schemas.microsoft.com/office/drawing/2014/main" id="{7F6BCFC3-9A8A-6073-D0F4-B93376697981}"/>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2" name="object 22">
              <a:extLst>
                <a:ext uri="{FF2B5EF4-FFF2-40B4-BE49-F238E27FC236}">
                  <a16:creationId xmlns:a16="http://schemas.microsoft.com/office/drawing/2014/main" id="{94580517-5A6E-B636-66C5-AE5E357ED38A}"/>
                </a:ext>
              </a:extLst>
            </p:cNvPr>
            <p:cNvPicPr/>
            <p:nvPr/>
          </p:nvPicPr>
          <p:blipFill>
            <a:blip r:embed="rId5" cstate="print"/>
            <a:stretch>
              <a:fillRect/>
            </a:stretch>
          </p:blipFill>
          <p:spPr>
            <a:xfrm>
              <a:off x="4522682" y="4327980"/>
              <a:ext cx="222250" cy="222250"/>
            </a:xfrm>
            <a:prstGeom prst="rect">
              <a:avLst/>
            </a:prstGeom>
          </p:spPr>
        </p:pic>
        <p:pic>
          <p:nvPicPr>
            <p:cNvPr id="23" name="object 23">
              <a:extLst>
                <a:ext uri="{FF2B5EF4-FFF2-40B4-BE49-F238E27FC236}">
                  <a16:creationId xmlns:a16="http://schemas.microsoft.com/office/drawing/2014/main" id="{631FE129-035C-F110-B817-2ABA2C0DF045}"/>
                </a:ext>
              </a:extLst>
            </p:cNvPr>
            <p:cNvPicPr/>
            <p:nvPr/>
          </p:nvPicPr>
          <p:blipFill>
            <a:blip r:embed="rId4" cstate="print"/>
            <a:stretch>
              <a:fillRect/>
            </a:stretch>
          </p:blipFill>
          <p:spPr>
            <a:xfrm>
              <a:off x="4522682" y="4081721"/>
              <a:ext cx="222250" cy="222250"/>
            </a:xfrm>
            <a:prstGeom prst="rect">
              <a:avLst/>
            </a:prstGeom>
          </p:spPr>
        </p:pic>
        <p:pic>
          <p:nvPicPr>
            <p:cNvPr id="24" name="object 24">
              <a:extLst>
                <a:ext uri="{FF2B5EF4-FFF2-40B4-BE49-F238E27FC236}">
                  <a16:creationId xmlns:a16="http://schemas.microsoft.com/office/drawing/2014/main" id="{29122927-62C1-0F79-90A2-50B222AF7411}"/>
                </a:ext>
              </a:extLst>
            </p:cNvPr>
            <p:cNvPicPr/>
            <p:nvPr/>
          </p:nvPicPr>
          <p:blipFill>
            <a:blip r:embed="rId4" cstate="print"/>
            <a:stretch>
              <a:fillRect/>
            </a:stretch>
          </p:blipFill>
          <p:spPr>
            <a:xfrm>
              <a:off x="4522682" y="3835462"/>
              <a:ext cx="222250" cy="222250"/>
            </a:xfrm>
            <a:prstGeom prst="rect">
              <a:avLst/>
            </a:prstGeom>
          </p:spPr>
        </p:pic>
        <p:pic>
          <p:nvPicPr>
            <p:cNvPr id="25" name="object 25">
              <a:extLst>
                <a:ext uri="{FF2B5EF4-FFF2-40B4-BE49-F238E27FC236}">
                  <a16:creationId xmlns:a16="http://schemas.microsoft.com/office/drawing/2014/main" id="{9A216627-BE9A-473F-37D2-C70924A52D94}"/>
                </a:ext>
              </a:extLst>
            </p:cNvPr>
            <p:cNvPicPr/>
            <p:nvPr/>
          </p:nvPicPr>
          <p:blipFill>
            <a:blip r:embed="rId4" cstate="print"/>
            <a:stretch>
              <a:fillRect/>
            </a:stretch>
          </p:blipFill>
          <p:spPr>
            <a:xfrm>
              <a:off x="4522682" y="3583593"/>
              <a:ext cx="222250" cy="222250"/>
            </a:xfrm>
            <a:prstGeom prst="rect">
              <a:avLst/>
            </a:prstGeom>
          </p:spPr>
        </p:pic>
        <p:pic>
          <p:nvPicPr>
            <p:cNvPr id="26" name="object 26">
              <a:extLst>
                <a:ext uri="{FF2B5EF4-FFF2-40B4-BE49-F238E27FC236}">
                  <a16:creationId xmlns:a16="http://schemas.microsoft.com/office/drawing/2014/main" id="{D1EDD2DC-F59A-79E5-70EC-50EB36988071}"/>
                </a:ext>
              </a:extLst>
            </p:cNvPr>
            <p:cNvPicPr/>
            <p:nvPr/>
          </p:nvPicPr>
          <p:blipFill>
            <a:blip r:embed="rId3" cstate="print"/>
            <a:stretch>
              <a:fillRect/>
            </a:stretch>
          </p:blipFill>
          <p:spPr>
            <a:xfrm>
              <a:off x="4524965" y="3325597"/>
              <a:ext cx="222250" cy="222250"/>
            </a:xfrm>
            <a:prstGeom prst="rect">
              <a:avLst/>
            </a:prstGeom>
          </p:spPr>
        </p:pic>
        <p:sp>
          <p:nvSpPr>
            <p:cNvPr id="27" name="object 27">
              <a:extLst>
                <a:ext uri="{FF2B5EF4-FFF2-40B4-BE49-F238E27FC236}">
                  <a16:creationId xmlns:a16="http://schemas.microsoft.com/office/drawing/2014/main" id="{C09C8F02-4E18-9076-9AEC-07DC45F6504D}"/>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28" name="object 28">
              <a:extLst>
                <a:ext uri="{FF2B5EF4-FFF2-40B4-BE49-F238E27FC236}">
                  <a16:creationId xmlns:a16="http://schemas.microsoft.com/office/drawing/2014/main" id="{99FC71A3-0EF2-65A2-99C9-799741672A9C}"/>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9" name="object 29">
              <a:extLst>
                <a:ext uri="{FF2B5EF4-FFF2-40B4-BE49-F238E27FC236}">
                  <a16:creationId xmlns:a16="http://schemas.microsoft.com/office/drawing/2014/main" id="{32D223B9-2C6B-F144-47BD-5656AAE48932}"/>
                </a:ext>
              </a:extLst>
            </p:cNvPr>
            <p:cNvPicPr/>
            <p:nvPr/>
          </p:nvPicPr>
          <p:blipFill>
            <a:blip r:embed="rId2" cstate="print"/>
            <a:stretch>
              <a:fillRect/>
            </a:stretch>
          </p:blipFill>
          <p:spPr>
            <a:xfrm>
              <a:off x="5610925" y="4327979"/>
              <a:ext cx="222250" cy="222250"/>
            </a:xfrm>
            <a:prstGeom prst="rect">
              <a:avLst/>
            </a:prstGeom>
          </p:spPr>
        </p:pic>
        <p:pic>
          <p:nvPicPr>
            <p:cNvPr id="30" name="object 30">
              <a:extLst>
                <a:ext uri="{FF2B5EF4-FFF2-40B4-BE49-F238E27FC236}">
                  <a16:creationId xmlns:a16="http://schemas.microsoft.com/office/drawing/2014/main" id="{9E3B1EE4-4410-8CF7-D19F-8D36E7E8BBE0}"/>
                </a:ext>
              </a:extLst>
            </p:cNvPr>
            <p:cNvPicPr/>
            <p:nvPr/>
          </p:nvPicPr>
          <p:blipFill>
            <a:blip r:embed="rId3" cstate="print"/>
            <a:stretch>
              <a:fillRect/>
            </a:stretch>
          </p:blipFill>
          <p:spPr>
            <a:xfrm>
              <a:off x="5610925" y="4081720"/>
              <a:ext cx="222250" cy="222250"/>
            </a:xfrm>
            <a:prstGeom prst="rect">
              <a:avLst/>
            </a:prstGeom>
          </p:spPr>
        </p:pic>
        <p:pic>
          <p:nvPicPr>
            <p:cNvPr id="31" name="object 31">
              <a:extLst>
                <a:ext uri="{FF2B5EF4-FFF2-40B4-BE49-F238E27FC236}">
                  <a16:creationId xmlns:a16="http://schemas.microsoft.com/office/drawing/2014/main" id="{4220C7B2-FE78-C00E-8B37-ACC73C78F49A}"/>
                </a:ext>
              </a:extLst>
            </p:cNvPr>
            <p:cNvPicPr/>
            <p:nvPr/>
          </p:nvPicPr>
          <p:blipFill>
            <a:blip r:embed="rId3" cstate="print"/>
            <a:stretch>
              <a:fillRect/>
            </a:stretch>
          </p:blipFill>
          <p:spPr>
            <a:xfrm>
              <a:off x="5610925" y="3835462"/>
              <a:ext cx="222250" cy="222250"/>
            </a:xfrm>
            <a:prstGeom prst="rect">
              <a:avLst/>
            </a:prstGeom>
          </p:spPr>
        </p:pic>
        <p:pic>
          <p:nvPicPr>
            <p:cNvPr id="32" name="object 32">
              <a:extLst>
                <a:ext uri="{FF2B5EF4-FFF2-40B4-BE49-F238E27FC236}">
                  <a16:creationId xmlns:a16="http://schemas.microsoft.com/office/drawing/2014/main" id="{07DEA93A-0573-6C7E-E0F2-20D687782CCC}"/>
                </a:ext>
              </a:extLst>
            </p:cNvPr>
            <p:cNvPicPr/>
            <p:nvPr/>
          </p:nvPicPr>
          <p:blipFill>
            <a:blip r:embed="rId3" cstate="print"/>
            <a:stretch>
              <a:fillRect/>
            </a:stretch>
          </p:blipFill>
          <p:spPr>
            <a:xfrm>
              <a:off x="5610925" y="3583593"/>
              <a:ext cx="222250" cy="222250"/>
            </a:xfrm>
            <a:prstGeom prst="rect">
              <a:avLst/>
            </a:prstGeom>
          </p:spPr>
        </p:pic>
        <p:pic>
          <p:nvPicPr>
            <p:cNvPr id="33" name="object 33">
              <a:extLst>
                <a:ext uri="{FF2B5EF4-FFF2-40B4-BE49-F238E27FC236}">
                  <a16:creationId xmlns:a16="http://schemas.microsoft.com/office/drawing/2014/main" id="{FE2C975B-5B2D-6665-50B4-FA49F7F626BA}"/>
                </a:ext>
              </a:extLst>
            </p:cNvPr>
            <p:cNvPicPr/>
            <p:nvPr/>
          </p:nvPicPr>
          <p:blipFill>
            <a:blip r:embed="rId4" cstate="print"/>
            <a:stretch>
              <a:fillRect/>
            </a:stretch>
          </p:blipFill>
          <p:spPr>
            <a:xfrm>
              <a:off x="5613209" y="3325596"/>
              <a:ext cx="222250" cy="222250"/>
            </a:xfrm>
            <a:prstGeom prst="rect">
              <a:avLst/>
            </a:prstGeom>
          </p:spPr>
        </p:pic>
        <p:sp>
          <p:nvSpPr>
            <p:cNvPr id="34" name="object 34">
              <a:extLst>
                <a:ext uri="{FF2B5EF4-FFF2-40B4-BE49-F238E27FC236}">
                  <a16:creationId xmlns:a16="http://schemas.microsoft.com/office/drawing/2014/main" id="{E8755E68-E2E1-A325-1E25-EAE27B58AEEF}"/>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5" name="object 35">
            <a:extLst>
              <a:ext uri="{FF2B5EF4-FFF2-40B4-BE49-F238E27FC236}">
                <a16:creationId xmlns:a16="http://schemas.microsoft.com/office/drawing/2014/main" id="{824869A5-BBC4-A0C9-2B37-85F22A23B9C0}"/>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46" name="object 46">
            <a:extLst>
              <a:ext uri="{FF2B5EF4-FFF2-40B4-BE49-F238E27FC236}">
                <a16:creationId xmlns:a16="http://schemas.microsoft.com/office/drawing/2014/main" id="{39E836D9-43EC-F22C-4C8C-B59FAC12120D}"/>
              </a:ext>
            </a:extLst>
          </p:cNvPr>
          <p:cNvSpPr txBox="1"/>
          <p:nvPr/>
        </p:nvSpPr>
        <p:spPr>
          <a:xfrm>
            <a:off x="2293136" y="4636173"/>
            <a:ext cx="1403509" cy="235707"/>
          </a:xfrm>
          <a:prstGeom prst="rect">
            <a:avLst/>
          </a:prstGeom>
        </p:spPr>
        <p:txBody>
          <a:bodyPr vert="horz" wrap="square" lIns="0" tIns="10478" rIns="0" bIns="0" rtlCol="0">
            <a:spAutoFit/>
          </a:bodyPr>
          <a:lstStyle/>
          <a:p>
            <a:pPr marL="9525">
              <a:spcBef>
                <a:spcPts val="83"/>
              </a:spcBef>
            </a:pPr>
            <a:r>
              <a:rPr sz="1463" spc="165" dirty="0">
                <a:solidFill>
                  <a:srgbClr val="7030A0"/>
                </a:solidFill>
                <a:latin typeface="Trebuchet MS"/>
                <a:cs typeface="Trebuchet MS"/>
              </a:rPr>
              <a:t>ENCODER</a:t>
            </a:r>
            <a:r>
              <a:rPr sz="1463" spc="-109"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36" name="object 36">
            <a:extLst>
              <a:ext uri="{FF2B5EF4-FFF2-40B4-BE49-F238E27FC236}">
                <a16:creationId xmlns:a16="http://schemas.microsoft.com/office/drawing/2014/main" id="{CD591B3D-24E3-6C42-5C84-0E6A8AD19652}"/>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dirty="0">
              <a:latin typeface="Cambria Math"/>
              <a:cs typeface="Cambria Math"/>
            </a:endParaRPr>
          </a:p>
        </p:txBody>
      </p:sp>
      <p:sp>
        <p:nvSpPr>
          <p:cNvPr id="37" name="object 37">
            <a:extLst>
              <a:ext uri="{FF2B5EF4-FFF2-40B4-BE49-F238E27FC236}">
                <a16:creationId xmlns:a16="http://schemas.microsoft.com/office/drawing/2014/main" id="{5175F3EE-25B5-62D2-272D-A66A67952893}"/>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38" name="object 38">
            <a:extLst>
              <a:ext uri="{FF2B5EF4-FFF2-40B4-BE49-F238E27FC236}">
                <a16:creationId xmlns:a16="http://schemas.microsoft.com/office/drawing/2014/main" id="{F508D4F6-900E-34EE-4F18-5AB4D3725A8D}"/>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39" name="object 39">
            <a:extLst>
              <a:ext uri="{FF2B5EF4-FFF2-40B4-BE49-F238E27FC236}">
                <a16:creationId xmlns:a16="http://schemas.microsoft.com/office/drawing/2014/main" id="{5D401A13-F601-67A6-3922-CC9FEC27D319}"/>
              </a:ext>
            </a:extLst>
          </p:cNvPr>
          <p:cNvSpPr txBox="1"/>
          <p:nvPr/>
        </p:nvSpPr>
        <p:spPr>
          <a:xfrm>
            <a:off x="3545582" y="2201037"/>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40" name="object 40">
            <a:extLst>
              <a:ext uri="{FF2B5EF4-FFF2-40B4-BE49-F238E27FC236}">
                <a16:creationId xmlns:a16="http://schemas.microsoft.com/office/drawing/2014/main" id="{0EC64C7C-2960-1923-833C-5484D8C7069B}"/>
              </a:ext>
            </a:extLst>
          </p:cNvPr>
          <p:cNvSpPr txBox="1"/>
          <p:nvPr/>
        </p:nvSpPr>
        <p:spPr>
          <a:xfrm>
            <a:off x="3399135"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1" name="object 41">
            <a:extLst>
              <a:ext uri="{FF2B5EF4-FFF2-40B4-BE49-F238E27FC236}">
                <a16:creationId xmlns:a16="http://schemas.microsoft.com/office/drawing/2014/main" id="{166627AC-FD9F-3668-3E59-59D9217B76BC}"/>
              </a:ext>
            </a:extLst>
          </p:cNvPr>
          <p:cNvSpPr txBox="1"/>
          <p:nvPr/>
        </p:nvSpPr>
        <p:spPr>
          <a:xfrm>
            <a:off x="4354218" y="2191893"/>
            <a:ext cx="118586" cy="217367"/>
          </a:xfrm>
          <a:prstGeom prst="rect">
            <a:avLst/>
          </a:prstGeom>
        </p:spPr>
        <p:txBody>
          <a:bodyPr vert="horz" wrap="square" lIns="0" tIns="9525" rIns="0" bIns="0" rtlCol="0">
            <a:spAutoFit/>
          </a:bodyPr>
          <a:lstStyle/>
          <a:p>
            <a:pPr marL="9525">
              <a:spcBef>
                <a:spcPts val="75"/>
              </a:spcBef>
            </a:pPr>
            <a:r>
              <a:rPr lang="en-US" sz="1350" spc="217" dirty="0">
                <a:latin typeface="Cambria Math"/>
                <a:cs typeface="Cambria Math"/>
              </a:rPr>
              <a:t>4</a:t>
            </a:r>
            <a:endParaRPr sz="1350" dirty="0">
              <a:latin typeface="Cambria Math"/>
              <a:cs typeface="Cambria Math"/>
            </a:endParaRPr>
          </a:p>
        </p:txBody>
      </p:sp>
      <p:sp>
        <p:nvSpPr>
          <p:cNvPr id="42" name="object 42">
            <a:extLst>
              <a:ext uri="{FF2B5EF4-FFF2-40B4-BE49-F238E27FC236}">
                <a16:creationId xmlns:a16="http://schemas.microsoft.com/office/drawing/2014/main" id="{51BBAA8E-7CFE-8351-7B62-B232589DB025}"/>
              </a:ext>
            </a:extLst>
          </p:cNvPr>
          <p:cNvSpPr txBox="1"/>
          <p:nvPr/>
        </p:nvSpPr>
        <p:spPr>
          <a:xfrm>
            <a:off x="4207771" y="1997584"/>
            <a:ext cx="298133" cy="286617"/>
          </a:xfrm>
          <a:prstGeom prst="rect">
            <a:avLst/>
          </a:prstGeom>
        </p:spPr>
        <p:txBody>
          <a:bodyPr vert="horz" wrap="square" lIns="0" tIns="9525" rIns="0" bIns="0" rtlCol="0">
            <a:spAutoFit/>
          </a:bodyPr>
          <a:lstStyle/>
          <a:p>
            <a:pPr marL="28575">
              <a:spcBef>
                <a:spcPts val="75"/>
              </a:spcBef>
            </a:pPr>
            <a:r>
              <a:rPr sz="2700" spc="39" baseline="-20833"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3" name="object 43">
            <a:extLst>
              <a:ext uri="{FF2B5EF4-FFF2-40B4-BE49-F238E27FC236}">
                <a16:creationId xmlns:a16="http://schemas.microsoft.com/office/drawing/2014/main" id="{0AC4596F-D834-BC98-47CA-A918F851A1A1}"/>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FDD0B70C-E25A-F178-739D-77C7EE4CF462}"/>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1826D33D-DE2F-D202-5B32-BBDF275BD50A}"/>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sp>
        <p:nvSpPr>
          <p:cNvPr id="51" name="Title 1">
            <a:extLst>
              <a:ext uri="{FF2B5EF4-FFF2-40B4-BE49-F238E27FC236}">
                <a16:creationId xmlns:a16="http://schemas.microsoft.com/office/drawing/2014/main" id="{2C68E3A6-6D80-DD79-D311-DF17BAFC2C5B}"/>
              </a:ext>
            </a:extLst>
          </p:cNvPr>
          <p:cNvSpPr>
            <a:spLocks noGrp="1"/>
          </p:cNvSpPr>
          <p:nvPr>
            <p:ph type="title"/>
          </p:nvPr>
        </p:nvSpPr>
        <p:spPr>
          <a:xfrm>
            <a:off x="533919" y="19658"/>
            <a:ext cx="8085415" cy="857542"/>
          </a:xfrm>
        </p:spPr>
        <p:txBody>
          <a:bodyPr/>
          <a:lstStyle/>
          <a:p>
            <a:r>
              <a:rPr lang="en-US" sz="2400" dirty="0"/>
              <a:t>RNN to Map Sequence to Another Sequence (aka Seq2Seq) </a:t>
            </a:r>
          </a:p>
        </p:txBody>
      </p:sp>
    </p:spTree>
    <p:extLst>
      <p:ext uri="{BB962C8B-B14F-4D97-AF65-F5344CB8AC3E}">
        <p14:creationId xmlns:p14="http://schemas.microsoft.com/office/powerpoint/2010/main" val="3749393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09DBE-0E1E-D662-4BE3-39862697E6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A387A4-9670-1B2A-1A31-CCE5436C9A08}"/>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4109E7A7-2538-4966-90CD-A5BAC9AAA16B}"/>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A3B1DF92-AE48-69D4-480C-08F681DBCF79}"/>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0EF66DEA-E2E0-08DA-F1CE-2854EA4F219D}"/>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D51D2622-8E4E-EBEC-4D90-AE25D4E1BEFA}"/>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73F96A98-DFD2-A7E3-DEF5-0BF33A443756}"/>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F363E45D-B494-EB5E-8BBB-6E0FE38B086D}"/>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03745808-4901-2A06-ADBF-790E45C748D0}"/>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D3A08744-3199-DF84-9C01-12AA74D3609C}"/>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F10F1B31-E2FF-7D45-CFB3-37C30116193B}"/>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7128AAEC-A6FC-7CB3-32D6-1FEDC641446B}"/>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DDC91975-EBA6-8577-B48B-389010F960F7}"/>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7C2C6EF7-F194-69FB-0B70-45753A67A8D4}"/>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52F2E54C-E706-9DC3-FAE1-2B5364369FDE}"/>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8ABAA53F-80D5-B6F0-96AB-A69165110F01}"/>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EAF2DEE1-9839-82DF-75D2-999DA89533AD}"/>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F26966CE-FCAA-849E-A947-6B71DE89D577}"/>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8FDF8944-5E1D-400C-2D90-EE208EB3DDA5}"/>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29FDBF05-DC91-BA57-24C3-2B82A9346402}"/>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2F2BDAB6-5007-C1E3-FBD0-89967048A387}"/>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C224F575-DFE2-7C49-B42B-4009058951A6}"/>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1DF04BA8-9E3E-2881-5DB6-DBD29CA39647}"/>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8D07E081-2D75-8E35-EB53-AC19E144EB73}"/>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BEB8C19E-725C-E8BE-68CE-03BADA511C58}"/>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5D6CF3AC-5CD4-D932-2D17-080F2D59029E}"/>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28073937-0E99-9495-E3A9-729D416C00CB}"/>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861DE608-32A0-CBB8-9F71-B232B935869E}"/>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D9E6326C-4DA0-B17F-0EB7-C1D08338C987}"/>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E4D454C0-9E86-9808-FF93-A887E571D9C5}"/>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260CE4E6-536E-556C-1DFC-2535B374C1A6}"/>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DCE6991F-5E73-E40E-3C77-EDF6F6F75D7C}"/>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155475DF-6D26-91FE-E7D5-CBDCD44ADC1B}"/>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C345AD69-C430-3F56-D812-C4E1CADBB4D8}"/>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50" name="object 50">
            <a:extLst>
              <a:ext uri="{FF2B5EF4-FFF2-40B4-BE49-F238E27FC236}">
                <a16:creationId xmlns:a16="http://schemas.microsoft.com/office/drawing/2014/main" id="{7D3D8AFF-1795-EB64-1F85-0EAADF8DAE67}"/>
              </a:ext>
            </a:extLst>
          </p:cNvPr>
          <p:cNvSpPr txBox="1"/>
          <p:nvPr/>
        </p:nvSpPr>
        <p:spPr>
          <a:xfrm>
            <a:off x="2293136" y="4636173"/>
            <a:ext cx="1403509" cy="235707"/>
          </a:xfrm>
          <a:prstGeom prst="rect">
            <a:avLst/>
          </a:prstGeom>
        </p:spPr>
        <p:txBody>
          <a:bodyPr vert="horz" wrap="square" lIns="0" tIns="10478" rIns="0" bIns="0" rtlCol="0">
            <a:spAutoFit/>
          </a:bodyPr>
          <a:lstStyle/>
          <a:p>
            <a:pPr marL="9525">
              <a:spcBef>
                <a:spcPts val="83"/>
              </a:spcBef>
            </a:pPr>
            <a:r>
              <a:rPr sz="1463" spc="165" dirty="0">
                <a:solidFill>
                  <a:srgbClr val="7030A0"/>
                </a:solidFill>
                <a:latin typeface="Trebuchet MS"/>
                <a:cs typeface="Trebuchet MS"/>
              </a:rPr>
              <a:t>ENCODER</a:t>
            </a:r>
            <a:r>
              <a:rPr sz="1463" spc="-109"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39" name="object 39">
            <a:extLst>
              <a:ext uri="{FF2B5EF4-FFF2-40B4-BE49-F238E27FC236}">
                <a16:creationId xmlns:a16="http://schemas.microsoft.com/office/drawing/2014/main" id="{A0C86737-623C-517B-EAA4-54CBBB4DBC6F}"/>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dirty="0">
              <a:latin typeface="Cambria Math"/>
              <a:cs typeface="Cambria Math"/>
            </a:endParaRPr>
          </a:p>
        </p:txBody>
      </p:sp>
      <p:sp>
        <p:nvSpPr>
          <p:cNvPr id="40" name="object 40">
            <a:extLst>
              <a:ext uri="{FF2B5EF4-FFF2-40B4-BE49-F238E27FC236}">
                <a16:creationId xmlns:a16="http://schemas.microsoft.com/office/drawing/2014/main" id="{FE74AD64-4B49-6297-E6A4-D53CDB012E0B}"/>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87929990-7BCD-61B1-2FAB-15ACB5471CE0}"/>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A353BC79-EC93-C631-02F2-AD86B4CE4FFC}"/>
              </a:ext>
            </a:extLst>
          </p:cNvPr>
          <p:cNvSpPr txBox="1"/>
          <p:nvPr/>
        </p:nvSpPr>
        <p:spPr>
          <a:xfrm>
            <a:off x="3545582" y="2201037"/>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43" name="object 43">
            <a:extLst>
              <a:ext uri="{FF2B5EF4-FFF2-40B4-BE49-F238E27FC236}">
                <a16:creationId xmlns:a16="http://schemas.microsoft.com/office/drawing/2014/main" id="{7FB9C74C-B135-F2B6-5E70-5B109C06F508}"/>
              </a:ext>
            </a:extLst>
          </p:cNvPr>
          <p:cNvSpPr txBox="1"/>
          <p:nvPr/>
        </p:nvSpPr>
        <p:spPr>
          <a:xfrm>
            <a:off x="3399135"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4" name="object 44">
            <a:extLst>
              <a:ext uri="{FF2B5EF4-FFF2-40B4-BE49-F238E27FC236}">
                <a16:creationId xmlns:a16="http://schemas.microsoft.com/office/drawing/2014/main" id="{6510443A-0E21-99DE-9F29-70B13EDED0CA}"/>
              </a:ext>
            </a:extLst>
          </p:cNvPr>
          <p:cNvSpPr txBox="1"/>
          <p:nvPr/>
        </p:nvSpPr>
        <p:spPr>
          <a:xfrm>
            <a:off x="4354218" y="2191893"/>
            <a:ext cx="118586" cy="217367"/>
          </a:xfrm>
          <a:prstGeom prst="rect">
            <a:avLst/>
          </a:prstGeom>
        </p:spPr>
        <p:txBody>
          <a:bodyPr vert="horz" wrap="square" lIns="0" tIns="9525" rIns="0" bIns="0" rtlCol="0">
            <a:spAutoFit/>
          </a:bodyPr>
          <a:lstStyle/>
          <a:p>
            <a:pPr marL="9525">
              <a:spcBef>
                <a:spcPts val="75"/>
              </a:spcBef>
            </a:pPr>
            <a:r>
              <a:rPr lang="en-US" sz="1350" spc="217" dirty="0">
                <a:latin typeface="Cambria Math"/>
                <a:cs typeface="Cambria Math"/>
              </a:rPr>
              <a:t>4</a:t>
            </a:r>
            <a:endParaRPr sz="1350" dirty="0">
              <a:latin typeface="Cambria Math"/>
              <a:cs typeface="Cambria Math"/>
            </a:endParaRPr>
          </a:p>
        </p:txBody>
      </p:sp>
      <p:sp>
        <p:nvSpPr>
          <p:cNvPr id="45" name="object 45">
            <a:extLst>
              <a:ext uri="{FF2B5EF4-FFF2-40B4-BE49-F238E27FC236}">
                <a16:creationId xmlns:a16="http://schemas.microsoft.com/office/drawing/2014/main" id="{63334A45-5AAC-B62D-A0DB-22A5BE8690CD}"/>
              </a:ext>
            </a:extLst>
          </p:cNvPr>
          <p:cNvSpPr txBox="1"/>
          <p:nvPr/>
        </p:nvSpPr>
        <p:spPr>
          <a:xfrm>
            <a:off x="4207771" y="1997584"/>
            <a:ext cx="298133" cy="286617"/>
          </a:xfrm>
          <a:prstGeom prst="rect">
            <a:avLst/>
          </a:prstGeom>
        </p:spPr>
        <p:txBody>
          <a:bodyPr vert="horz" wrap="square" lIns="0" tIns="9525" rIns="0" bIns="0" rtlCol="0">
            <a:spAutoFit/>
          </a:bodyPr>
          <a:lstStyle/>
          <a:p>
            <a:pPr marL="28575">
              <a:spcBef>
                <a:spcPts val="75"/>
              </a:spcBef>
            </a:pPr>
            <a:r>
              <a:rPr sz="2700" spc="39" baseline="-20833"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6" name="object 46">
            <a:extLst>
              <a:ext uri="{FF2B5EF4-FFF2-40B4-BE49-F238E27FC236}">
                <a16:creationId xmlns:a16="http://schemas.microsoft.com/office/drawing/2014/main" id="{6F3764C7-4779-015C-459A-389BE05E0876}"/>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7" name="object 47">
            <a:extLst>
              <a:ext uri="{FF2B5EF4-FFF2-40B4-BE49-F238E27FC236}">
                <a16:creationId xmlns:a16="http://schemas.microsoft.com/office/drawing/2014/main" id="{6D10C989-BD2E-3C37-347B-C39EA8981B17}"/>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8" name="object 48">
            <a:extLst>
              <a:ext uri="{FF2B5EF4-FFF2-40B4-BE49-F238E27FC236}">
                <a16:creationId xmlns:a16="http://schemas.microsoft.com/office/drawing/2014/main" id="{20A6EC05-6051-ADFE-7F8E-F24AD58B4767}"/>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sp>
        <p:nvSpPr>
          <p:cNvPr id="49" name="object 49">
            <a:extLst>
              <a:ext uri="{FF2B5EF4-FFF2-40B4-BE49-F238E27FC236}">
                <a16:creationId xmlns:a16="http://schemas.microsoft.com/office/drawing/2014/main" id="{256A2EB1-8C66-EB7E-3BEB-248825C3B982}"/>
              </a:ext>
            </a:extLst>
          </p:cNvPr>
          <p:cNvSpPr txBox="1"/>
          <p:nvPr/>
        </p:nvSpPr>
        <p:spPr>
          <a:xfrm>
            <a:off x="3043108" y="817380"/>
            <a:ext cx="3256121" cy="482729"/>
          </a:xfrm>
          <a:prstGeom prst="rect">
            <a:avLst/>
          </a:prstGeom>
        </p:spPr>
        <p:txBody>
          <a:bodyPr vert="horz" wrap="square" lIns="0" tIns="9049" rIns="0" bIns="0" rtlCol="0">
            <a:spAutoFit/>
          </a:bodyPr>
          <a:lstStyle/>
          <a:p>
            <a:pPr marL="9525" marR="3810">
              <a:lnSpc>
                <a:spcPct val="123400"/>
              </a:lnSpc>
              <a:spcBef>
                <a:spcPts val="71"/>
              </a:spcBef>
            </a:pPr>
            <a:r>
              <a:rPr sz="1313" spc="23" dirty="0">
                <a:solidFill>
                  <a:srgbClr val="C00000"/>
                </a:solidFill>
                <a:latin typeface="Trebuchet MS"/>
                <a:cs typeface="Trebuchet MS"/>
              </a:rPr>
              <a:t>The</a:t>
            </a:r>
            <a:r>
              <a:rPr sz="1313" spc="-45" dirty="0">
                <a:solidFill>
                  <a:srgbClr val="C00000"/>
                </a:solidFill>
                <a:latin typeface="Trebuchet MS"/>
                <a:cs typeface="Trebuchet MS"/>
              </a:rPr>
              <a:t> </a:t>
            </a:r>
            <a:r>
              <a:rPr sz="1313" spc="-34" dirty="0">
                <a:solidFill>
                  <a:srgbClr val="C00000"/>
                </a:solidFill>
                <a:latin typeface="Trebuchet MS"/>
                <a:cs typeface="Trebuchet MS"/>
              </a:rPr>
              <a:t>final</a:t>
            </a:r>
            <a:r>
              <a:rPr sz="1313" spc="-41" dirty="0">
                <a:solidFill>
                  <a:srgbClr val="C00000"/>
                </a:solidFill>
                <a:latin typeface="Trebuchet MS"/>
                <a:cs typeface="Trebuchet MS"/>
              </a:rPr>
              <a:t> </a:t>
            </a:r>
            <a:r>
              <a:rPr sz="1313" spc="38" dirty="0">
                <a:solidFill>
                  <a:srgbClr val="C00000"/>
                </a:solidFill>
                <a:latin typeface="Trebuchet MS"/>
                <a:cs typeface="Trebuchet MS"/>
              </a:rPr>
              <a:t>hidden</a:t>
            </a:r>
            <a:r>
              <a:rPr sz="1313" spc="-45" dirty="0">
                <a:solidFill>
                  <a:srgbClr val="C00000"/>
                </a:solidFill>
                <a:latin typeface="Trebuchet MS"/>
                <a:cs typeface="Trebuchet MS"/>
              </a:rPr>
              <a:t> </a:t>
            </a:r>
            <a:r>
              <a:rPr sz="1313" spc="-11" dirty="0">
                <a:solidFill>
                  <a:srgbClr val="C00000"/>
                </a:solidFill>
                <a:latin typeface="Trebuchet MS"/>
                <a:cs typeface="Trebuchet MS"/>
              </a:rPr>
              <a:t>state</a:t>
            </a:r>
            <a:r>
              <a:rPr sz="1313" spc="-45"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0" dirty="0">
                <a:solidFill>
                  <a:srgbClr val="C00000"/>
                </a:solidFill>
                <a:latin typeface="Trebuchet MS"/>
                <a:cs typeface="Trebuchet MS"/>
              </a:rPr>
              <a:t>encoder</a:t>
            </a:r>
            <a:r>
              <a:rPr sz="1313" spc="-45" dirty="0">
                <a:solidFill>
                  <a:srgbClr val="C00000"/>
                </a:solidFill>
                <a:latin typeface="Trebuchet MS"/>
                <a:cs typeface="Trebuchet MS"/>
              </a:rPr>
              <a:t> </a:t>
            </a:r>
            <a:r>
              <a:rPr sz="1313" spc="153" dirty="0">
                <a:solidFill>
                  <a:srgbClr val="C00000"/>
                </a:solidFill>
                <a:latin typeface="Trebuchet MS"/>
                <a:cs typeface="Trebuchet MS"/>
              </a:rPr>
              <a:t>RNN </a:t>
            </a:r>
            <a:r>
              <a:rPr sz="1313" spc="-386" dirty="0">
                <a:solidFill>
                  <a:srgbClr val="C00000"/>
                </a:solidFill>
                <a:latin typeface="Trebuchet MS"/>
                <a:cs typeface="Trebuchet MS"/>
              </a:rPr>
              <a:t> </a:t>
            </a:r>
            <a:r>
              <a:rPr sz="1313" spc="-4" dirty="0">
                <a:solidFill>
                  <a:srgbClr val="C00000"/>
                </a:solidFill>
                <a:latin typeface="Trebuchet MS"/>
                <a:cs typeface="Trebuchet MS"/>
              </a:rPr>
              <a:t>is</a:t>
            </a:r>
            <a:r>
              <a:rPr sz="1313" spc="-49"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4" dirty="0">
                <a:solidFill>
                  <a:srgbClr val="C00000"/>
                </a:solidFill>
                <a:latin typeface="Trebuchet MS"/>
                <a:cs typeface="Trebuchet MS"/>
              </a:rPr>
              <a:t>initial</a:t>
            </a:r>
            <a:r>
              <a:rPr sz="1313" spc="-38" dirty="0">
                <a:solidFill>
                  <a:srgbClr val="C00000"/>
                </a:solidFill>
                <a:latin typeface="Trebuchet MS"/>
                <a:cs typeface="Trebuchet MS"/>
              </a:rPr>
              <a:t> </a:t>
            </a:r>
            <a:r>
              <a:rPr sz="1313" spc="-15" dirty="0">
                <a:solidFill>
                  <a:srgbClr val="C00000"/>
                </a:solidFill>
                <a:latin typeface="Trebuchet MS"/>
                <a:cs typeface="Trebuchet MS"/>
              </a:rPr>
              <a:t>state</a:t>
            </a:r>
            <a:r>
              <a:rPr sz="1313" spc="-41"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8" dirty="0">
                <a:solidFill>
                  <a:srgbClr val="C00000"/>
                </a:solidFill>
                <a:latin typeface="Trebuchet MS"/>
                <a:cs typeface="Trebuchet MS"/>
              </a:rPr>
              <a:t>decoder</a:t>
            </a:r>
            <a:r>
              <a:rPr sz="1313" spc="-41" dirty="0">
                <a:solidFill>
                  <a:srgbClr val="C00000"/>
                </a:solidFill>
                <a:latin typeface="Trebuchet MS"/>
                <a:cs typeface="Trebuchet MS"/>
              </a:rPr>
              <a:t> </a:t>
            </a:r>
            <a:r>
              <a:rPr sz="1313" spc="153" dirty="0">
                <a:solidFill>
                  <a:srgbClr val="C00000"/>
                </a:solidFill>
                <a:latin typeface="Trebuchet MS"/>
                <a:cs typeface="Trebuchet MS"/>
              </a:rPr>
              <a:t>RNN</a:t>
            </a:r>
            <a:endParaRPr sz="1313" dirty="0">
              <a:latin typeface="Trebuchet MS"/>
              <a:cs typeface="Trebuchet MS"/>
            </a:endParaRPr>
          </a:p>
        </p:txBody>
      </p:sp>
      <p:sp>
        <p:nvSpPr>
          <p:cNvPr id="53" name="Title 1">
            <a:extLst>
              <a:ext uri="{FF2B5EF4-FFF2-40B4-BE49-F238E27FC236}">
                <a16:creationId xmlns:a16="http://schemas.microsoft.com/office/drawing/2014/main" id="{63A0707C-0A48-44CD-7767-0C68089DDA92}"/>
              </a:ext>
            </a:extLst>
          </p:cNvPr>
          <p:cNvSpPr>
            <a:spLocks noGrp="1"/>
          </p:cNvSpPr>
          <p:nvPr>
            <p:ph type="title"/>
          </p:nvPr>
        </p:nvSpPr>
        <p:spPr>
          <a:xfrm>
            <a:off x="533919" y="19658"/>
            <a:ext cx="8085415" cy="857542"/>
          </a:xfrm>
        </p:spPr>
        <p:txBody>
          <a:bodyPr/>
          <a:lstStyle/>
          <a:p>
            <a:r>
              <a:rPr lang="en-US" sz="2400" dirty="0"/>
              <a:t>RNN to Map Sequence to Another Sequence (aka Seq2Seq) </a:t>
            </a:r>
          </a:p>
        </p:txBody>
      </p:sp>
    </p:spTree>
    <p:extLst>
      <p:ext uri="{BB962C8B-B14F-4D97-AF65-F5344CB8AC3E}">
        <p14:creationId xmlns:p14="http://schemas.microsoft.com/office/powerpoint/2010/main" val="3374660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25096-8F21-EF75-9DBD-788CCF47EB97}"/>
              </a:ext>
            </a:extLst>
          </p:cNvPr>
          <p:cNvSpPr>
            <a:spLocks noGrp="1"/>
          </p:cNvSpPr>
          <p:nvPr>
            <p:ph type="title"/>
          </p:nvPr>
        </p:nvSpPr>
        <p:spPr/>
        <p:txBody>
          <a:bodyPr/>
          <a:lstStyle/>
          <a:p>
            <a:r>
              <a:rPr lang="en-US" dirty="0"/>
              <a:t>Logistics review</a:t>
            </a:r>
          </a:p>
        </p:txBody>
      </p:sp>
      <p:sp>
        <p:nvSpPr>
          <p:cNvPr id="3" name="Text Placeholder 2">
            <a:extLst>
              <a:ext uri="{FF2B5EF4-FFF2-40B4-BE49-F238E27FC236}">
                <a16:creationId xmlns:a16="http://schemas.microsoft.com/office/drawing/2014/main" id="{529397A4-B6DB-BF8C-8C4B-01E335C4DD07}"/>
              </a:ext>
            </a:extLst>
          </p:cNvPr>
          <p:cNvSpPr>
            <a:spLocks noGrp="1"/>
          </p:cNvSpPr>
          <p:nvPr>
            <p:ph type="body" sz="quarter" idx="16"/>
          </p:nvPr>
        </p:nvSpPr>
        <p:spPr/>
        <p:txBody>
          <a:bodyPr/>
          <a:lstStyle/>
          <a:p>
            <a:r>
              <a:rPr lang="en-US" dirty="0"/>
              <a:t>How was the quiz 1?</a:t>
            </a:r>
          </a:p>
          <a:p>
            <a:pPr lvl="1"/>
            <a:r>
              <a:rPr lang="en-US" dirty="0"/>
              <a:t>Sweeter than a piece of cake.</a:t>
            </a:r>
          </a:p>
          <a:p>
            <a:pPr lvl="1"/>
            <a:r>
              <a:rPr lang="en-US" dirty="0"/>
              <a:t>Good, but somewhat challenging. About what I expected. </a:t>
            </a:r>
          </a:p>
          <a:p>
            <a:pPr lvl="1"/>
            <a:r>
              <a:rPr lang="en-US" dirty="0"/>
              <a:t>Feels like walking through the jungle barefoot... while juggling chainsaws.</a:t>
            </a:r>
          </a:p>
          <a:p>
            <a:pPr lvl="1"/>
            <a:endParaRPr lang="en-US" dirty="0"/>
          </a:p>
          <a:p>
            <a:pPr lvl="1"/>
            <a:endParaRPr lang="en-US" dirty="0"/>
          </a:p>
          <a:p>
            <a:r>
              <a:rPr lang="en-US" dirty="0"/>
              <a:t>Next few homework assignments: </a:t>
            </a:r>
          </a:p>
          <a:p>
            <a:pPr lvl="1"/>
            <a:r>
              <a:rPr lang="en-US" dirty="0"/>
              <a:t>Will likely involve GPUs </a:t>
            </a:r>
          </a:p>
          <a:p>
            <a:pPr lvl="1"/>
            <a:r>
              <a:rPr lang="en-US" dirty="0"/>
              <a:t>Will likely be in groups </a:t>
            </a:r>
          </a:p>
          <a:p>
            <a:pPr lvl="1"/>
            <a:r>
              <a:rPr lang="en-US" dirty="0"/>
              <a:t>Think about who you may want to be teammates with. </a:t>
            </a:r>
          </a:p>
        </p:txBody>
      </p:sp>
    </p:spTree>
    <p:extLst>
      <p:ext uri="{BB962C8B-B14F-4D97-AF65-F5344CB8AC3E}">
        <p14:creationId xmlns:p14="http://schemas.microsoft.com/office/powerpoint/2010/main" val="1879561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75A5E-67E5-C2C9-99CB-1995840DB64B}"/>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687A69E9-7C19-2A96-EB4A-2CF00A5086A9}"/>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AA98C149-62C7-7733-63EE-36D4C7626EE6}"/>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2B71FE5E-D3BA-DEAB-8BD0-18CEDBA34C4F}"/>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07974FFA-AA94-AB4F-D9F7-C000EC241A92}"/>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E4A638E1-C053-00FA-1E08-65E8D0531C6A}"/>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B6A7304D-37EB-4AD2-6C3B-1A26E28220F7}"/>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C82BECC2-BBE5-2045-890B-A51EF27A5D84}"/>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CA22ED92-F9CB-3323-EED9-5D25B7F49BAE}"/>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3BC641F5-1A2E-F4EA-6D92-CFF69155E176}"/>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EB545ADD-A7A9-05D2-958B-634FF1817559}"/>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AA588D59-6EA8-6EF8-A60D-6E386B1B36FC}"/>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11CA34CD-833A-1C3B-5A1C-F65872003047}"/>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F0835470-4D82-C168-9ED7-BA5EC562D4E2}"/>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55C73677-3A7A-4AFB-5D7E-72F0A75D5CE8}"/>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8744B10C-863C-7A17-CADB-7C172C450C17}"/>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66D0ED1C-8F4C-ED3F-6288-BFB30622D5EE}"/>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119C40F2-A030-9665-BE89-534BBDE6088A}"/>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D3D719C8-65E0-5E05-409B-FDE2E1A1BFD7}"/>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1BAD8988-0CC7-8F29-DBC5-13E84E1B30C8}"/>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A39425E3-A217-1376-819B-1FBDE1B46A52}"/>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283C6C82-6F5B-A2EF-E887-114E3A278103}"/>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A9316CD3-59E0-4EF0-DB97-3EA31183E816}"/>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EC03D12B-A952-926A-7131-475F2CF2D1D7}"/>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0493C9FD-3898-6D32-18F7-B68879E47383}"/>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03A3ACFC-2712-C860-0E95-8F678400FBF0}"/>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0772791E-E15C-4726-6AAF-B54DF0FF5EB8}"/>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42F5A71D-4BEE-9BA8-DE4F-5E320CA554F4}"/>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CFF3598D-AD86-1A07-F8E7-90BDC07012C7}"/>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738A2524-CC3F-69E6-F438-2DE03D6E32B7}"/>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0B0171A0-8CDA-796D-99D3-7F75D179DEFF}"/>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97CF2EC7-B954-AE4B-4DDD-E463641E2039}"/>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41D6C29E-9D1F-3DB9-185D-1F4FF8057C7E}"/>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063B7E9A-D1FA-AC0C-94B9-B42B7251724E}"/>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291157D9-32D9-D622-0686-B54357AF92F3}"/>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5A6F8543-5CED-763F-AA0E-A6FED9856BEF}"/>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EBA606C2-D8D4-2103-C1E0-BB9C15E57CDF}"/>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0A7004FC-A5F8-FD0E-9602-6FC81C0028DD}"/>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457FF870-F879-1FB3-855A-17573EF31752}"/>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555FBF42-9E26-EDB6-53EA-E665E5F97790}"/>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4F1D5D93-74EC-9DC3-63E7-C408EA0A7C2F}"/>
              </a:ext>
            </a:extLst>
          </p:cNvPr>
          <p:cNvSpPr txBox="1"/>
          <p:nvPr/>
        </p:nvSpPr>
        <p:spPr>
          <a:xfrm>
            <a:off x="3545582" y="2201037"/>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43" name="object 43">
            <a:extLst>
              <a:ext uri="{FF2B5EF4-FFF2-40B4-BE49-F238E27FC236}">
                <a16:creationId xmlns:a16="http://schemas.microsoft.com/office/drawing/2014/main" id="{85B67770-E722-7396-5C58-3319647BB55A}"/>
              </a:ext>
            </a:extLst>
          </p:cNvPr>
          <p:cNvSpPr txBox="1"/>
          <p:nvPr/>
        </p:nvSpPr>
        <p:spPr>
          <a:xfrm>
            <a:off x="3399135"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4" name="object 44">
            <a:extLst>
              <a:ext uri="{FF2B5EF4-FFF2-40B4-BE49-F238E27FC236}">
                <a16:creationId xmlns:a16="http://schemas.microsoft.com/office/drawing/2014/main" id="{B232BCD7-D7AB-38CF-BAB7-21C21920A355}"/>
              </a:ext>
            </a:extLst>
          </p:cNvPr>
          <p:cNvSpPr txBox="1"/>
          <p:nvPr/>
        </p:nvSpPr>
        <p:spPr>
          <a:xfrm>
            <a:off x="4354218" y="2191893"/>
            <a:ext cx="118586" cy="217367"/>
          </a:xfrm>
          <a:prstGeom prst="rect">
            <a:avLst/>
          </a:prstGeom>
        </p:spPr>
        <p:txBody>
          <a:bodyPr vert="horz" wrap="square" lIns="0" tIns="9525" rIns="0" bIns="0" rtlCol="0">
            <a:spAutoFit/>
          </a:bodyPr>
          <a:lstStyle/>
          <a:p>
            <a:pPr marL="9525">
              <a:spcBef>
                <a:spcPts val="75"/>
              </a:spcBef>
            </a:pPr>
            <a:r>
              <a:rPr lang="en-US" sz="1350" spc="217" dirty="0">
                <a:latin typeface="Cambria Math"/>
                <a:cs typeface="Cambria Math"/>
              </a:rPr>
              <a:t>4</a:t>
            </a:r>
            <a:endParaRPr sz="1350" dirty="0">
              <a:latin typeface="Cambria Math"/>
              <a:cs typeface="Cambria Math"/>
            </a:endParaRPr>
          </a:p>
        </p:txBody>
      </p:sp>
      <p:sp>
        <p:nvSpPr>
          <p:cNvPr id="45" name="object 45">
            <a:extLst>
              <a:ext uri="{FF2B5EF4-FFF2-40B4-BE49-F238E27FC236}">
                <a16:creationId xmlns:a16="http://schemas.microsoft.com/office/drawing/2014/main" id="{AEA53F9E-B652-3344-C35F-9D8534863E1C}"/>
              </a:ext>
            </a:extLst>
          </p:cNvPr>
          <p:cNvSpPr txBox="1"/>
          <p:nvPr/>
        </p:nvSpPr>
        <p:spPr>
          <a:xfrm>
            <a:off x="4207771" y="1997584"/>
            <a:ext cx="298133" cy="286617"/>
          </a:xfrm>
          <a:prstGeom prst="rect">
            <a:avLst/>
          </a:prstGeom>
        </p:spPr>
        <p:txBody>
          <a:bodyPr vert="horz" wrap="square" lIns="0" tIns="9525" rIns="0" bIns="0" rtlCol="0">
            <a:spAutoFit/>
          </a:bodyPr>
          <a:lstStyle/>
          <a:p>
            <a:pPr marL="28575">
              <a:spcBef>
                <a:spcPts val="75"/>
              </a:spcBef>
            </a:pPr>
            <a:r>
              <a:rPr sz="2700" spc="39" baseline="-20833"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6" name="object 46">
            <a:extLst>
              <a:ext uri="{FF2B5EF4-FFF2-40B4-BE49-F238E27FC236}">
                <a16:creationId xmlns:a16="http://schemas.microsoft.com/office/drawing/2014/main" id="{11D8D977-DD83-F646-3786-CD459BB95B7A}"/>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7" name="object 47">
            <a:extLst>
              <a:ext uri="{FF2B5EF4-FFF2-40B4-BE49-F238E27FC236}">
                <a16:creationId xmlns:a16="http://schemas.microsoft.com/office/drawing/2014/main" id="{4B67323B-F4B6-6B3E-CBAC-8E7B2FE0DF0A}"/>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8" name="object 48">
            <a:extLst>
              <a:ext uri="{FF2B5EF4-FFF2-40B4-BE49-F238E27FC236}">
                <a16:creationId xmlns:a16="http://schemas.microsoft.com/office/drawing/2014/main" id="{ABDD5F15-8A71-B611-0061-DF350F875314}"/>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9" name="object 49">
            <a:extLst>
              <a:ext uri="{FF2B5EF4-FFF2-40B4-BE49-F238E27FC236}">
                <a16:creationId xmlns:a16="http://schemas.microsoft.com/office/drawing/2014/main" id="{C4F09CC5-A2E8-3062-14B9-4DF55BD72D35}"/>
              </a:ext>
            </a:extLst>
          </p:cNvPr>
          <p:cNvGrpSpPr/>
          <p:nvPr/>
        </p:nvGrpSpPr>
        <p:grpSpPr>
          <a:xfrm>
            <a:off x="5097708" y="2433447"/>
            <a:ext cx="262414" cy="1554479"/>
            <a:chOff x="6796944" y="3244595"/>
            <a:chExt cx="349885" cy="2072639"/>
          </a:xfrm>
        </p:grpSpPr>
        <p:sp>
          <p:nvSpPr>
            <p:cNvPr id="50" name="object 50">
              <a:extLst>
                <a:ext uri="{FF2B5EF4-FFF2-40B4-BE49-F238E27FC236}">
                  <a16:creationId xmlns:a16="http://schemas.microsoft.com/office/drawing/2014/main" id="{45AD38F6-EA2B-8574-FCB4-EE435DF70FC3}"/>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1" name="object 51">
              <a:extLst>
                <a:ext uri="{FF2B5EF4-FFF2-40B4-BE49-F238E27FC236}">
                  <a16:creationId xmlns:a16="http://schemas.microsoft.com/office/drawing/2014/main" id="{98FEA3F1-2255-DBC0-9F57-F585F6ADF836}"/>
                </a:ext>
              </a:extLst>
            </p:cNvPr>
            <p:cNvPicPr/>
            <p:nvPr/>
          </p:nvPicPr>
          <p:blipFill>
            <a:blip r:embed="rId6" cstate="print"/>
            <a:stretch>
              <a:fillRect/>
            </a:stretch>
          </p:blipFill>
          <p:spPr>
            <a:xfrm>
              <a:off x="6859738" y="4330594"/>
              <a:ext cx="222250" cy="222250"/>
            </a:xfrm>
            <a:prstGeom prst="rect">
              <a:avLst/>
            </a:prstGeom>
          </p:spPr>
        </p:pic>
        <p:pic>
          <p:nvPicPr>
            <p:cNvPr id="52" name="object 52">
              <a:extLst>
                <a:ext uri="{FF2B5EF4-FFF2-40B4-BE49-F238E27FC236}">
                  <a16:creationId xmlns:a16="http://schemas.microsoft.com/office/drawing/2014/main" id="{66A2690F-D547-BD36-C413-A250752F0850}"/>
                </a:ext>
              </a:extLst>
            </p:cNvPr>
            <p:cNvPicPr/>
            <p:nvPr/>
          </p:nvPicPr>
          <p:blipFill>
            <a:blip r:embed="rId7" cstate="print"/>
            <a:stretch>
              <a:fillRect/>
            </a:stretch>
          </p:blipFill>
          <p:spPr>
            <a:xfrm>
              <a:off x="6859738" y="4084335"/>
              <a:ext cx="222250" cy="222250"/>
            </a:xfrm>
            <a:prstGeom prst="rect">
              <a:avLst/>
            </a:prstGeom>
          </p:spPr>
        </p:pic>
        <p:pic>
          <p:nvPicPr>
            <p:cNvPr id="53" name="object 53">
              <a:extLst>
                <a:ext uri="{FF2B5EF4-FFF2-40B4-BE49-F238E27FC236}">
                  <a16:creationId xmlns:a16="http://schemas.microsoft.com/office/drawing/2014/main" id="{1F8F50DB-886B-DBA4-997F-F5C437552B1B}"/>
                </a:ext>
              </a:extLst>
            </p:cNvPr>
            <p:cNvPicPr/>
            <p:nvPr/>
          </p:nvPicPr>
          <p:blipFill>
            <a:blip r:embed="rId6" cstate="print"/>
            <a:stretch>
              <a:fillRect/>
            </a:stretch>
          </p:blipFill>
          <p:spPr>
            <a:xfrm>
              <a:off x="6859738" y="3838077"/>
              <a:ext cx="222250" cy="222250"/>
            </a:xfrm>
            <a:prstGeom prst="rect">
              <a:avLst/>
            </a:prstGeom>
          </p:spPr>
        </p:pic>
        <p:pic>
          <p:nvPicPr>
            <p:cNvPr id="54" name="object 54">
              <a:extLst>
                <a:ext uri="{FF2B5EF4-FFF2-40B4-BE49-F238E27FC236}">
                  <a16:creationId xmlns:a16="http://schemas.microsoft.com/office/drawing/2014/main" id="{54B87EEC-C47D-D631-8B98-DCB53FCECDDE}"/>
                </a:ext>
              </a:extLst>
            </p:cNvPr>
            <p:cNvPicPr/>
            <p:nvPr/>
          </p:nvPicPr>
          <p:blipFill>
            <a:blip r:embed="rId6" cstate="print"/>
            <a:stretch>
              <a:fillRect/>
            </a:stretch>
          </p:blipFill>
          <p:spPr>
            <a:xfrm>
              <a:off x="6859738" y="3586208"/>
              <a:ext cx="222250" cy="222250"/>
            </a:xfrm>
            <a:prstGeom prst="rect">
              <a:avLst/>
            </a:prstGeom>
          </p:spPr>
        </p:pic>
        <p:pic>
          <p:nvPicPr>
            <p:cNvPr id="55" name="object 55">
              <a:extLst>
                <a:ext uri="{FF2B5EF4-FFF2-40B4-BE49-F238E27FC236}">
                  <a16:creationId xmlns:a16="http://schemas.microsoft.com/office/drawing/2014/main" id="{EF6C6BC8-6FB5-2A0D-1125-D81BCB7CA4F3}"/>
                </a:ext>
              </a:extLst>
            </p:cNvPr>
            <p:cNvPicPr/>
            <p:nvPr/>
          </p:nvPicPr>
          <p:blipFill>
            <a:blip r:embed="rId6" cstate="print"/>
            <a:stretch>
              <a:fillRect/>
            </a:stretch>
          </p:blipFill>
          <p:spPr>
            <a:xfrm>
              <a:off x="6862022" y="3328211"/>
              <a:ext cx="222250" cy="222250"/>
            </a:xfrm>
            <a:prstGeom prst="rect">
              <a:avLst/>
            </a:prstGeom>
          </p:spPr>
        </p:pic>
        <p:sp>
          <p:nvSpPr>
            <p:cNvPr id="56" name="object 56">
              <a:extLst>
                <a:ext uri="{FF2B5EF4-FFF2-40B4-BE49-F238E27FC236}">
                  <a16:creationId xmlns:a16="http://schemas.microsoft.com/office/drawing/2014/main" id="{1E4EF81C-ED1A-C5FE-140A-3460E43C539C}"/>
                </a:ext>
              </a:extLst>
            </p:cNvPr>
            <p:cNvSpPr/>
            <p:nvPr/>
          </p:nvSpPr>
          <p:spPr>
            <a:xfrm>
              <a:off x="6797882" y="4749778"/>
              <a:ext cx="329565" cy="567690"/>
            </a:xfrm>
            <a:custGeom>
              <a:avLst/>
              <a:gdLst/>
              <a:ahLst/>
              <a:cxnLst/>
              <a:rect l="l" t="t" r="r" b="b"/>
              <a:pathLst>
                <a:path w="329565" h="567689">
                  <a:moveTo>
                    <a:pt x="164741" y="0"/>
                  </a:moveTo>
                  <a:lnTo>
                    <a:pt x="0" y="229395"/>
                  </a:lnTo>
                  <a:lnTo>
                    <a:pt x="119316" y="229395"/>
                  </a:lnTo>
                  <a:lnTo>
                    <a:pt x="119316" y="567437"/>
                  </a:lnTo>
                  <a:lnTo>
                    <a:pt x="210167" y="567437"/>
                  </a:lnTo>
                  <a:lnTo>
                    <a:pt x="210167" y="229395"/>
                  </a:lnTo>
                  <a:lnTo>
                    <a:pt x="329483" y="229395"/>
                  </a:lnTo>
                  <a:lnTo>
                    <a:pt x="164741" y="0"/>
                  </a:lnTo>
                  <a:close/>
                </a:path>
              </a:pathLst>
            </a:custGeom>
            <a:solidFill>
              <a:srgbClr val="404040"/>
            </a:solidFill>
          </p:spPr>
          <p:txBody>
            <a:bodyPr wrap="square" lIns="0" tIns="0" rIns="0" bIns="0" rtlCol="0"/>
            <a:lstStyle/>
            <a:p>
              <a:endParaRPr sz="1050"/>
            </a:p>
          </p:txBody>
        </p:sp>
      </p:grpSp>
      <p:sp>
        <p:nvSpPr>
          <p:cNvPr id="57" name="object 57">
            <a:extLst>
              <a:ext uri="{FF2B5EF4-FFF2-40B4-BE49-F238E27FC236}">
                <a16:creationId xmlns:a16="http://schemas.microsoft.com/office/drawing/2014/main" id="{CCA570A6-5140-A519-13D8-457B81B3F784}"/>
              </a:ext>
            </a:extLst>
          </p:cNvPr>
          <p:cNvSpPr txBox="1"/>
          <p:nvPr/>
        </p:nvSpPr>
        <p:spPr>
          <a:xfrm>
            <a:off x="5230138" y="2185035"/>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58" name="object 58">
            <a:extLst>
              <a:ext uri="{FF2B5EF4-FFF2-40B4-BE49-F238E27FC236}">
                <a16:creationId xmlns:a16="http://schemas.microsoft.com/office/drawing/2014/main" id="{5F475057-23E8-3F7C-54A4-6E01AE034CE5}"/>
              </a:ext>
            </a:extLst>
          </p:cNvPr>
          <p:cNvSpPr txBox="1"/>
          <p:nvPr/>
        </p:nvSpPr>
        <p:spPr>
          <a:xfrm>
            <a:off x="5088976" y="1988440"/>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sp>
        <p:nvSpPr>
          <p:cNvPr id="59" name="object 59">
            <a:extLst>
              <a:ext uri="{FF2B5EF4-FFF2-40B4-BE49-F238E27FC236}">
                <a16:creationId xmlns:a16="http://schemas.microsoft.com/office/drawing/2014/main" id="{98AE41B4-A8B1-88E9-CCBF-15FB60D94F3A}"/>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sp>
        <p:nvSpPr>
          <p:cNvPr id="60" name="object 60">
            <a:extLst>
              <a:ext uri="{FF2B5EF4-FFF2-40B4-BE49-F238E27FC236}">
                <a16:creationId xmlns:a16="http://schemas.microsoft.com/office/drawing/2014/main" id="{3B3998EF-3BE9-865A-05F3-4FC62D66FDB5}"/>
              </a:ext>
            </a:extLst>
          </p:cNvPr>
          <p:cNvSpPr/>
          <p:nvPr/>
        </p:nvSpPr>
        <p:spPr>
          <a:xfrm>
            <a:off x="4638405" y="2845675"/>
            <a:ext cx="366236" cy="247174"/>
          </a:xfrm>
          <a:custGeom>
            <a:avLst/>
            <a:gdLst/>
            <a:ahLst/>
            <a:cxnLst/>
            <a:rect l="l" t="t" r="r" b="b"/>
            <a:pathLst>
              <a:path w="488315" h="329564">
                <a:moveTo>
                  <a:pt x="258780" y="0"/>
                </a:moveTo>
                <a:lnTo>
                  <a:pt x="258780" y="119315"/>
                </a:lnTo>
                <a:lnTo>
                  <a:pt x="0" y="119315"/>
                </a:lnTo>
                <a:lnTo>
                  <a:pt x="0" y="210167"/>
                </a:lnTo>
                <a:lnTo>
                  <a:pt x="258780" y="210167"/>
                </a:lnTo>
                <a:lnTo>
                  <a:pt x="258780" y="329483"/>
                </a:lnTo>
                <a:lnTo>
                  <a:pt x="488176" y="164741"/>
                </a:lnTo>
                <a:lnTo>
                  <a:pt x="258780" y="0"/>
                </a:lnTo>
                <a:close/>
              </a:path>
            </a:pathLst>
          </a:custGeom>
          <a:solidFill>
            <a:srgbClr val="404040"/>
          </a:solidFill>
        </p:spPr>
        <p:txBody>
          <a:bodyPr wrap="square" lIns="0" tIns="0" rIns="0" bIns="0" rtlCol="0"/>
          <a:lstStyle/>
          <a:p>
            <a:endParaRPr sz="1050"/>
          </a:p>
        </p:txBody>
      </p:sp>
      <p:sp>
        <p:nvSpPr>
          <p:cNvPr id="61" name="object 61">
            <a:extLst>
              <a:ext uri="{FF2B5EF4-FFF2-40B4-BE49-F238E27FC236}">
                <a16:creationId xmlns:a16="http://schemas.microsoft.com/office/drawing/2014/main" id="{CF99A63C-5406-FB4F-E10F-AC0743B23444}"/>
              </a:ext>
            </a:extLst>
          </p:cNvPr>
          <p:cNvSpPr txBox="1"/>
          <p:nvPr/>
        </p:nvSpPr>
        <p:spPr>
          <a:xfrm>
            <a:off x="3043108" y="817380"/>
            <a:ext cx="3256121" cy="482729"/>
          </a:xfrm>
          <a:prstGeom prst="rect">
            <a:avLst/>
          </a:prstGeom>
        </p:spPr>
        <p:txBody>
          <a:bodyPr vert="horz" wrap="square" lIns="0" tIns="9049" rIns="0" bIns="0" rtlCol="0">
            <a:spAutoFit/>
          </a:bodyPr>
          <a:lstStyle/>
          <a:p>
            <a:pPr marL="9525" marR="3810">
              <a:lnSpc>
                <a:spcPct val="123400"/>
              </a:lnSpc>
              <a:spcBef>
                <a:spcPts val="71"/>
              </a:spcBef>
            </a:pPr>
            <a:r>
              <a:rPr sz="1313" spc="23" dirty="0">
                <a:solidFill>
                  <a:srgbClr val="C00000"/>
                </a:solidFill>
                <a:latin typeface="Trebuchet MS"/>
                <a:cs typeface="Trebuchet MS"/>
              </a:rPr>
              <a:t>The</a:t>
            </a:r>
            <a:r>
              <a:rPr sz="1313" spc="-45" dirty="0">
                <a:solidFill>
                  <a:srgbClr val="C00000"/>
                </a:solidFill>
                <a:latin typeface="Trebuchet MS"/>
                <a:cs typeface="Trebuchet MS"/>
              </a:rPr>
              <a:t> </a:t>
            </a:r>
            <a:r>
              <a:rPr sz="1313" spc="-34" dirty="0">
                <a:solidFill>
                  <a:srgbClr val="C00000"/>
                </a:solidFill>
                <a:latin typeface="Trebuchet MS"/>
                <a:cs typeface="Trebuchet MS"/>
              </a:rPr>
              <a:t>final</a:t>
            </a:r>
            <a:r>
              <a:rPr sz="1313" spc="-41" dirty="0">
                <a:solidFill>
                  <a:srgbClr val="C00000"/>
                </a:solidFill>
                <a:latin typeface="Trebuchet MS"/>
                <a:cs typeface="Trebuchet MS"/>
              </a:rPr>
              <a:t> </a:t>
            </a:r>
            <a:r>
              <a:rPr sz="1313" spc="38" dirty="0">
                <a:solidFill>
                  <a:srgbClr val="C00000"/>
                </a:solidFill>
                <a:latin typeface="Trebuchet MS"/>
                <a:cs typeface="Trebuchet MS"/>
              </a:rPr>
              <a:t>hidden</a:t>
            </a:r>
            <a:r>
              <a:rPr sz="1313" spc="-45" dirty="0">
                <a:solidFill>
                  <a:srgbClr val="C00000"/>
                </a:solidFill>
                <a:latin typeface="Trebuchet MS"/>
                <a:cs typeface="Trebuchet MS"/>
              </a:rPr>
              <a:t> </a:t>
            </a:r>
            <a:r>
              <a:rPr sz="1313" spc="-11" dirty="0">
                <a:solidFill>
                  <a:srgbClr val="C00000"/>
                </a:solidFill>
                <a:latin typeface="Trebuchet MS"/>
                <a:cs typeface="Trebuchet MS"/>
              </a:rPr>
              <a:t>state</a:t>
            </a:r>
            <a:r>
              <a:rPr sz="1313" spc="-45"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0" dirty="0">
                <a:solidFill>
                  <a:srgbClr val="C00000"/>
                </a:solidFill>
                <a:latin typeface="Trebuchet MS"/>
                <a:cs typeface="Trebuchet MS"/>
              </a:rPr>
              <a:t>encoder</a:t>
            </a:r>
            <a:r>
              <a:rPr sz="1313" spc="-45" dirty="0">
                <a:solidFill>
                  <a:srgbClr val="C00000"/>
                </a:solidFill>
                <a:latin typeface="Trebuchet MS"/>
                <a:cs typeface="Trebuchet MS"/>
              </a:rPr>
              <a:t> </a:t>
            </a:r>
            <a:r>
              <a:rPr sz="1313" spc="153" dirty="0">
                <a:solidFill>
                  <a:srgbClr val="C00000"/>
                </a:solidFill>
                <a:latin typeface="Trebuchet MS"/>
                <a:cs typeface="Trebuchet MS"/>
              </a:rPr>
              <a:t>RNN </a:t>
            </a:r>
            <a:r>
              <a:rPr sz="1313" spc="-386" dirty="0">
                <a:solidFill>
                  <a:srgbClr val="C00000"/>
                </a:solidFill>
                <a:latin typeface="Trebuchet MS"/>
                <a:cs typeface="Trebuchet MS"/>
              </a:rPr>
              <a:t> </a:t>
            </a:r>
            <a:r>
              <a:rPr sz="1313" spc="-4" dirty="0">
                <a:solidFill>
                  <a:srgbClr val="C00000"/>
                </a:solidFill>
                <a:latin typeface="Trebuchet MS"/>
                <a:cs typeface="Trebuchet MS"/>
              </a:rPr>
              <a:t>is</a:t>
            </a:r>
            <a:r>
              <a:rPr sz="1313" spc="-49"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4" dirty="0">
                <a:solidFill>
                  <a:srgbClr val="C00000"/>
                </a:solidFill>
                <a:latin typeface="Trebuchet MS"/>
                <a:cs typeface="Trebuchet MS"/>
              </a:rPr>
              <a:t>initial</a:t>
            </a:r>
            <a:r>
              <a:rPr sz="1313" spc="-38" dirty="0">
                <a:solidFill>
                  <a:srgbClr val="C00000"/>
                </a:solidFill>
                <a:latin typeface="Trebuchet MS"/>
                <a:cs typeface="Trebuchet MS"/>
              </a:rPr>
              <a:t> </a:t>
            </a:r>
            <a:r>
              <a:rPr sz="1313" spc="-15" dirty="0">
                <a:solidFill>
                  <a:srgbClr val="C00000"/>
                </a:solidFill>
                <a:latin typeface="Trebuchet MS"/>
                <a:cs typeface="Trebuchet MS"/>
              </a:rPr>
              <a:t>state</a:t>
            </a:r>
            <a:r>
              <a:rPr sz="1313" spc="-41"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8" dirty="0">
                <a:solidFill>
                  <a:srgbClr val="C00000"/>
                </a:solidFill>
                <a:latin typeface="Trebuchet MS"/>
                <a:cs typeface="Trebuchet MS"/>
              </a:rPr>
              <a:t>decoder</a:t>
            </a:r>
            <a:r>
              <a:rPr sz="1313" spc="-41" dirty="0">
                <a:solidFill>
                  <a:srgbClr val="C00000"/>
                </a:solidFill>
                <a:latin typeface="Trebuchet MS"/>
                <a:cs typeface="Trebuchet MS"/>
              </a:rPr>
              <a:t> </a:t>
            </a:r>
            <a:r>
              <a:rPr sz="1313" spc="153" dirty="0">
                <a:solidFill>
                  <a:srgbClr val="C00000"/>
                </a:solidFill>
                <a:latin typeface="Trebuchet MS"/>
                <a:cs typeface="Trebuchet MS"/>
              </a:rPr>
              <a:t>RNN</a:t>
            </a:r>
            <a:endParaRPr sz="1313">
              <a:latin typeface="Trebuchet MS"/>
              <a:cs typeface="Trebuchet MS"/>
            </a:endParaRPr>
          </a:p>
        </p:txBody>
      </p:sp>
      <p:sp>
        <p:nvSpPr>
          <p:cNvPr id="62" name="object 62">
            <a:extLst>
              <a:ext uri="{FF2B5EF4-FFF2-40B4-BE49-F238E27FC236}">
                <a16:creationId xmlns:a16="http://schemas.microsoft.com/office/drawing/2014/main" id="{1925489D-6932-7AAE-632F-2A6CF9240A6F}"/>
              </a:ext>
            </a:extLst>
          </p:cNvPr>
          <p:cNvSpPr txBox="1"/>
          <p:nvPr/>
        </p:nvSpPr>
        <p:spPr>
          <a:xfrm>
            <a:off x="6304863" y="4581309"/>
            <a:ext cx="1396841" cy="235707"/>
          </a:xfrm>
          <a:prstGeom prst="rect">
            <a:avLst/>
          </a:prstGeom>
        </p:spPr>
        <p:txBody>
          <a:bodyPr vert="horz" wrap="square" lIns="0" tIns="10478" rIns="0" bIns="0" rtlCol="0">
            <a:spAutoFit/>
          </a:bodyPr>
          <a:lstStyle/>
          <a:p>
            <a:pPr marL="9525">
              <a:spcBef>
                <a:spcPts val="83"/>
              </a:spcBef>
            </a:pPr>
            <a:r>
              <a:rPr sz="1463" spc="161" dirty="0">
                <a:solidFill>
                  <a:srgbClr val="7030A0"/>
                </a:solidFill>
                <a:latin typeface="Trebuchet MS"/>
                <a:cs typeface="Trebuchet MS"/>
              </a:rPr>
              <a:t>DECODER</a:t>
            </a:r>
            <a:r>
              <a:rPr sz="1463" spc="-98"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63" name="object 63">
            <a:extLst>
              <a:ext uri="{FF2B5EF4-FFF2-40B4-BE49-F238E27FC236}">
                <a16:creationId xmlns:a16="http://schemas.microsoft.com/office/drawing/2014/main" id="{336B8C71-B786-D180-F207-48F9D27685B8}"/>
              </a:ext>
            </a:extLst>
          </p:cNvPr>
          <p:cNvSpPr txBox="1"/>
          <p:nvPr/>
        </p:nvSpPr>
        <p:spPr>
          <a:xfrm>
            <a:off x="2293136" y="4636173"/>
            <a:ext cx="1403509" cy="235707"/>
          </a:xfrm>
          <a:prstGeom prst="rect">
            <a:avLst/>
          </a:prstGeom>
        </p:spPr>
        <p:txBody>
          <a:bodyPr vert="horz" wrap="square" lIns="0" tIns="10478" rIns="0" bIns="0" rtlCol="0">
            <a:spAutoFit/>
          </a:bodyPr>
          <a:lstStyle/>
          <a:p>
            <a:pPr marL="9525">
              <a:spcBef>
                <a:spcPts val="83"/>
              </a:spcBef>
            </a:pPr>
            <a:r>
              <a:rPr sz="1463" spc="165" dirty="0">
                <a:solidFill>
                  <a:srgbClr val="7030A0"/>
                </a:solidFill>
                <a:latin typeface="Trebuchet MS"/>
                <a:cs typeface="Trebuchet MS"/>
              </a:rPr>
              <a:t>ENCODER</a:t>
            </a:r>
            <a:r>
              <a:rPr sz="1463" spc="-109"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71" name="Title 1">
            <a:extLst>
              <a:ext uri="{FF2B5EF4-FFF2-40B4-BE49-F238E27FC236}">
                <a16:creationId xmlns:a16="http://schemas.microsoft.com/office/drawing/2014/main" id="{8378E06B-69CE-7043-C4B8-27875F566293}"/>
              </a:ext>
            </a:extLst>
          </p:cNvPr>
          <p:cNvSpPr>
            <a:spLocks noGrp="1"/>
          </p:cNvSpPr>
          <p:nvPr>
            <p:ph type="title"/>
          </p:nvPr>
        </p:nvSpPr>
        <p:spPr>
          <a:xfrm>
            <a:off x="533919" y="19658"/>
            <a:ext cx="8085415" cy="857542"/>
          </a:xfrm>
        </p:spPr>
        <p:txBody>
          <a:bodyPr/>
          <a:lstStyle/>
          <a:p>
            <a:r>
              <a:rPr lang="en-US" sz="2400" dirty="0"/>
              <a:t>RNN to Map Sequence to Another Sequence (aka Seq2Seq) </a:t>
            </a:r>
          </a:p>
        </p:txBody>
      </p:sp>
    </p:spTree>
    <p:extLst>
      <p:ext uri="{BB962C8B-B14F-4D97-AF65-F5344CB8AC3E}">
        <p14:creationId xmlns:p14="http://schemas.microsoft.com/office/powerpoint/2010/main" val="4204520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BDA24-3915-E3B0-00AB-E13C377EBB13}"/>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46B185C7-8311-8FB6-6063-B213EA864781}"/>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B844F4FB-674C-A353-BBA8-D9E6750C6A0D}"/>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8E87A28A-A577-A991-6965-97F9CF5CABC3}"/>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8FDEEB04-612D-BFEE-F0FE-7E81CA991DBD}"/>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B1959B1C-6CAE-0C13-AEDF-D6B27C47A0DB}"/>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93DA8C99-2175-5DC0-C03C-CC24C3CAC3A4}"/>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BDCA5CD2-0F02-5EA1-8D17-315210071500}"/>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FDF78F10-FA23-7FB2-636E-FFECDEBACE45}"/>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712CDCA8-2219-ABF5-7A33-6C676FF14565}"/>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D92C7822-3DD8-EC63-6426-8276895F2726}"/>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5B802F41-3911-7523-4191-CDAF195B83CE}"/>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76EAA43F-1F1B-C841-6F3B-ED414890E7D7}"/>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1F2B619E-88A1-25F9-A5E6-28D2810AE17D}"/>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D3F4DBA4-BE48-1BA4-0FD5-0F96B408CC8E}"/>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1E8F1374-2FA7-3AD5-A3F4-ECF5E0249784}"/>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897FE888-99EA-1E01-1DDF-7785A7ACD4BA}"/>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AD7E4751-5A6E-20E0-F690-BF0A639C2409}"/>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7841564C-B498-A5CB-29AC-3CA9A00E4C38}"/>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FCCC3A13-C422-1BFD-B19E-48001D359201}"/>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3E8A46D0-B0A5-5C34-5626-C57C4186E789}"/>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0852CB81-6E69-FF1E-CCEB-F30E12C27172}"/>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6AE9270E-07CD-4F90-26E6-CEB7F73A469F}"/>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14A6C122-1771-CAE4-8D37-ED0DDB73D2D9}"/>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92B8FC9E-D4D5-2C8C-5FFA-CE19BF609E4D}"/>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A32F9857-3997-5F73-EE36-BD111611E789}"/>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5FCD49D1-F4AD-0B1A-842B-3512CA10F0A4}"/>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75735BA4-9EFC-6E65-EE74-C259FDD6212C}"/>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A585891E-6233-8338-C6EB-2D399327B22D}"/>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C01B3C64-C3DF-A70B-4D25-A922F398B4E4}"/>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D1538CC8-7478-2A40-F070-2DF71A95B843}"/>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EBCD6197-2CEC-ABBB-80AE-033E00700886}"/>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6F62DF5D-47C9-9756-4797-059649FF704B}"/>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358D3A48-617B-BAE6-AF5A-663AB72C2239}"/>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181DA7FC-5678-3BFB-4FE1-680580A0E043}"/>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78DB6C33-A337-7D4D-C1E5-C9227A2795BC}"/>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18BCA788-5478-3EA7-C141-78A853B1356B}"/>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67C0C664-242C-4D12-0D0C-2E1CA17B26DD}"/>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AFA70A4C-95C4-9546-4AFB-36F83AFECD9E}"/>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644E4F60-5090-22DD-2C75-019E027807C5}"/>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C8D617EC-BB33-0D92-A3E3-A6E789C0EEFA}"/>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60349D4C-9A50-B9B3-F579-9C4ACD9D5849}"/>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611DD5AC-37B2-D438-12A2-D6E3B092FFB8}"/>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4AD76F80-629E-B73E-6DB2-2E116D494A9C}"/>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04992458-08A6-89D6-746C-D3CC540B2620}"/>
              </a:ext>
            </a:extLst>
          </p:cNvPr>
          <p:cNvGrpSpPr/>
          <p:nvPr/>
        </p:nvGrpSpPr>
        <p:grpSpPr>
          <a:xfrm>
            <a:off x="5097708" y="2433447"/>
            <a:ext cx="262414" cy="1554479"/>
            <a:chOff x="6796944" y="3244595"/>
            <a:chExt cx="349885" cy="2072639"/>
          </a:xfrm>
        </p:grpSpPr>
        <p:sp>
          <p:nvSpPr>
            <p:cNvPr id="47" name="object 47">
              <a:extLst>
                <a:ext uri="{FF2B5EF4-FFF2-40B4-BE49-F238E27FC236}">
                  <a16:creationId xmlns:a16="http://schemas.microsoft.com/office/drawing/2014/main" id="{3025B6BA-D0B9-3273-64D9-9F1B7731B967}"/>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5CAB36ED-9C3F-7486-9E59-F5447B0C7D76}"/>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8C63CF0A-62DB-E966-F72B-DBDF15E2AABD}"/>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82E6E09B-9722-C9D5-668A-E15A02B0D9BA}"/>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76028557-D3AF-F20B-3A9D-417B330BE005}"/>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EE060C1C-D214-ABAC-DD14-1D064F0D50DD}"/>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59F5C206-83D7-DD76-AD94-646965E36844}"/>
                </a:ext>
              </a:extLst>
            </p:cNvPr>
            <p:cNvSpPr/>
            <p:nvPr/>
          </p:nvSpPr>
          <p:spPr>
            <a:xfrm>
              <a:off x="6797882" y="4749778"/>
              <a:ext cx="329565" cy="567690"/>
            </a:xfrm>
            <a:custGeom>
              <a:avLst/>
              <a:gdLst/>
              <a:ahLst/>
              <a:cxnLst/>
              <a:rect l="l" t="t" r="r" b="b"/>
              <a:pathLst>
                <a:path w="329565" h="567689">
                  <a:moveTo>
                    <a:pt x="164741" y="0"/>
                  </a:moveTo>
                  <a:lnTo>
                    <a:pt x="0" y="229395"/>
                  </a:lnTo>
                  <a:lnTo>
                    <a:pt x="119316" y="229395"/>
                  </a:lnTo>
                  <a:lnTo>
                    <a:pt x="119316" y="567437"/>
                  </a:lnTo>
                  <a:lnTo>
                    <a:pt x="210167" y="567437"/>
                  </a:lnTo>
                  <a:lnTo>
                    <a:pt x="210167" y="229395"/>
                  </a:lnTo>
                  <a:lnTo>
                    <a:pt x="329483" y="229395"/>
                  </a:lnTo>
                  <a:lnTo>
                    <a:pt x="164741" y="0"/>
                  </a:lnTo>
                  <a:close/>
                </a:path>
              </a:pathLst>
            </a:custGeom>
            <a:solidFill>
              <a:srgbClr val="404040"/>
            </a:solidFill>
          </p:spPr>
          <p:txBody>
            <a:bodyPr wrap="square" lIns="0" tIns="0" rIns="0" bIns="0" rtlCol="0"/>
            <a:lstStyle/>
            <a:p>
              <a:endParaRPr sz="1050"/>
            </a:p>
          </p:txBody>
        </p:sp>
      </p:grpSp>
      <p:sp>
        <p:nvSpPr>
          <p:cNvPr id="54" name="object 54">
            <a:extLst>
              <a:ext uri="{FF2B5EF4-FFF2-40B4-BE49-F238E27FC236}">
                <a16:creationId xmlns:a16="http://schemas.microsoft.com/office/drawing/2014/main" id="{F9F09C75-2B50-8CB2-5773-875244C24356}"/>
              </a:ext>
            </a:extLst>
          </p:cNvPr>
          <p:cNvSpPr txBox="1"/>
          <p:nvPr/>
        </p:nvSpPr>
        <p:spPr>
          <a:xfrm>
            <a:off x="5230138" y="2185035"/>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55" name="object 55">
            <a:extLst>
              <a:ext uri="{FF2B5EF4-FFF2-40B4-BE49-F238E27FC236}">
                <a16:creationId xmlns:a16="http://schemas.microsoft.com/office/drawing/2014/main" id="{58DFA640-9E61-AAD1-874D-8EB4ABA4DD3F}"/>
              </a:ext>
            </a:extLst>
          </p:cNvPr>
          <p:cNvSpPr txBox="1"/>
          <p:nvPr/>
        </p:nvSpPr>
        <p:spPr>
          <a:xfrm>
            <a:off x="5088976" y="1988440"/>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sp>
        <p:nvSpPr>
          <p:cNvPr id="56" name="object 56">
            <a:extLst>
              <a:ext uri="{FF2B5EF4-FFF2-40B4-BE49-F238E27FC236}">
                <a16:creationId xmlns:a16="http://schemas.microsoft.com/office/drawing/2014/main" id="{144D1636-AABC-94B7-FCCF-E853698F4AC6}"/>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grpSp>
        <p:nvGrpSpPr>
          <p:cNvPr id="57" name="object 57">
            <a:extLst>
              <a:ext uri="{FF2B5EF4-FFF2-40B4-BE49-F238E27FC236}">
                <a16:creationId xmlns:a16="http://schemas.microsoft.com/office/drawing/2014/main" id="{D9FF581B-8780-9239-8099-69F23A5C41F0}"/>
              </a:ext>
            </a:extLst>
          </p:cNvPr>
          <p:cNvGrpSpPr/>
          <p:nvPr/>
        </p:nvGrpSpPr>
        <p:grpSpPr>
          <a:xfrm>
            <a:off x="4638404" y="1696823"/>
            <a:ext cx="721043" cy="1396365"/>
            <a:chOff x="6184539" y="2262431"/>
            <a:chExt cx="961390" cy="1861820"/>
          </a:xfrm>
        </p:grpSpPr>
        <p:sp>
          <p:nvSpPr>
            <p:cNvPr id="58" name="object 58">
              <a:extLst>
                <a:ext uri="{FF2B5EF4-FFF2-40B4-BE49-F238E27FC236}">
                  <a16:creationId xmlns:a16="http://schemas.microsoft.com/office/drawing/2014/main" id="{B3806B62-0513-DDF6-FC3B-5C691F93B800}"/>
                </a:ext>
              </a:extLst>
            </p:cNvPr>
            <p:cNvSpPr/>
            <p:nvPr/>
          </p:nvSpPr>
          <p:spPr>
            <a:xfrm>
              <a:off x="6184539" y="3794232"/>
              <a:ext cx="488315" cy="329565"/>
            </a:xfrm>
            <a:custGeom>
              <a:avLst/>
              <a:gdLst/>
              <a:ahLst/>
              <a:cxnLst/>
              <a:rect l="l" t="t" r="r" b="b"/>
              <a:pathLst>
                <a:path w="488315" h="329564">
                  <a:moveTo>
                    <a:pt x="258780" y="0"/>
                  </a:moveTo>
                  <a:lnTo>
                    <a:pt x="258780" y="119315"/>
                  </a:lnTo>
                  <a:lnTo>
                    <a:pt x="0" y="119315"/>
                  </a:lnTo>
                  <a:lnTo>
                    <a:pt x="0" y="210167"/>
                  </a:lnTo>
                  <a:lnTo>
                    <a:pt x="258780" y="210167"/>
                  </a:lnTo>
                  <a:lnTo>
                    <a:pt x="258780" y="329483"/>
                  </a:lnTo>
                  <a:lnTo>
                    <a:pt x="488176" y="164741"/>
                  </a:lnTo>
                  <a:lnTo>
                    <a:pt x="258780" y="0"/>
                  </a:lnTo>
                  <a:close/>
                </a:path>
              </a:pathLst>
            </a:custGeom>
            <a:solidFill>
              <a:srgbClr val="404040"/>
            </a:solidFill>
          </p:spPr>
          <p:txBody>
            <a:bodyPr wrap="square" lIns="0" tIns="0" rIns="0" bIns="0" rtlCol="0"/>
            <a:lstStyle/>
            <a:p>
              <a:endParaRPr sz="1050"/>
            </a:p>
          </p:txBody>
        </p:sp>
        <p:sp>
          <p:nvSpPr>
            <p:cNvPr id="59" name="object 59">
              <a:extLst>
                <a:ext uri="{FF2B5EF4-FFF2-40B4-BE49-F238E27FC236}">
                  <a16:creationId xmlns:a16="http://schemas.microsoft.com/office/drawing/2014/main" id="{F44E5446-6044-BEFB-4C55-191D592B3381}"/>
                </a:ext>
              </a:extLst>
            </p:cNvPr>
            <p:cNvSpPr/>
            <p:nvPr/>
          </p:nvSpPr>
          <p:spPr>
            <a:xfrm>
              <a:off x="6815994" y="2262431"/>
              <a:ext cx="329565" cy="476250"/>
            </a:xfrm>
            <a:custGeom>
              <a:avLst/>
              <a:gdLst/>
              <a:ahLst/>
              <a:cxnLst/>
              <a:rect l="l" t="t" r="r" b="b"/>
              <a:pathLst>
                <a:path w="329565" h="476250">
                  <a:moveTo>
                    <a:pt x="164741" y="0"/>
                  </a:moveTo>
                  <a:lnTo>
                    <a:pt x="0" y="229396"/>
                  </a:lnTo>
                  <a:lnTo>
                    <a:pt x="119316" y="229396"/>
                  </a:lnTo>
                  <a:lnTo>
                    <a:pt x="119316" y="476197"/>
                  </a:lnTo>
                  <a:lnTo>
                    <a:pt x="210168" y="476197"/>
                  </a:lnTo>
                  <a:lnTo>
                    <a:pt x="210168" y="229396"/>
                  </a:lnTo>
                  <a:lnTo>
                    <a:pt x="329483" y="229396"/>
                  </a:lnTo>
                  <a:lnTo>
                    <a:pt x="164741" y="0"/>
                  </a:lnTo>
                  <a:close/>
                </a:path>
              </a:pathLst>
            </a:custGeom>
            <a:solidFill>
              <a:srgbClr val="404040"/>
            </a:solidFill>
          </p:spPr>
          <p:txBody>
            <a:bodyPr wrap="square" lIns="0" tIns="0" rIns="0" bIns="0" rtlCol="0"/>
            <a:lstStyle/>
            <a:p>
              <a:endParaRPr sz="1050"/>
            </a:p>
          </p:txBody>
        </p:sp>
      </p:grpSp>
      <p:sp>
        <p:nvSpPr>
          <p:cNvPr id="60" name="object 60">
            <a:extLst>
              <a:ext uri="{FF2B5EF4-FFF2-40B4-BE49-F238E27FC236}">
                <a16:creationId xmlns:a16="http://schemas.microsoft.com/office/drawing/2014/main" id="{3CF191FB-CCF9-2673-13C8-F1EE426CB045}"/>
              </a:ext>
            </a:extLst>
          </p:cNvPr>
          <p:cNvSpPr txBox="1"/>
          <p:nvPr/>
        </p:nvSpPr>
        <p:spPr>
          <a:xfrm>
            <a:off x="3043108" y="817380"/>
            <a:ext cx="3256121" cy="847316"/>
          </a:xfrm>
          <a:prstGeom prst="rect">
            <a:avLst/>
          </a:prstGeom>
        </p:spPr>
        <p:txBody>
          <a:bodyPr vert="horz" wrap="square" lIns="0" tIns="9049" rIns="0" bIns="0" rtlCol="0">
            <a:spAutoFit/>
          </a:bodyPr>
          <a:lstStyle/>
          <a:p>
            <a:pPr marL="9525" marR="3810">
              <a:lnSpc>
                <a:spcPct val="123400"/>
              </a:lnSpc>
              <a:spcBef>
                <a:spcPts val="71"/>
              </a:spcBef>
            </a:pPr>
            <a:r>
              <a:rPr sz="1313" spc="23" dirty="0">
                <a:solidFill>
                  <a:srgbClr val="C00000"/>
                </a:solidFill>
                <a:latin typeface="Trebuchet MS"/>
                <a:cs typeface="Trebuchet MS"/>
              </a:rPr>
              <a:t>The</a:t>
            </a:r>
            <a:r>
              <a:rPr sz="1313" spc="-45" dirty="0">
                <a:solidFill>
                  <a:srgbClr val="C00000"/>
                </a:solidFill>
                <a:latin typeface="Trebuchet MS"/>
                <a:cs typeface="Trebuchet MS"/>
              </a:rPr>
              <a:t> </a:t>
            </a:r>
            <a:r>
              <a:rPr sz="1313" spc="-34" dirty="0">
                <a:solidFill>
                  <a:srgbClr val="C00000"/>
                </a:solidFill>
                <a:latin typeface="Trebuchet MS"/>
                <a:cs typeface="Trebuchet MS"/>
              </a:rPr>
              <a:t>final</a:t>
            </a:r>
            <a:r>
              <a:rPr sz="1313" spc="-41" dirty="0">
                <a:solidFill>
                  <a:srgbClr val="C00000"/>
                </a:solidFill>
                <a:latin typeface="Trebuchet MS"/>
                <a:cs typeface="Trebuchet MS"/>
              </a:rPr>
              <a:t> </a:t>
            </a:r>
            <a:r>
              <a:rPr sz="1313" spc="38" dirty="0">
                <a:solidFill>
                  <a:srgbClr val="C00000"/>
                </a:solidFill>
                <a:latin typeface="Trebuchet MS"/>
                <a:cs typeface="Trebuchet MS"/>
              </a:rPr>
              <a:t>hidden</a:t>
            </a:r>
            <a:r>
              <a:rPr sz="1313" spc="-45" dirty="0">
                <a:solidFill>
                  <a:srgbClr val="C00000"/>
                </a:solidFill>
                <a:latin typeface="Trebuchet MS"/>
                <a:cs typeface="Trebuchet MS"/>
              </a:rPr>
              <a:t> </a:t>
            </a:r>
            <a:r>
              <a:rPr sz="1313" spc="-11" dirty="0">
                <a:solidFill>
                  <a:srgbClr val="C00000"/>
                </a:solidFill>
                <a:latin typeface="Trebuchet MS"/>
                <a:cs typeface="Trebuchet MS"/>
              </a:rPr>
              <a:t>state</a:t>
            </a:r>
            <a:r>
              <a:rPr sz="1313" spc="-45"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0" dirty="0">
                <a:solidFill>
                  <a:srgbClr val="C00000"/>
                </a:solidFill>
                <a:latin typeface="Trebuchet MS"/>
                <a:cs typeface="Trebuchet MS"/>
              </a:rPr>
              <a:t>encoder</a:t>
            </a:r>
            <a:r>
              <a:rPr sz="1313" spc="-45" dirty="0">
                <a:solidFill>
                  <a:srgbClr val="C00000"/>
                </a:solidFill>
                <a:latin typeface="Trebuchet MS"/>
                <a:cs typeface="Trebuchet MS"/>
              </a:rPr>
              <a:t> </a:t>
            </a:r>
            <a:r>
              <a:rPr sz="1313" spc="153" dirty="0">
                <a:solidFill>
                  <a:srgbClr val="C00000"/>
                </a:solidFill>
                <a:latin typeface="Trebuchet MS"/>
                <a:cs typeface="Trebuchet MS"/>
              </a:rPr>
              <a:t>RNN </a:t>
            </a:r>
            <a:r>
              <a:rPr sz="1313" spc="-386" dirty="0">
                <a:solidFill>
                  <a:srgbClr val="C00000"/>
                </a:solidFill>
                <a:latin typeface="Trebuchet MS"/>
                <a:cs typeface="Trebuchet MS"/>
              </a:rPr>
              <a:t> </a:t>
            </a:r>
            <a:r>
              <a:rPr sz="1313" spc="-4" dirty="0">
                <a:solidFill>
                  <a:srgbClr val="C00000"/>
                </a:solidFill>
                <a:latin typeface="Trebuchet MS"/>
                <a:cs typeface="Trebuchet MS"/>
              </a:rPr>
              <a:t>is</a:t>
            </a:r>
            <a:r>
              <a:rPr sz="1313" spc="-49"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4" dirty="0">
                <a:solidFill>
                  <a:srgbClr val="C00000"/>
                </a:solidFill>
                <a:latin typeface="Trebuchet MS"/>
                <a:cs typeface="Trebuchet MS"/>
              </a:rPr>
              <a:t>initial</a:t>
            </a:r>
            <a:r>
              <a:rPr sz="1313" spc="-38" dirty="0">
                <a:solidFill>
                  <a:srgbClr val="C00000"/>
                </a:solidFill>
                <a:latin typeface="Trebuchet MS"/>
                <a:cs typeface="Trebuchet MS"/>
              </a:rPr>
              <a:t> </a:t>
            </a:r>
            <a:r>
              <a:rPr sz="1313" spc="-15" dirty="0">
                <a:solidFill>
                  <a:srgbClr val="C00000"/>
                </a:solidFill>
                <a:latin typeface="Trebuchet MS"/>
                <a:cs typeface="Trebuchet MS"/>
              </a:rPr>
              <a:t>state</a:t>
            </a:r>
            <a:r>
              <a:rPr sz="1313" spc="-41"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8" dirty="0">
                <a:solidFill>
                  <a:srgbClr val="C00000"/>
                </a:solidFill>
                <a:latin typeface="Trebuchet MS"/>
                <a:cs typeface="Trebuchet MS"/>
              </a:rPr>
              <a:t>decoder</a:t>
            </a:r>
            <a:r>
              <a:rPr sz="1313" spc="-41" dirty="0">
                <a:solidFill>
                  <a:srgbClr val="C00000"/>
                </a:solidFill>
                <a:latin typeface="Trebuchet MS"/>
                <a:cs typeface="Trebuchet MS"/>
              </a:rPr>
              <a:t> </a:t>
            </a:r>
            <a:r>
              <a:rPr sz="1313" spc="153" dirty="0">
                <a:solidFill>
                  <a:srgbClr val="C00000"/>
                </a:solidFill>
                <a:latin typeface="Trebuchet MS"/>
                <a:cs typeface="Trebuchet MS"/>
              </a:rPr>
              <a:t>RNN</a:t>
            </a:r>
            <a:endParaRPr sz="1313">
              <a:latin typeface="Trebuchet MS"/>
              <a:cs typeface="Trebuchet MS"/>
            </a:endParaRPr>
          </a:p>
          <a:p>
            <a:pPr marL="2057876">
              <a:spcBef>
                <a:spcPts val="458"/>
              </a:spcBef>
            </a:pPr>
            <a:r>
              <a:rPr sz="1800" spc="4" dirty="0">
                <a:solidFill>
                  <a:srgbClr val="00449C"/>
                </a:solidFill>
                <a:latin typeface="Trebuchet MS"/>
                <a:cs typeface="Trebuchet MS"/>
              </a:rPr>
              <a:t>Le</a:t>
            </a:r>
            <a:endParaRPr sz="1800">
              <a:latin typeface="Trebuchet MS"/>
              <a:cs typeface="Trebuchet MS"/>
            </a:endParaRPr>
          </a:p>
        </p:txBody>
      </p:sp>
      <p:sp>
        <p:nvSpPr>
          <p:cNvPr id="61" name="object 61">
            <a:extLst>
              <a:ext uri="{FF2B5EF4-FFF2-40B4-BE49-F238E27FC236}">
                <a16:creationId xmlns:a16="http://schemas.microsoft.com/office/drawing/2014/main" id="{647C2F07-7586-7E8D-5026-22BC2F6BD55B}"/>
              </a:ext>
            </a:extLst>
          </p:cNvPr>
          <p:cNvSpPr txBox="1"/>
          <p:nvPr/>
        </p:nvSpPr>
        <p:spPr>
          <a:xfrm>
            <a:off x="6304863" y="4581309"/>
            <a:ext cx="1396841" cy="235707"/>
          </a:xfrm>
          <a:prstGeom prst="rect">
            <a:avLst/>
          </a:prstGeom>
        </p:spPr>
        <p:txBody>
          <a:bodyPr vert="horz" wrap="square" lIns="0" tIns="10478" rIns="0" bIns="0" rtlCol="0">
            <a:spAutoFit/>
          </a:bodyPr>
          <a:lstStyle/>
          <a:p>
            <a:pPr marL="9525">
              <a:spcBef>
                <a:spcPts val="83"/>
              </a:spcBef>
            </a:pPr>
            <a:r>
              <a:rPr sz="1463" spc="161" dirty="0">
                <a:solidFill>
                  <a:srgbClr val="7030A0"/>
                </a:solidFill>
                <a:latin typeface="Trebuchet MS"/>
                <a:cs typeface="Trebuchet MS"/>
              </a:rPr>
              <a:t>DECODER</a:t>
            </a:r>
            <a:r>
              <a:rPr sz="1463" spc="-98"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62" name="object 62">
            <a:extLst>
              <a:ext uri="{FF2B5EF4-FFF2-40B4-BE49-F238E27FC236}">
                <a16:creationId xmlns:a16="http://schemas.microsoft.com/office/drawing/2014/main" id="{D741182E-5E20-1569-C2FA-D33750858995}"/>
              </a:ext>
            </a:extLst>
          </p:cNvPr>
          <p:cNvSpPr txBox="1"/>
          <p:nvPr/>
        </p:nvSpPr>
        <p:spPr>
          <a:xfrm>
            <a:off x="2293136" y="4636173"/>
            <a:ext cx="1403509" cy="235707"/>
          </a:xfrm>
          <a:prstGeom prst="rect">
            <a:avLst/>
          </a:prstGeom>
        </p:spPr>
        <p:txBody>
          <a:bodyPr vert="horz" wrap="square" lIns="0" tIns="10478" rIns="0" bIns="0" rtlCol="0">
            <a:spAutoFit/>
          </a:bodyPr>
          <a:lstStyle/>
          <a:p>
            <a:pPr marL="9525">
              <a:spcBef>
                <a:spcPts val="83"/>
              </a:spcBef>
            </a:pPr>
            <a:r>
              <a:rPr sz="1463" spc="165" dirty="0">
                <a:solidFill>
                  <a:srgbClr val="7030A0"/>
                </a:solidFill>
                <a:latin typeface="Trebuchet MS"/>
                <a:cs typeface="Trebuchet MS"/>
              </a:rPr>
              <a:t>ENCODER</a:t>
            </a:r>
            <a:r>
              <a:rPr sz="1463" spc="-109"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68" name="Title 1">
            <a:extLst>
              <a:ext uri="{FF2B5EF4-FFF2-40B4-BE49-F238E27FC236}">
                <a16:creationId xmlns:a16="http://schemas.microsoft.com/office/drawing/2014/main" id="{A0856372-7D51-359F-60F1-10289A560129}"/>
              </a:ext>
            </a:extLst>
          </p:cNvPr>
          <p:cNvSpPr>
            <a:spLocks noGrp="1"/>
          </p:cNvSpPr>
          <p:nvPr>
            <p:ph type="title"/>
          </p:nvPr>
        </p:nvSpPr>
        <p:spPr>
          <a:xfrm>
            <a:off x="533919" y="19658"/>
            <a:ext cx="8085415" cy="857542"/>
          </a:xfrm>
        </p:spPr>
        <p:txBody>
          <a:bodyPr/>
          <a:lstStyle/>
          <a:p>
            <a:r>
              <a:rPr lang="en-US" sz="2400" dirty="0"/>
              <a:t>RNN to Map Sequence to Another Sequence (aka Seq2Seq) </a:t>
            </a:r>
          </a:p>
        </p:txBody>
      </p:sp>
    </p:spTree>
    <p:extLst>
      <p:ext uri="{BB962C8B-B14F-4D97-AF65-F5344CB8AC3E}">
        <p14:creationId xmlns:p14="http://schemas.microsoft.com/office/powerpoint/2010/main" val="3654259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AFC87-22B8-515D-41BC-315E5021D435}"/>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B0296E8E-1A36-C01C-0011-BE31787ED4D3}"/>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ED5653DE-740B-4508-9DF7-53D34FDAF934}"/>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DC0ACA71-3A11-C630-E923-58C5A0165BAB}"/>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FF643741-C1F4-B8E5-1D50-FB86692E65AB}"/>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B76F6366-8BEE-71E9-F50E-3CCDD059F123}"/>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AFC12CC5-B2B9-5C37-9405-83808ADA6B61}"/>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DBC66B5E-D334-5ECB-71B4-2E6A7695B4EC}"/>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F57D6C3C-36C9-AF35-A175-E61F9A993256}"/>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10C783FA-932D-4EB2-6455-CA62E3DEF6F7}"/>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A2FC24BE-0FD5-2C69-035C-CE367E5C330F}"/>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AB5863F5-CD71-A508-8362-70AC3D114695}"/>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16F18AD1-2C99-B0F7-A765-D53B448757D9}"/>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73EA6D4E-84D9-221E-E492-16B4D1F9CAC1}"/>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6E8DE3A4-4BE2-1B84-1F51-EDCE5186D5FC}"/>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BFFF6B33-E01E-DC09-A385-9F86999395AB}"/>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2B08B4E2-1FFC-D1F0-5D71-B247459CF7F9}"/>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0CCE6471-4899-B0A6-DC44-9A9999DABA95}"/>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AFA16385-0F54-57A3-E0C3-60553863F8CD}"/>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D6755526-8088-7456-D4D7-C068693149CD}"/>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F2D27E6A-AFC5-AF02-A1A5-97881E31193F}"/>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656A2827-C6FA-F6EF-09FD-1AA01AF37F3A}"/>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8E229B59-50D0-2036-8E62-ACF1CDD862BB}"/>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3BDE8557-02EC-ADFF-85CD-FB836E4F8D9F}"/>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D7394AD9-5175-91C6-4547-2E178ED0D67F}"/>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2D3CAC18-9042-85E3-39D5-868DD88B77BF}"/>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088AB7D5-3A9C-511B-CFFD-94ED24FDCDD4}"/>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D0163FB1-66EE-BB2F-DB9C-AB86F5B865D1}"/>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E24AE0BC-EDA2-23E4-9C4A-09188228A020}"/>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A54C5F76-8F33-D027-BB7C-0DDB751D9541}"/>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E4599F44-F4BE-98D5-A2F0-214406CDD027}"/>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09872C12-4D70-BC6D-1657-FF388C78E719}"/>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8897D00A-2869-4A64-AFA6-D703FAC9574C}"/>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9B79F1F3-FA07-CA11-C349-CF4FD0694C32}"/>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2603E48F-8314-CC8A-19E5-9A06B6A555A3}"/>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5672C259-D6C2-2773-08A1-B702901D76CE}"/>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4AA8DEDC-D57E-BA65-617D-798F984AFE04}"/>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C182BCA8-729C-CA0F-321A-BD34E6B3766A}"/>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EF516F6A-3D8A-2152-5F09-0B5581FD4098}"/>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84D4F3D5-26EE-2945-EE87-CD3830D133F3}"/>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F231B363-CB37-1400-4441-764B83494591}"/>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74A42938-E44C-7A87-7D44-D33995874317}"/>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42D7F28E-BBC7-0C34-B4D0-6E5F2D0E46FF}"/>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AE4683D2-7A52-AD5D-3142-E57AD85D4DA4}"/>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DB300D69-1B0E-2C56-CD86-F4A808878A02}"/>
              </a:ext>
            </a:extLst>
          </p:cNvPr>
          <p:cNvGrpSpPr/>
          <p:nvPr/>
        </p:nvGrpSpPr>
        <p:grpSpPr>
          <a:xfrm>
            <a:off x="5097708" y="2419154"/>
            <a:ext cx="953929" cy="1568767"/>
            <a:chOff x="6796944" y="3225538"/>
            <a:chExt cx="1271905" cy="2091689"/>
          </a:xfrm>
        </p:grpSpPr>
        <p:sp>
          <p:nvSpPr>
            <p:cNvPr id="47" name="object 47">
              <a:extLst>
                <a:ext uri="{FF2B5EF4-FFF2-40B4-BE49-F238E27FC236}">
                  <a16:creationId xmlns:a16="http://schemas.microsoft.com/office/drawing/2014/main" id="{3A2568EA-FB9B-DDC3-5101-072A46509338}"/>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58348336-207E-0D98-EFC4-8C09898A04F7}"/>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2E7B843E-E554-D1CC-6E8B-5D307C980E07}"/>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77489638-6986-1128-B67F-2847B30116AB}"/>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1BC574D2-F217-DD37-5547-3C4276A102BB}"/>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83D7CF66-46FF-A1EF-CB64-E2BB2520B432}"/>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0DA3C63B-F516-A586-5710-FE045A60C2A0}"/>
                </a:ext>
              </a:extLst>
            </p:cNvPr>
            <p:cNvSpPr/>
            <p:nvPr/>
          </p:nvSpPr>
          <p:spPr>
            <a:xfrm>
              <a:off x="6797878" y="3768204"/>
              <a:ext cx="829310" cy="1549400"/>
            </a:xfrm>
            <a:custGeom>
              <a:avLst/>
              <a:gdLst/>
              <a:ahLst/>
              <a:cxnLst/>
              <a:rect l="l" t="t" r="r" b="b"/>
              <a:pathLst>
                <a:path w="829309" h="1549400">
                  <a:moveTo>
                    <a:pt x="329476" y="1210970"/>
                  </a:moveTo>
                  <a:lnTo>
                    <a:pt x="164744" y="981583"/>
                  </a:lnTo>
                  <a:lnTo>
                    <a:pt x="0" y="1210970"/>
                  </a:lnTo>
                  <a:lnTo>
                    <a:pt x="119316" y="1210970"/>
                  </a:lnTo>
                  <a:lnTo>
                    <a:pt x="119316" y="1549019"/>
                  </a:lnTo>
                  <a:lnTo>
                    <a:pt x="210159" y="1549019"/>
                  </a:lnTo>
                  <a:lnTo>
                    <a:pt x="210159" y="1210970"/>
                  </a:lnTo>
                  <a:lnTo>
                    <a:pt x="329476" y="1210970"/>
                  </a:lnTo>
                  <a:close/>
                </a:path>
                <a:path w="829309" h="1549400">
                  <a:moveTo>
                    <a:pt x="829056" y="164744"/>
                  </a:moveTo>
                  <a:lnTo>
                    <a:pt x="599655" y="0"/>
                  </a:lnTo>
                  <a:lnTo>
                    <a:pt x="599655" y="119316"/>
                  </a:lnTo>
                  <a:lnTo>
                    <a:pt x="426542" y="119316"/>
                  </a:lnTo>
                  <a:lnTo>
                    <a:pt x="426542" y="210159"/>
                  </a:lnTo>
                  <a:lnTo>
                    <a:pt x="599655" y="210159"/>
                  </a:lnTo>
                  <a:lnTo>
                    <a:pt x="599655" y="329476"/>
                  </a:lnTo>
                  <a:lnTo>
                    <a:pt x="829056" y="164744"/>
                  </a:lnTo>
                  <a:close/>
                </a:path>
              </a:pathLst>
            </a:custGeom>
            <a:solidFill>
              <a:srgbClr val="404040"/>
            </a:solidFill>
          </p:spPr>
          <p:txBody>
            <a:bodyPr wrap="square" lIns="0" tIns="0" rIns="0" bIns="0" rtlCol="0"/>
            <a:lstStyle/>
            <a:p>
              <a:endParaRPr sz="1050"/>
            </a:p>
          </p:txBody>
        </p:sp>
        <p:sp>
          <p:nvSpPr>
            <p:cNvPr id="54" name="object 54">
              <a:extLst>
                <a:ext uri="{FF2B5EF4-FFF2-40B4-BE49-F238E27FC236}">
                  <a16:creationId xmlns:a16="http://schemas.microsoft.com/office/drawing/2014/main" id="{E5EBD21B-A738-8DF9-9724-BEBC135F17CC}"/>
                </a:ext>
              </a:extLst>
            </p:cNvPr>
            <p:cNvSpPr/>
            <p:nvPr/>
          </p:nvSpPr>
          <p:spPr>
            <a:xfrm>
              <a:off x="7738129" y="3244588"/>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5" name="object 55">
              <a:extLst>
                <a:ext uri="{FF2B5EF4-FFF2-40B4-BE49-F238E27FC236}">
                  <a16:creationId xmlns:a16="http://schemas.microsoft.com/office/drawing/2014/main" id="{C2E2C099-5808-C365-1F1B-ED2F2A86418F}"/>
                </a:ext>
              </a:extLst>
            </p:cNvPr>
            <p:cNvPicPr/>
            <p:nvPr/>
          </p:nvPicPr>
          <p:blipFill>
            <a:blip r:embed="rId6" cstate="print"/>
            <a:stretch>
              <a:fillRect/>
            </a:stretch>
          </p:blipFill>
          <p:spPr>
            <a:xfrm>
              <a:off x="7781870" y="4311538"/>
              <a:ext cx="222250" cy="222250"/>
            </a:xfrm>
            <a:prstGeom prst="rect">
              <a:avLst/>
            </a:prstGeom>
          </p:spPr>
        </p:pic>
        <p:pic>
          <p:nvPicPr>
            <p:cNvPr id="56" name="object 56">
              <a:extLst>
                <a:ext uri="{FF2B5EF4-FFF2-40B4-BE49-F238E27FC236}">
                  <a16:creationId xmlns:a16="http://schemas.microsoft.com/office/drawing/2014/main" id="{36B09A63-3469-ACBC-1618-BCFD98E6BAD6}"/>
                </a:ext>
              </a:extLst>
            </p:cNvPr>
            <p:cNvPicPr/>
            <p:nvPr/>
          </p:nvPicPr>
          <p:blipFill>
            <a:blip r:embed="rId7" cstate="print"/>
            <a:stretch>
              <a:fillRect/>
            </a:stretch>
          </p:blipFill>
          <p:spPr>
            <a:xfrm>
              <a:off x="7781870" y="4065278"/>
              <a:ext cx="222250" cy="222250"/>
            </a:xfrm>
            <a:prstGeom prst="rect">
              <a:avLst/>
            </a:prstGeom>
          </p:spPr>
        </p:pic>
        <p:pic>
          <p:nvPicPr>
            <p:cNvPr id="57" name="object 57">
              <a:extLst>
                <a:ext uri="{FF2B5EF4-FFF2-40B4-BE49-F238E27FC236}">
                  <a16:creationId xmlns:a16="http://schemas.microsoft.com/office/drawing/2014/main" id="{1C18DDD4-FD4E-EBB6-5C55-A25A4734188A}"/>
                </a:ext>
              </a:extLst>
            </p:cNvPr>
            <p:cNvPicPr/>
            <p:nvPr/>
          </p:nvPicPr>
          <p:blipFill>
            <a:blip r:embed="rId6" cstate="print"/>
            <a:stretch>
              <a:fillRect/>
            </a:stretch>
          </p:blipFill>
          <p:spPr>
            <a:xfrm>
              <a:off x="7781870" y="3819019"/>
              <a:ext cx="222250" cy="222250"/>
            </a:xfrm>
            <a:prstGeom prst="rect">
              <a:avLst/>
            </a:prstGeom>
          </p:spPr>
        </p:pic>
        <p:pic>
          <p:nvPicPr>
            <p:cNvPr id="58" name="object 58">
              <a:extLst>
                <a:ext uri="{FF2B5EF4-FFF2-40B4-BE49-F238E27FC236}">
                  <a16:creationId xmlns:a16="http://schemas.microsoft.com/office/drawing/2014/main" id="{A88509F4-7E6D-1D0B-9706-D9D8C7B5651E}"/>
                </a:ext>
              </a:extLst>
            </p:cNvPr>
            <p:cNvPicPr/>
            <p:nvPr/>
          </p:nvPicPr>
          <p:blipFill>
            <a:blip r:embed="rId6" cstate="print"/>
            <a:stretch>
              <a:fillRect/>
            </a:stretch>
          </p:blipFill>
          <p:spPr>
            <a:xfrm>
              <a:off x="7781870" y="3567150"/>
              <a:ext cx="222250" cy="222250"/>
            </a:xfrm>
            <a:prstGeom prst="rect">
              <a:avLst/>
            </a:prstGeom>
          </p:spPr>
        </p:pic>
        <p:pic>
          <p:nvPicPr>
            <p:cNvPr id="59" name="object 59">
              <a:extLst>
                <a:ext uri="{FF2B5EF4-FFF2-40B4-BE49-F238E27FC236}">
                  <a16:creationId xmlns:a16="http://schemas.microsoft.com/office/drawing/2014/main" id="{364548F0-2C6F-015E-4475-181DA6EA4416}"/>
                </a:ext>
              </a:extLst>
            </p:cNvPr>
            <p:cNvPicPr/>
            <p:nvPr/>
          </p:nvPicPr>
          <p:blipFill>
            <a:blip r:embed="rId6" cstate="print"/>
            <a:stretch>
              <a:fillRect/>
            </a:stretch>
          </p:blipFill>
          <p:spPr>
            <a:xfrm>
              <a:off x="7784155" y="3309155"/>
              <a:ext cx="222250" cy="222250"/>
            </a:xfrm>
            <a:prstGeom prst="rect">
              <a:avLst/>
            </a:prstGeom>
          </p:spPr>
        </p:pic>
        <p:sp>
          <p:nvSpPr>
            <p:cNvPr id="60" name="object 60">
              <a:extLst>
                <a:ext uri="{FF2B5EF4-FFF2-40B4-BE49-F238E27FC236}">
                  <a16:creationId xmlns:a16="http://schemas.microsoft.com/office/drawing/2014/main" id="{635BE433-5E5D-FB72-EB0F-548F1D141150}"/>
                </a:ext>
              </a:extLst>
            </p:cNvPr>
            <p:cNvSpPr/>
            <p:nvPr/>
          </p:nvSpPr>
          <p:spPr>
            <a:xfrm>
              <a:off x="7738191" y="4742397"/>
              <a:ext cx="329565" cy="567690"/>
            </a:xfrm>
            <a:custGeom>
              <a:avLst/>
              <a:gdLst/>
              <a:ahLst/>
              <a:cxnLst/>
              <a:rect l="l" t="t" r="r" b="b"/>
              <a:pathLst>
                <a:path w="329565" h="567689">
                  <a:moveTo>
                    <a:pt x="164741" y="0"/>
                  </a:moveTo>
                  <a:lnTo>
                    <a:pt x="0" y="229395"/>
                  </a:lnTo>
                  <a:lnTo>
                    <a:pt x="119315" y="229395"/>
                  </a:lnTo>
                  <a:lnTo>
                    <a:pt x="119315" y="567437"/>
                  </a:lnTo>
                  <a:lnTo>
                    <a:pt x="210167" y="567437"/>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61" name="object 61">
            <a:extLst>
              <a:ext uri="{FF2B5EF4-FFF2-40B4-BE49-F238E27FC236}">
                <a16:creationId xmlns:a16="http://schemas.microsoft.com/office/drawing/2014/main" id="{4059AA48-4EBE-1BA0-0972-888F3183943F}"/>
              </a:ext>
            </a:extLst>
          </p:cNvPr>
          <p:cNvSpPr txBox="1"/>
          <p:nvPr/>
        </p:nvSpPr>
        <p:spPr>
          <a:xfrm>
            <a:off x="5069927" y="1993010"/>
            <a:ext cx="1005364" cy="424412"/>
          </a:xfrm>
          <a:prstGeom prst="rect">
            <a:avLst/>
          </a:prstGeom>
        </p:spPr>
        <p:txBody>
          <a:bodyPr vert="horz" wrap="square" lIns="0" tIns="9525" rIns="0" bIns="0" rtlCol="0">
            <a:spAutoFit/>
          </a:bodyPr>
          <a:lstStyle/>
          <a:p>
            <a:pPr marL="47625">
              <a:lnSpc>
                <a:spcPts val="1852"/>
              </a:lnSpc>
              <a:spcBef>
                <a:spcPts val="75"/>
              </a:spcBef>
              <a:tabLst>
                <a:tab pos="702945" algn="l"/>
              </a:tabLst>
            </a:pPr>
            <a:r>
              <a:rPr sz="2700" spc="45" baseline="-20833" dirty="0">
                <a:latin typeface="Cambria Math"/>
                <a:cs typeface="Cambria Math"/>
              </a:rPr>
              <a:t>ℎ</a:t>
            </a:r>
            <a:r>
              <a:rPr sz="2025" spc="45" baseline="1543" dirty="0">
                <a:latin typeface="Cambria Math"/>
                <a:cs typeface="Cambria Math"/>
              </a:rPr>
              <a:t>𝐷	</a:t>
            </a:r>
            <a:r>
              <a:rPr sz="2700" spc="45" baseline="-20833"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69545">
              <a:lnSpc>
                <a:spcPts val="1313"/>
              </a:lnSpc>
              <a:tabLst>
                <a:tab pos="830580" algn="l"/>
              </a:tabLst>
            </a:pPr>
            <a:r>
              <a:rPr lang="en-US" sz="2025" spc="146" baseline="1543" dirty="0">
                <a:latin typeface="Cambria Math"/>
                <a:cs typeface="Cambria Math"/>
              </a:rPr>
              <a:t>1</a:t>
            </a:r>
            <a:r>
              <a:rPr sz="2025" spc="146" baseline="1543" dirty="0">
                <a:latin typeface="Cambria Math"/>
                <a:cs typeface="Cambria Math"/>
              </a:rPr>
              <a:t>	</a:t>
            </a:r>
            <a:r>
              <a:rPr lang="en-US" sz="1350" spc="-150" dirty="0">
                <a:latin typeface="Cambria Math"/>
                <a:cs typeface="Cambria Math"/>
              </a:rPr>
              <a:t>2</a:t>
            </a:r>
            <a:endParaRPr sz="1350" dirty="0">
              <a:latin typeface="Cambria Math"/>
              <a:cs typeface="Cambria Math"/>
            </a:endParaRPr>
          </a:p>
        </p:txBody>
      </p:sp>
      <p:sp>
        <p:nvSpPr>
          <p:cNvPr id="62" name="object 62">
            <a:extLst>
              <a:ext uri="{FF2B5EF4-FFF2-40B4-BE49-F238E27FC236}">
                <a16:creationId xmlns:a16="http://schemas.microsoft.com/office/drawing/2014/main" id="{F3B9DC0A-E716-E7B9-A786-21F2C53CEBAA}"/>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grpSp>
        <p:nvGrpSpPr>
          <p:cNvPr id="63" name="object 63">
            <a:extLst>
              <a:ext uri="{FF2B5EF4-FFF2-40B4-BE49-F238E27FC236}">
                <a16:creationId xmlns:a16="http://schemas.microsoft.com/office/drawing/2014/main" id="{10F7F6C6-8ADF-2DD5-C2E0-F3E3CE06AC44}"/>
              </a:ext>
            </a:extLst>
          </p:cNvPr>
          <p:cNvGrpSpPr/>
          <p:nvPr/>
        </p:nvGrpSpPr>
        <p:grpSpPr>
          <a:xfrm>
            <a:off x="4638404" y="1696823"/>
            <a:ext cx="721043" cy="1396365"/>
            <a:chOff x="6184539" y="2262431"/>
            <a:chExt cx="961390" cy="1861820"/>
          </a:xfrm>
        </p:grpSpPr>
        <p:sp>
          <p:nvSpPr>
            <p:cNvPr id="64" name="object 64">
              <a:extLst>
                <a:ext uri="{FF2B5EF4-FFF2-40B4-BE49-F238E27FC236}">
                  <a16:creationId xmlns:a16="http://schemas.microsoft.com/office/drawing/2014/main" id="{343FD1D6-D6EB-04EE-6E5D-BFA4D97BE74C}"/>
                </a:ext>
              </a:extLst>
            </p:cNvPr>
            <p:cNvSpPr/>
            <p:nvPr/>
          </p:nvSpPr>
          <p:spPr>
            <a:xfrm>
              <a:off x="6184539" y="3794232"/>
              <a:ext cx="488315" cy="329565"/>
            </a:xfrm>
            <a:custGeom>
              <a:avLst/>
              <a:gdLst/>
              <a:ahLst/>
              <a:cxnLst/>
              <a:rect l="l" t="t" r="r" b="b"/>
              <a:pathLst>
                <a:path w="488315" h="329564">
                  <a:moveTo>
                    <a:pt x="258780" y="0"/>
                  </a:moveTo>
                  <a:lnTo>
                    <a:pt x="258780" y="119315"/>
                  </a:lnTo>
                  <a:lnTo>
                    <a:pt x="0" y="119315"/>
                  </a:lnTo>
                  <a:lnTo>
                    <a:pt x="0" y="210167"/>
                  </a:lnTo>
                  <a:lnTo>
                    <a:pt x="258780" y="210167"/>
                  </a:lnTo>
                  <a:lnTo>
                    <a:pt x="258780" y="329483"/>
                  </a:lnTo>
                  <a:lnTo>
                    <a:pt x="488176" y="164741"/>
                  </a:lnTo>
                  <a:lnTo>
                    <a:pt x="258780" y="0"/>
                  </a:lnTo>
                  <a:close/>
                </a:path>
              </a:pathLst>
            </a:custGeom>
            <a:solidFill>
              <a:srgbClr val="404040"/>
            </a:solidFill>
          </p:spPr>
          <p:txBody>
            <a:bodyPr wrap="square" lIns="0" tIns="0" rIns="0" bIns="0" rtlCol="0"/>
            <a:lstStyle/>
            <a:p>
              <a:endParaRPr sz="1050"/>
            </a:p>
          </p:txBody>
        </p:sp>
        <p:sp>
          <p:nvSpPr>
            <p:cNvPr id="65" name="object 65">
              <a:extLst>
                <a:ext uri="{FF2B5EF4-FFF2-40B4-BE49-F238E27FC236}">
                  <a16:creationId xmlns:a16="http://schemas.microsoft.com/office/drawing/2014/main" id="{938AA21E-1440-E138-10B9-35E1CB122752}"/>
                </a:ext>
              </a:extLst>
            </p:cNvPr>
            <p:cNvSpPr/>
            <p:nvPr/>
          </p:nvSpPr>
          <p:spPr>
            <a:xfrm>
              <a:off x="6815994" y="2262431"/>
              <a:ext cx="329565" cy="476250"/>
            </a:xfrm>
            <a:custGeom>
              <a:avLst/>
              <a:gdLst/>
              <a:ahLst/>
              <a:cxnLst/>
              <a:rect l="l" t="t" r="r" b="b"/>
              <a:pathLst>
                <a:path w="329565" h="476250">
                  <a:moveTo>
                    <a:pt x="164741" y="0"/>
                  </a:moveTo>
                  <a:lnTo>
                    <a:pt x="0" y="229396"/>
                  </a:lnTo>
                  <a:lnTo>
                    <a:pt x="119316" y="229396"/>
                  </a:lnTo>
                  <a:lnTo>
                    <a:pt x="119316" y="476197"/>
                  </a:lnTo>
                  <a:lnTo>
                    <a:pt x="210168" y="476197"/>
                  </a:lnTo>
                  <a:lnTo>
                    <a:pt x="210168" y="229396"/>
                  </a:lnTo>
                  <a:lnTo>
                    <a:pt x="329483" y="229396"/>
                  </a:lnTo>
                  <a:lnTo>
                    <a:pt x="164741" y="0"/>
                  </a:lnTo>
                  <a:close/>
                </a:path>
              </a:pathLst>
            </a:custGeom>
            <a:solidFill>
              <a:srgbClr val="404040"/>
            </a:solidFill>
          </p:spPr>
          <p:txBody>
            <a:bodyPr wrap="square" lIns="0" tIns="0" rIns="0" bIns="0" rtlCol="0"/>
            <a:lstStyle/>
            <a:p>
              <a:endParaRPr sz="1050"/>
            </a:p>
          </p:txBody>
        </p:sp>
      </p:grpSp>
      <p:sp>
        <p:nvSpPr>
          <p:cNvPr id="66" name="object 66">
            <a:extLst>
              <a:ext uri="{FF2B5EF4-FFF2-40B4-BE49-F238E27FC236}">
                <a16:creationId xmlns:a16="http://schemas.microsoft.com/office/drawing/2014/main" id="{4DD884CD-9C02-9359-9B2A-85D040253788}"/>
              </a:ext>
            </a:extLst>
          </p:cNvPr>
          <p:cNvSpPr txBox="1"/>
          <p:nvPr/>
        </p:nvSpPr>
        <p:spPr>
          <a:xfrm>
            <a:off x="5790400" y="4013835"/>
            <a:ext cx="260509" cy="286617"/>
          </a:xfrm>
          <a:prstGeom prst="rect">
            <a:avLst/>
          </a:prstGeom>
        </p:spPr>
        <p:txBody>
          <a:bodyPr vert="horz" wrap="square" lIns="0" tIns="9525" rIns="0" bIns="0" rtlCol="0">
            <a:spAutoFit/>
          </a:bodyPr>
          <a:lstStyle/>
          <a:p>
            <a:pPr marL="9525">
              <a:spcBef>
                <a:spcPts val="75"/>
              </a:spcBef>
            </a:pPr>
            <a:r>
              <a:rPr sz="1800" spc="4" dirty="0">
                <a:solidFill>
                  <a:srgbClr val="C00000"/>
                </a:solidFill>
                <a:latin typeface="Trebuchet MS"/>
                <a:cs typeface="Trebuchet MS"/>
              </a:rPr>
              <a:t>Le</a:t>
            </a:r>
            <a:endParaRPr sz="1800">
              <a:latin typeface="Trebuchet MS"/>
              <a:cs typeface="Trebuchet MS"/>
            </a:endParaRPr>
          </a:p>
        </p:txBody>
      </p:sp>
      <p:sp>
        <p:nvSpPr>
          <p:cNvPr id="68" name="object 68">
            <a:extLst>
              <a:ext uri="{FF2B5EF4-FFF2-40B4-BE49-F238E27FC236}">
                <a16:creationId xmlns:a16="http://schemas.microsoft.com/office/drawing/2014/main" id="{5FCF8C6F-FD5B-A55E-BC7C-974AC4595945}"/>
              </a:ext>
            </a:extLst>
          </p:cNvPr>
          <p:cNvSpPr txBox="1"/>
          <p:nvPr/>
        </p:nvSpPr>
        <p:spPr>
          <a:xfrm>
            <a:off x="6304863" y="4581309"/>
            <a:ext cx="1396841" cy="235707"/>
          </a:xfrm>
          <a:prstGeom prst="rect">
            <a:avLst/>
          </a:prstGeom>
        </p:spPr>
        <p:txBody>
          <a:bodyPr vert="horz" wrap="square" lIns="0" tIns="10478" rIns="0" bIns="0" rtlCol="0">
            <a:spAutoFit/>
          </a:bodyPr>
          <a:lstStyle/>
          <a:p>
            <a:pPr marL="9525">
              <a:spcBef>
                <a:spcPts val="83"/>
              </a:spcBef>
            </a:pPr>
            <a:r>
              <a:rPr sz="1463" spc="161" dirty="0">
                <a:solidFill>
                  <a:srgbClr val="7030A0"/>
                </a:solidFill>
                <a:latin typeface="Trebuchet MS"/>
                <a:cs typeface="Trebuchet MS"/>
              </a:rPr>
              <a:t>DECODER</a:t>
            </a:r>
            <a:r>
              <a:rPr sz="1463" spc="-98"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69" name="object 69">
            <a:extLst>
              <a:ext uri="{FF2B5EF4-FFF2-40B4-BE49-F238E27FC236}">
                <a16:creationId xmlns:a16="http://schemas.microsoft.com/office/drawing/2014/main" id="{77FCD27C-1DD9-5191-20D5-BF43124DF8AF}"/>
              </a:ext>
            </a:extLst>
          </p:cNvPr>
          <p:cNvSpPr txBox="1"/>
          <p:nvPr/>
        </p:nvSpPr>
        <p:spPr>
          <a:xfrm>
            <a:off x="2293136" y="4636173"/>
            <a:ext cx="1403509" cy="235707"/>
          </a:xfrm>
          <a:prstGeom prst="rect">
            <a:avLst/>
          </a:prstGeom>
        </p:spPr>
        <p:txBody>
          <a:bodyPr vert="horz" wrap="square" lIns="0" tIns="10478" rIns="0" bIns="0" rtlCol="0">
            <a:spAutoFit/>
          </a:bodyPr>
          <a:lstStyle/>
          <a:p>
            <a:pPr marL="9525">
              <a:spcBef>
                <a:spcPts val="83"/>
              </a:spcBef>
            </a:pPr>
            <a:r>
              <a:rPr sz="1463" spc="165" dirty="0">
                <a:solidFill>
                  <a:srgbClr val="7030A0"/>
                </a:solidFill>
                <a:latin typeface="Trebuchet MS"/>
                <a:cs typeface="Trebuchet MS"/>
              </a:rPr>
              <a:t>ENCODER</a:t>
            </a:r>
            <a:r>
              <a:rPr sz="1463" spc="-109"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67" name="object 67">
            <a:extLst>
              <a:ext uri="{FF2B5EF4-FFF2-40B4-BE49-F238E27FC236}">
                <a16:creationId xmlns:a16="http://schemas.microsoft.com/office/drawing/2014/main" id="{BD4F7098-4528-E399-EFFA-02DE08A4141B}"/>
              </a:ext>
            </a:extLst>
          </p:cNvPr>
          <p:cNvSpPr txBox="1"/>
          <p:nvPr/>
        </p:nvSpPr>
        <p:spPr>
          <a:xfrm>
            <a:off x="3043108" y="817380"/>
            <a:ext cx="3256121" cy="847316"/>
          </a:xfrm>
          <a:prstGeom prst="rect">
            <a:avLst/>
          </a:prstGeom>
        </p:spPr>
        <p:txBody>
          <a:bodyPr vert="horz" wrap="square" lIns="0" tIns="9049" rIns="0" bIns="0" rtlCol="0">
            <a:spAutoFit/>
          </a:bodyPr>
          <a:lstStyle/>
          <a:p>
            <a:pPr marL="9525" marR="3810">
              <a:lnSpc>
                <a:spcPct val="123400"/>
              </a:lnSpc>
              <a:spcBef>
                <a:spcPts val="71"/>
              </a:spcBef>
            </a:pPr>
            <a:r>
              <a:rPr sz="1313" spc="23" dirty="0">
                <a:solidFill>
                  <a:srgbClr val="C00000"/>
                </a:solidFill>
                <a:latin typeface="Trebuchet MS"/>
                <a:cs typeface="Trebuchet MS"/>
              </a:rPr>
              <a:t>The</a:t>
            </a:r>
            <a:r>
              <a:rPr sz="1313" spc="-45" dirty="0">
                <a:solidFill>
                  <a:srgbClr val="C00000"/>
                </a:solidFill>
                <a:latin typeface="Trebuchet MS"/>
                <a:cs typeface="Trebuchet MS"/>
              </a:rPr>
              <a:t> </a:t>
            </a:r>
            <a:r>
              <a:rPr sz="1313" spc="-34" dirty="0">
                <a:solidFill>
                  <a:srgbClr val="C00000"/>
                </a:solidFill>
                <a:latin typeface="Trebuchet MS"/>
                <a:cs typeface="Trebuchet MS"/>
              </a:rPr>
              <a:t>final</a:t>
            </a:r>
            <a:r>
              <a:rPr sz="1313" spc="-41" dirty="0">
                <a:solidFill>
                  <a:srgbClr val="C00000"/>
                </a:solidFill>
                <a:latin typeface="Trebuchet MS"/>
                <a:cs typeface="Trebuchet MS"/>
              </a:rPr>
              <a:t> </a:t>
            </a:r>
            <a:r>
              <a:rPr sz="1313" spc="38" dirty="0">
                <a:solidFill>
                  <a:srgbClr val="C00000"/>
                </a:solidFill>
                <a:latin typeface="Trebuchet MS"/>
                <a:cs typeface="Trebuchet MS"/>
              </a:rPr>
              <a:t>hidden</a:t>
            </a:r>
            <a:r>
              <a:rPr sz="1313" spc="-45" dirty="0">
                <a:solidFill>
                  <a:srgbClr val="C00000"/>
                </a:solidFill>
                <a:latin typeface="Trebuchet MS"/>
                <a:cs typeface="Trebuchet MS"/>
              </a:rPr>
              <a:t> </a:t>
            </a:r>
            <a:r>
              <a:rPr sz="1313" spc="-11" dirty="0">
                <a:solidFill>
                  <a:srgbClr val="C00000"/>
                </a:solidFill>
                <a:latin typeface="Trebuchet MS"/>
                <a:cs typeface="Trebuchet MS"/>
              </a:rPr>
              <a:t>state</a:t>
            </a:r>
            <a:r>
              <a:rPr sz="1313" spc="-45"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0" dirty="0">
                <a:solidFill>
                  <a:srgbClr val="C00000"/>
                </a:solidFill>
                <a:latin typeface="Trebuchet MS"/>
                <a:cs typeface="Trebuchet MS"/>
              </a:rPr>
              <a:t>encoder</a:t>
            </a:r>
            <a:r>
              <a:rPr sz="1313" spc="-45" dirty="0">
                <a:solidFill>
                  <a:srgbClr val="C00000"/>
                </a:solidFill>
                <a:latin typeface="Trebuchet MS"/>
                <a:cs typeface="Trebuchet MS"/>
              </a:rPr>
              <a:t> </a:t>
            </a:r>
            <a:r>
              <a:rPr sz="1313" spc="153" dirty="0">
                <a:solidFill>
                  <a:srgbClr val="C00000"/>
                </a:solidFill>
                <a:latin typeface="Trebuchet MS"/>
                <a:cs typeface="Trebuchet MS"/>
              </a:rPr>
              <a:t>RNN </a:t>
            </a:r>
            <a:r>
              <a:rPr sz="1313" spc="-386" dirty="0">
                <a:solidFill>
                  <a:srgbClr val="C00000"/>
                </a:solidFill>
                <a:latin typeface="Trebuchet MS"/>
                <a:cs typeface="Trebuchet MS"/>
              </a:rPr>
              <a:t> </a:t>
            </a:r>
            <a:r>
              <a:rPr sz="1313" spc="-4" dirty="0">
                <a:solidFill>
                  <a:srgbClr val="C00000"/>
                </a:solidFill>
                <a:latin typeface="Trebuchet MS"/>
                <a:cs typeface="Trebuchet MS"/>
              </a:rPr>
              <a:t>is</a:t>
            </a:r>
            <a:r>
              <a:rPr sz="1313" spc="-49"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4" dirty="0">
                <a:solidFill>
                  <a:srgbClr val="C00000"/>
                </a:solidFill>
                <a:latin typeface="Trebuchet MS"/>
                <a:cs typeface="Trebuchet MS"/>
              </a:rPr>
              <a:t>initial</a:t>
            </a:r>
            <a:r>
              <a:rPr sz="1313" spc="-38" dirty="0">
                <a:solidFill>
                  <a:srgbClr val="C00000"/>
                </a:solidFill>
                <a:latin typeface="Trebuchet MS"/>
                <a:cs typeface="Trebuchet MS"/>
              </a:rPr>
              <a:t> </a:t>
            </a:r>
            <a:r>
              <a:rPr sz="1313" spc="-15" dirty="0">
                <a:solidFill>
                  <a:srgbClr val="C00000"/>
                </a:solidFill>
                <a:latin typeface="Trebuchet MS"/>
                <a:cs typeface="Trebuchet MS"/>
              </a:rPr>
              <a:t>state</a:t>
            </a:r>
            <a:r>
              <a:rPr sz="1313" spc="-41"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8" dirty="0">
                <a:solidFill>
                  <a:srgbClr val="C00000"/>
                </a:solidFill>
                <a:latin typeface="Trebuchet MS"/>
                <a:cs typeface="Trebuchet MS"/>
              </a:rPr>
              <a:t>decoder</a:t>
            </a:r>
            <a:r>
              <a:rPr sz="1313" spc="-41" dirty="0">
                <a:solidFill>
                  <a:srgbClr val="C00000"/>
                </a:solidFill>
                <a:latin typeface="Trebuchet MS"/>
                <a:cs typeface="Trebuchet MS"/>
              </a:rPr>
              <a:t> </a:t>
            </a:r>
            <a:r>
              <a:rPr sz="1313" spc="153" dirty="0">
                <a:solidFill>
                  <a:srgbClr val="C00000"/>
                </a:solidFill>
                <a:latin typeface="Trebuchet MS"/>
                <a:cs typeface="Trebuchet MS"/>
              </a:rPr>
              <a:t>RNN</a:t>
            </a:r>
            <a:endParaRPr sz="1313">
              <a:latin typeface="Trebuchet MS"/>
              <a:cs typeface="Trebuchet MS"/>
            </a:endParaRPr>
          </a:p>
          <a:p>
            <a:pPr marL="2057876">
              <a:spcBef>
                <a:spcPts val="458"/>
              </a:spcBef>
            </a:pPr>
            <a:r>
              <a:rPr sz="1800" spc="4" dirty="0">
                <a:solidFill>
                  <a:srgbClr val="00449C"/>
                </a:solidFill>
                <a:latin typeface="Trebuchet MS"/>
                <a:cs typeface="Trebuchet MS"/>
              </a:rPr>
              <a:t>Le</a:t>
            </a:r>
            <a:endParaRPr sz="1800">
              <a:latin typeface="Trebuchet MS"/>
              <a:cs typeface="Trebuchet MS"/>
            </a:endParaRPr>
          </a:p>
        </p:txBody>
      </p:sp>
      <p:sp>
        <p:nvSpPr>
          <p:cNvPr id="75" name="Title 1">
            <a:extLst>
              <a:ext uri="{FF2B5EF4-FFF2-40B4-BE49-F238E27FC236}">
                <a16:creationId xmlns:a16="http://schemas.microsoft.com/office/drawing/2014/main" id="{E7CDF6BA-8338-FE83-36EE-0F92329DB1AA}"/>
              </a:ext>
            </a:extLst>
          </p:cNvPr>
          <p:cNvSpPr>
            <a:spLocks noGrp="1"/>
          </p:cNvSpPr>
          <p:nvPr>
            <p:ph type="title"/>
          </p:nvPr>
        </p:nvSpPr>
        <p:spPr>
          <a:xfrm>
            <a:off x="533919" y="19658"/>
            <a:ext cx="8085415" cy="857542"/>
          </a:xfrm>
        </p:spPr>
        <p:txBody>
          <a:bodyPr/>
          <a:lstStyle/>
          <a:p>
            <a:r>
              <a:rPr lang="en-US" sz="2400" dirty="0"/>
              <a:t>RNN to Map Sequence to Another Sequence (aka Seq2Seq) </a:t>
            </a:r>
          </a:p>
        </p:txBody>
      </p:sp>
    </p:spTree>
    <p:extLst>
      <p:ext uri="{BB962C8B-B14F-4D97-AF65-F5344CB8AC3E}">
        <p14:creationId xmlns:p14="http://schemas.microsoft.com/office/powerpoint/2010/main" val="2499835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A328C-B846-E394-924B-69258C247E2D}"/>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5464EAAF-8031-07A0-4AC8-6D07E29A0665}"/>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679FF086-2B39-E15B-6371-FA5EBD8B01AB}"/>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C2E9354D-0EBE-85B7-CD4B-8EA63D7E7D9D}"/>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8477B2BA-E91B-6B0B-5E9E-9C3D9E8AA5CB}"/>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1FE831CA-5CC1-59AF-0552-0F716B781C06}"/>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908325AD-D743-2E30-7448-6E0583474866}"/>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1B7B5B73-05A3-5014-4337-5AD1CAC38E58}"/>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8F74CF4C-0390-AE3F-9B95-71D1C1B51D68}"/>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18FE5AAB-96F6-87CF-5F3C-B7ED6175BC6F}"/>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CADE13BE-AFAF-20F8-F255-1E45A83720D8}"/>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94D62132-0A89-6C80-23DE-0B0B8A521759}"/>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AE8AE60B-3330-B413-F3F6-E3D3B9B689A1}"/>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A47EE880-5AB9-EC6A-E7CF-1C24A2C0A694}"/>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035069CB-ACFB-AE64-A532-13C232A38654}"/>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E26F9F80-1687-1F48-DF4B-2E56163BD9E8}"/>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D63A4F5A-19C8-3DA4-B5EC-FDAFF28F3C86}"/>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2C98F701-4D87-EE7F-A078-AE8A4F1F70D6}"/>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E8213124-2D87-7324-FE94-506C76E4C75B}"/>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FF7AB2CF-7769-D096-97A2-D401358631EA}"/>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50768F31-ACE6-47F5-54F7-1195BDBE5615}"/>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092C5ECE-63CD-0C6D-43B4-B214420B6408}"/>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480F627C-54D0-A403-C1BF-855F52A03D68}"/>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8D4DEA0F-5230-CDD5-96CA-A07AD56211FD}"/>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00149904-F10E-5683-554F-36EA42BB3DD8}"/>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9DA39AAD-55C8-DD13-6CCA-FAFB9091D89D}"/>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B3413A07-B098-A1E3-D759-5B3BA06B287F}"/>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B07C3A6F-2854-0AB5-9130-BD38F3C1C85E}"/>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F25D092F-A857-6BAF-0297-23114EF6B035}"/>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BC8564D7-1F11-16BB-498E-C2356CFC4279}"/>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3AFB08E7-CA85-F0E1-0D43-3B2ED721C31B}"/>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4909581D-117E-C7FE-B9F8-20122190013A}"/>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D9790B48-3F7F-3E69-7FE7-9F876E4ED8FF}"/>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A22EDC85-D815-7426-4B06-E1C7636196E5}"/>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8BAA59A9-0CD6-999F-645A-0A9B11C5698D}"/>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4E01FCE9-A7C0-11E8-4177-7B0301E1E5EE}"/>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E8E415D9-FB82-0371-CB5F-8AEF99C34402}"/>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CFDFAFBA-0CB6-E8FC-991B-51AA7AE0EDA6}"/>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3960705C-7AB9-C768-2352-028C4B4FB3EA}"/>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3C71FDCF-A1C6-A34C-DE43-05BF0F5AE118}"/>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0AEC0F73-C283-F837-7A37-A5628F28F3D6}"/>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E184ADE3-13D1-4D91-E9D9-1CFB1E09FE78}"/>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AADA76C8-FD24-6347-2092-A4941AF6E42E}"/>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D18A9A25-92EE-D8BA-B236-FBCB69EB8DC0}"/>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A25394A7-D4DD-9E9A-7BAD-5A3482CC102C}"/>
              </a:ext>
            </a:extLst>
          </p:cNvPr>
          <p:cNvGrpSpPr/>
          <p:nvPr/>
        </p:nvGrpSpPr>
        <p:grpSpPr>
          <a:xfrm>
            <a:off x="5097708" y="2419154"/>
            <a:ext cx="953929" cy="1568767"/>
            <a:chOff x="6796944" y="3225538"/>
            <a:chExt cx="1271905" cy="2091689"/>
          </a:xfrm>
        </p:grpSpPr>
        <p:sp>
          <p:nvSpPr>
            <p:cNvPr id="47" name="object 47">
              <a:extLst>
                <a:ext uri="{FF2B5EF4-FFF2-40B4-BE49-F238E27FC236}">
                  <a16:creationId xmlns:a16="http://schemas.microsoft.com/office/drawing/2014/main" id="{1F6B6E05-2288-0CAF-D281-382345EF8697}"/>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0C570727-FEBE-786E-8A41-8759785EE069}"/>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5846F370-8EC1-C72A-C83C-E908EBA0F004}"/>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56D06AF7-54FF-18FB-17B7-A44A3E231C78}"/>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D071D16D-0849-03C7-1AB0-4CF4EFA5ADAB}"/>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8AE89249-FCAF-E326-8D17-7CEF19E38202}"/>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D12F5022-A72E-9B31-AE65-93A2A39BBDBD}"/>
                </a:ext>
              </a:extLst>
            </p:cNvPr>
            <p:cNvSpPr/>
            <p:nvPr/>
          </p:nvSpPr>
          <p:spPr>
            <a:xfrm>
              <a:off x="6797878" y="3768204"/>
              <a:ext cx="829310" cy="1549400"/>
            </a:xfrm>
            <a:custGeom>
              <a:avLst/>
              <a:gdLst/>
              <a:ahLst/>
              <a:cxnLst/>
              <a:rect l="l" t="t" r="r" b="b"/>
              <a:pathLst>
                <a:path w="829309" h="1549400">
                  <a:moveTo>
                    <a:pt x="329476" y="1210970"/>
                  </a:moveTo>
                  <a:lnTo>
                    <a:pt x="164744" y="981583"/>
                  </a:lnTo>
                  <a:lnTo>
                    <a:pt x="0" y="1210970"/>
                  </a:lnTo>
                  <a:lnTo>
                    <a:pt x="119316" y="1210970"/>
                  </a:lnTo>
                  <a:lnTo>
                    <a:pt x="119316" y="1549019"/>
                  </a:lnTo>
                  <a:lnTo>
                    <a:pt x="210159" y="1549019"/>
                  </a:lnTo>
                  <a:lnTo>
                    <a:pt x="210159" y="1210970"/>
                  </a:lnTo>
                  <a:lnTo>
                    <a:pt x="329476" y="1210970"/>
                  </a:lnTo>
                  <a:close/>
                </a:path>
                <a:path w="829309" h="1549400">
                  <a:moveTo>
                    <a:pt x="829056" y="164744"/>
                  </a:moveTo>
                  <a:lnTo>
                    <a:pt x="599655" y="0"/>
                  </a:lnTo>
                  <a:lnTo>
                    <a:pt x="599655" y="119316"/>
                  </a:lnTo>
                  <a:lnTo>
                    <a:pt x="426542" y="119316"/>
                  </a:lnTo>
                  <a:lnTo>
                    <a:pt x="426542" y="210159"/>
                  </a:lnTo>
                  <a:lnTo>
                    <a:pt x="599655" y="210159"/>
                  </a:lnTo>
                  <a:lnTo>
                    <a:pt x="599655" y="329476"/>
                  </a:lnTo>
                  <a:lnTo>
                    <a:pt x="829056" y="164744"/>
                  </a:lnTo>
                  <a:close/>
                </a:path>
              </a:pathLst>
            </a:custGeom>
            <a:solidFill>
              <a:srgbClr val="404040"/>
            </a:solidFill>
          </p:spPr>
          <p:txBody>
            <a:bodyPr wrap="square" lIns="0" tIns="0" rIns="0" bIns="0" rtlCol="0"/>
            <a:lstStyle/>
            <a:p>
              <a:endParaRPr sz="1050"/>
            </a:p>
          </p:txBody>
        </p:sp>
        <p:sp>
          <p:nvSpPr>
            <p:cNvPr id="54" name="object 54">
              <a:extLst>
                <a:ext uri="{FF2B5EF4-FFF2-40B4-BE49-F238E27FC236}">
                  <a16:creationId xmlns:a16="http://schemas.microsoft.com/office/drawing/2014/main" id="{24A51214-5CD5-0C8A-34B9-649FBAD5E23A}"/>
                </a:ext>
              </a:extLst>
            </p:cNvPr>
            <p:cNvSpPr/>
            <p:nvPr/>
          </p:nvSpPr>
          <p:spPr>
            <a:xfrm>
              <a:off x="7738129" y="3244588"/>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5" name="object 55">
              <a:extLst>
                <a:ext uri="{FF2B5EF4-FFF2-40B4-BE49-F238E27FC236}">
                  <a16:creationId xmlns:a16="http://schemas.microsoft.com/office/drawing/2014/main" id="{2A0EE117-F026-3D89-9B60-DB25C860B674}"/>
                </a:ext>
              </a:extLst>
            </p:cNvPr>
            <p:cNvPicPr/>
            <p:nvPr/>
          </p:nvPicPr>
          <p:blipFill>
            <a:blip r:embed="rId6" cstate="print"/>
            <a:stretch>
              <a:fillRect/>
            </a:stretch>
          </p:blipFill>
          <p:spPr>
            <a:xfrm>
              <a:off x="7781870" y="4311538"/>
              <a:ext cx="222250" cy="222250"/>
            </a:xfrm>
            <a:prstGeom prst="rect">
              <a:avLst/>
            </a:prstGeom>
          </p:spPr>
        </p:pic>
        <p:pic>
          <p:nvPicPr>
            <p:cNvPr id="56" name="object 56">
              <a:extLst>
                <a:ext uri="{FF2B5EF4-FFF2-40B4-BE49-F238E27FC236}">
                  <a16:creationId xmlns:a16="http://schemas.microsoft.com/office/drawing/2014/main" id="{A723A4D3-0860-48C3-FE41-EDA36CD9DB78}"/>
                </a:ext>
              </a:extLst>
            </p:cNvPr>
            <p:cNvPicPr/>
            <p:nvPr/>
          </p:nvPicPr>
          <p:blipFill>
            <a:blip r:embed="rId7" cstate="print"/>
            <a:stretch>
              <a:fillRect/>
            </a:stretch>
          </p:blipFill>
          <p:spPr>
            <a:xfrm>
              <a:off x="7781870" y="4065278"/>
              <a:ext cx="222250" cy="222250"/>
            </a:xfrm>
            <a:prstGeom prst="rect">
              <a:avLst/>
            </a:prstGeom>
          </p:spPr>
        </p:pic>
        <p:pic>
          <p:nvPicPr>
            <p:cNvPr id="57" name="object 57">
              <a:extLst>
                <a:ext uri="{FF2B5EF4-FFF2-40B4-BE49-F238E27FC236}">
                  <a16:creationId xmlns:a16="http://schemas.microsoft.com/office/drawing/2014/main" id="{BDE8C927-E17D-55DD-412A-94B7B6BE6E76}"/>
                </a:ext>
              </a:extLst>
            </p:cNvPr>
            <p:cNvPicPr/>
            <p:nvPr/>
          </p:nvPicPr>
          <p:blipFill>
            <a:blip r:embed="rId6" cstate="print"/>
            <a:stretch>
              <a:fillRect/>
            </a:stretch>
          </p:blipFill>
          <p:spPr>
            <a:xfrm>
              <a:off x="7781870" y="3819019"/>
              <a:ext cx="222250" cy="222250"/>
            </a:xfrm>
            <a:prstGeom prst="rect">
              <a:avLst/>
            </a:prstGeom>
          </p:spPr>
        </p:pic>
        <p:pic>
          <p:nvPicPr>
            <p:cNvPr id="58" name="object 58">
              <a:extLst>
                <a:ext uri="{FF2B5EF4-FFF2-40B4-BE49-F238E27FC236}">
                  <a16:creationId xmlns:a16="http://schemas.microsoft.com/office/drawing/2014/main" id="{98EC4C83-4FDF-DDDE-E952-AC5B1755F5BA}"/>
                </a:ext>
              </a:extLst>
            </p:cNvPr>
            <p:cNvPicPr/>
            <p:nvPr/>
          </p:nvPicPr>
          <p:blipFill>
            <a:blip r:embed="rId6" cstate="print"/>
            <a:stretch>
              <a:fillRect/>
            </a:stretch>
          </p:blipFill>
          <p:spPr>
            <a:xfrm>
              <a:off x="7781870" y="3567150"/>
              <a:ext cx="222250" cy="222250"/>
            </a:xfrm>
            <a:prstGeom prst="rect">
              <a:avLst/>
            </a:prstGeom>
          </p:spPr>
        </p:pic>
        <p:pic>
          <p:nvPicPr>
            <p:cNvPr id="59" name="object 59">
              <a:extLst>
                <a:ext uri="{FF2B5EF4-FFF2-40B4-BE49-F238E27FC236}">
                  <a16:creationId xmlns:a16="http://schemas.microsoft.com/office/drawing/2014/main" id="{29AA0BAC-DDFF-88FF-4750-B5861C563753}"/>
                </a:ext>
              </a:extLst>
            </p:cNvPr>
            <p:cNvPicPr/>
            <p:nvPr/>
          </p:nvPicPr>
          <p:blipFill>
            <a:blip r:embed="rId6" cstate="print"/>
            <a:stretch>
              <a:fillRect/>
            </a:stretch>
          </p:blipFill>
          <p:spPr>
            <a:xfrm>
              <a:off x="7784155" y="3309155"/>
              <a:ext cx="222250" cy="222250"/>
            </a:xfrm>
            <a:prstGeom prst="rect">
              <a:avLst/>
            </a:prstGeom>
          </p:spPr>
        </p:pic>
        <p:sp>
          <p:nvSpPr>
            <p:cNvPr id="60" name="object 60">
              <a:extLst>
                <a:ext uri="{FF2B5EF4-FFF2-40B4-BE49-F238E27FC236}">
                  <a16:creationId xmlns:a16="http://schemas.microsoft.com/office/drawing/2014/main" id="{36CFC1F4-3CAA-5E61-D567-4ABA97DC86CD}"/>
                </a:ext>
              </a:extLst>
            </p:cNvPr>
            <p:cNvSpPr/>
            <p:nvPr/>
          </p:nvSpPr>
          <p:spPr>
            <a:xfrm>
              <a:off x="7738191" y="4742397"/>
              <a:ext cx="329565" cy="567690"/>
            </a:xfrm>
            <a:custGeom>
              <a:avLst/>
              <a:gdLst/>
              <a:ahLst/>
              <a:cxnLst/>
              <a:rect l="l" t="t" r="r" b="b"/>
              <a:pathLst>
                <a:path w="329565" h="567689">
                  <a:moveTo>
                    <a:pt x="164741" y="0"/>
                  </a:moveTo>
                  <a:lnTo>
                    <a:pt x="0" y="229395"/>
                  </a:lnTo>
                  <a:lnTo>
                    <a:pt x="119315" y="229395"/>
                  </a:lnTo>
                  <a:lnTo>
                    <a:pt x="119315" y="567437"/>
                  </a:lnTo>
                  <a:lnTo>
                    <a:pt x="210167" y="567437"/>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61" name="object 61">
            <a:extLst>
              <a:ext uri="{FF2B5EF4-FFF2-40B4-BE49-F238E27FC236}">
                <a16:creationId xmlns:a16="http://schemas.microsoft.com/office/drawing/2014/main" id="{C18A767E-8B04-1765-EE5C-61770F5B863F}"/>
              </a:ext>
            </a:extLst>
          </p:cNvPr>
          <p:cNvSpPr txBox="1"/>
          <p:nvPr/>
        </p:nvSpPr>
        <p:spPr>
          <a:xfrm>
            <a:off x="5069927" y="1993010"/>
            <a:ext cx="1005364" cy="424412"/>
          </a:xfrm>
          <a:prstGeom prst="rect">
            <a:avLst/>
          </a:prstGeom>
        </p:spPr>
        <p:txBody>
          <a:bodyPr vert="horz" wrap="square" lIns="0" tIns="9525" rIns="0" bIns="0" rtlCol="0">
            <a:spAutoFit/>
          </a:bodyPr>
          <a:lstStyle/>
          <a:p>
            <a:pPr marL="47625">
              <a:lnSpc>
                <a:spcPts val="1852"/>
              </a:lnSpc>
              <a:spcBef>
                <a:spcPts val="75"/>
              </a:spcBef>
              <a:tabLst>
                <a:tab pos="702945" algn="l"/>
              </a:tabLst>
            </a:pPr>
            <a:r>
              <a:rPr sz="2700" spc="45" baseline="-20833" dirty="0">
                <a:latin typeface="Cambria Math"/>
                <a:cs typeface="Cambria Math"/>
              </a:rPr>
              <a:t>ℎ</a:t>
            </a:r>
            <a:r>
              <a:rPr sz="2025" spc="45" baseline="1543" dirty="0">
                <a:latin typeface="Cambria Math"/>
                <a:cs typeface="Cambria Math"/>
              </a:rPr>
              <a:t>𝐷	</a:t>
            </a:r>
            <a:r>
              <a:rPr sz="2700" spc="45" baseline="-20833"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69545">
              <a:lnSpc>
                <a:spcPts val="1313"/>
              </a:lnSpc>
              <a:tabLst>
                <a:tab pos="830580" algn="l"/>
              </a:tabLst>
            </a:pPr>
            <a:r>
              <a:rPr lang="en-US" sz="2025" spc="146" baseline="1543" dirty="0">
                <a:latin typeface="Cambria Math"/>
                <a:cs typeface="Cambria Math"/>
              </a:rPr>
              <a:t>1</a:t>
            </a:r>
            <a:r>
              <a:rPr sz="2025" spc="146" baseline="1543" dirty="0">
                <a:latin typeface="Cambria Math"/>
                <a:cs typeface="Cambria Math"/>
              </a:rPr>
              <a:t>	</a:t>
            </a:r>
            <a:r>
              <a:rPr lang="en-US" sz="1350" spc="-150" dirty="0">
                <a:latin typeface="Cambria Math"/>
                <a:cs typeface="Cambria Math"/>
              </a:rPr>
              <a:t>2</a:t>
            </a:r>
            <a:endParaRPr sz="1350" dirty="0">
              <a:latin typeface="Cambria Math"/>
              <a:cs typeface="Cambria Math"/>
            </a:endParaRPr>
          </a:p>
        </p:txBody>
      </p:sp>
      <p:sp>
        <p:nvSpPr>
          <p:cNvPr id="62" name="object 62">
            <a:extLst>
              <a:ext uri="{FF2B5EF4-FFF2-40B4-BE49-F238E27FC236}">
                <a16:creationId xmlns:a16="http://schemas.microsoft.com/office/drawing/2014/main" id="{5A97DFE5-F735-8E46-581F-DCD69C83A7DF}"/>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grpSp>
        <p:nvGrpSpPr>
          <p:cNvPr id="63" name="object 63">
            <a:extLst>
              <a:ext uri="{FF2B5EF4-FFF2-40B4-BE49-F238E27FC236}">
                <a16:creationId xmlns:a16="http://schemas.microsoft.com/office/drawing/2014/main" id="{5007B07B-25EE-0FAC-8931-B4D6196A6F33}"/>
              </a:ext>
            </a:extLst>
          </p:cNvPr>
          <p:cNvGrpSpPr/>
          <p:nvPr/>
        </p:nvGrpSpPr>
        <p:grpSpPr>
          <a:xfrm>
            <a:off x="4638404" y="1696823"/>
            <a:ext cx="1386840" cy="1396365"/>
            <a:chOff x="6184539" y="2262431"/>
            <a:chExt cx="1849120" cy="1861820"/>
          </a:xfrm>
        </p:grpSpPr>
        <p:sp>
          <p:nvSpPr>
            <p:cNvPr id="64" name="object 64">
              <a:extLst>
                <a:ext uri="{FF2B5EF4-FFF2-40B4-BE49-F238E27FC236}">
                  <a16:creationId xmlns:a16="http://schemas.microsoft.com/office/drawing/2014/main" id="{B253A30F-0BFD-D0CF-5443-32ED3E84D045}"/>
                </a:ext>
              </a:extLst>
            </p:cNvPr>
            <p:cNvSpPr/>
            <p:nvPr/>
          </p:nvSpPr>
          <p:spPr>
            <a:xfrm>
              <a:off x="6184539" y="3794232"/>
              <a:ext cx="488315" cy="329565"/>
            </a:xfrm>
            <a:custGeom>
              <a:avLst/>
              <a:gdLst/>
              <a:ahLst/>
              <a:cxnLst/>
              <a:rect l="l" t="t" r="r" b="b"/>
              <a:pathLst>
                <a:path w="488315" h="329564">
                  <a:moveTo>
                    <a:pt x="258780" y="0"/>
                  </a:moveTo>
                  <a:lnTo>
                    <a:pt x="258780" y="119315"/>
                  </a:lnTo>
                  <a:lnTo>
                    <a:pt x="0" y="119315"/>
                  </a:lnTo>
                  <a:lnTo>
                    <a:pt x="0" y="210167"/>
                  </a:lnTo>
                  <a:lnTo>
                    <a:pt x="258780" y="210167"/>
                  </a:lnTo>
                  <a:lnTo>
                    <a:pt x="258780" y="329483"/>
                  </a:lnTo>
                  <a:lnTo>
                    <a:pt x="488176" y="164741"/>
                  </a:lnTo>
                  <a:lnTo>
                    <a:pt x="258780" y="0"/>
                  </a:lnTo>
                  <a:close/>
                </a:path>
              </a:pathLst>
            </a:custGeom>
            <a:solidFill>
              <a:srgbClr val="404040"/>
            </a:solidFill>
          </p:spPr>
          <p:txBody>
            <a:bodyPr wrap="square" lIns="0" tIns="0" rIns="0" bIns="0" rtlCol="0"/>
            <a:lstStyle/>
            <a:p>
              <a:endParaRPr sz="1050"/>
            </a:p>
          </p:txBody>
        </p:sp>
        <p:sp>
          <p:nvSpPr>
            <p:cNvPr id="65" name="object 65">
              <a:extLst>
                <a:ext uri="{FF2B5EF4-FFF2-40B4-BE49-F238E27FC236}">
                  <a16:creationId xmlns:a16="http://schemas.microsoft.com/office/drawing/2014/main" id="{AB0DF84F-773C-F94F-2502-8AAE9D7A4584}"/>
                </a:ext>
              </a:extLst>
            </p:cNvPr>
            <p:cNvSpPr/>
            <p:nvPr/>
          </p:nvSpPr>
          <p:spPr>
            <a:xfrm>
              <a:off x="6815988" y="2262441"/>
              <a:ext cx="1217930" cy="479425"/>
            </a:xfrm>
            <a:custGeom>
              <a:avLst/>
              <a:gdLst/>
              <a:ahLst/>
              <a:cxnLst/>
              <a:rect l="l" t="t" r="r" b="b"/>
              <a:pathLst>
                <a:path w="1217929" h="479425">
                  <a:moveTo>
                    <a:pt x="329488" y="229387"/>
                  </a:moveTo>
                  <a:lnTo>
                    <a:pt x="164744" y="0"/>
                  </a:lnTo>
                  <a:lnTo>
                    <a:pt x="0" y="229387"/>
                  </a:lnTo>
                  <a:lnTo>
                    <a:pt x="119316" y="229387"/>
                  </a:lnTo>
                  <a:lnTo>
                    <a:pt x="119316" y="476199"/>
                  </a:lnTo>
                  <a:lnTo>
                    <a:pt x="210172" y="476199"/>
                  </a:lnTo>
                  <a:lnTo>
                    <a:pt x="210172" y="229387"/>
                  </a:lnTo>
                  <a:lnTo>
                    <a:pt x="329488" y="229387"/>
                  </a:lnTo>
                  <a:close/>
                </a:path>
                <a:path w="1217929" h="479425">
                  <a:moveTo>
                    <a:pt x="1217498" y="232130"/>
                  </a:moveTo>
                  <a:lnTo>
                    <a:pt x="1052753" y="2743"/>
                  </a:lnTo>
                  <a:lnTo>
                    <a:pt x="888009" y="232130"/>
                  </a:lnTo>
                  <a:lnTo>
                    <a:pt x="1007325" y="232130"/>
                  </a:lnTo>
                  <a:lnTo>
                    <a:pt x="1007325" y="478929"/>
                  </a:lnTo>
                  <a:lnTo>
                    <a:pt x="1098181" y="478929"/>
                  </a:lnTo>
                  <a:lnTo>
                    <a:pt x="1098181" y="232130"/>
                  </a:lnTo>
                  <a:lnTo>
                    <a:pt x="1217498" y="232130"/>
                  </a:lnTo>
                  <a:close/>
                </a:path>
              </a:pathLst>
            </a:custGeom>
            <a:solidFill>
              <a:srgbClr val="404040"/>
            </a:solidFill>
          </p:spPr>
          <p:txBody>
            <a:bodyPr wrap="square" lIns="0" tIns="0" rIns="0" bIns="0" rtlCol="0"/>
            <a:lstStyle/>
            <a:p>
              <a:endParaRPr sz="1050"/>
            </a:p>
          </p:txBody>
        </p:sp>
      </p:grpSp>
      <p:sp>
        <p:nvSpPr>
          <p:cNvPr id="66" name="object 66">
            <a:extLst>
              <a:ext uri="{FF2B5EF4-FFF2-40B4-BE49-F238E27FC236}">
                <a16:creationId xmlns:a16="http://schemas.microsoft.com/office/drawing/2014/main" id="{13C8B749-6730-0694-2920-FF4B194B184D}"/>
              </a:ext>
            </a:extLst>
          </p:cNvPr>
          <p:cNvSpPr txBox="1"/>
          <p:nvPr/>
        </p:nvSpPr>
        <p:spPr>
          <a:xfrm>
            <a:off x="5790400" y="4013835"/>
            <a:ext cx="260509" cy="286617"/>
          </a:xfrm>
          <a:prstGeom prst="rect">
            <a:avLst/>
          </a:prstGeom>
        </p:spPr>
        <p:txBody>
          <a:bodyPr vert="horz" wrap="square" lIns="0" tIns="9525" rIns="0" bIns="0" rtlCol="0">
            <a:spAutoFit/>
          </a:bodyPr>
          <a:lstStyle/>
          <a:p>
            <a:pPr marL="9525">
              <a:spcBef>
                <a:spcPts val="75"/>
              </a:spcBef>
            </a:pPr>
            <a:r>
              <a:rPr sz="1800" spc="4" dirty="0">
                <a:solidFill>
                  <a:srgbClr val="C00000"/>
                </a:solidFill>
                <a:latin typeface="Trebuchet MS"/>
                <a:cs typeface="Trebuchet MS"/>
              </a:rPr>
              <a:t>Le</a:t>
            </a:r>
            <a:endParaRPr sz="1800">
              <a:latin typeface="Trebuchet MS"/>
              <a:cs typeface="Trebuchet MS"/>
            </a:endParaRPr>
          </a:p>
        </p:txBody>
      </p:sp>
      <p:sp>
        <p:nvSpPr>
          <p:cNvPr id="68" name="object 68">
            <a:extLst>
              <a:ext uri="{FF2B5EF4-FFF2-40B4-BE49-F238E27FC236}">
                <a16:creationId xmlns:a16="http://schemas.microsoft.com/office/drawing/2014/main" id="{03BBBFC3-B7DF-FB4E-9218-2F50EADC9983}"/>
              </a:ext>
            </a:extLst>
          </p:cNvPr>
          <p:cNvSpPr txBox="1"/>
          <p:nvPr/>
        </p:nvSpPr>
        <p:spPr>
          <a:xfrm>
            <a:off x="6304863" y="4581309"/>
            <a:ext cx="1396841" cy="235707"/>
          </a:xfrm>
          <a:prstGeom prst="rect">
            <a:avLst/>
          </a:prstGeom>
        </p:spPr>
        <p:txBody>
          <a:bodyPr vert="horz" wrap="square" lIns="0" tIns="10478" rIns="0" bIns="0" rtlCol="0">
            <a:spAutoFit/>
          </a:bodyPr>
          <a:lstStyle/>
          <a:p>
            <a:pPr marL="9525">
              <a:spcBef>
                <a:spcPts val="83"/>
              </a:spcBef>
            </a:pPr>
            <a:r>
              <a:rPr sz="1463" spc="161" dirty="0">
                <a:solidFill>
                  <a:srgbClr val="7030A0"/>
                </a:solidFill>
                <a:latin typeface="Trebuchet MS"/>
                <a:cs typeface="Trebuchet MS"/>
              </a:rPr>
              <a:t>DECODER</a:t>
            </a:r>
            <a:r>
              <a:rPr sz="1463" spc="-98"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69" name="object 69">
            <a:extLst>
              <a:ext uri="{FF2B5EF4-FFF2-40B4-BE49-F238E27FC236}">
                <a16:creationId xmlns:a16="http://schemas.microsoft.com/office/drawing/2014/main" id="{96CFF21A-E6B0-FF44-1514-3E03BD6B876A}"/>
              </a:ext>
            </a:extLst>
          </p:cNvPr>
          <p:cNvSpPr txBox="1"/>
          <p:nvPr/>
        </p:nvSpPr>
        <p:spPr>
          <a:xfrm>
            <a:off x="2293136" y="4636173"/>
            <a:ext cx="1403509" cy="235707"/>
          </a:xfrm>
          <a:prstGeom prst="rect">
            <a:avLst/>
          </a:prstGeom>
        </p:spPr>
        <p:txBody>
          <a:bodyPr vert="horz" wrap="square" lIns="0" tIns="10478" rIns="0" bIns="0" rtlCol="0">
            <a:spAutoFit/>
          </a:bodyPr>
          <a:lstStyle/>
          <a:p>
            <a:pPr marL="9525">
              <a:spcBef>
                <a:spcPts val="83"/>
              </a:spcBef>
            </a:pPr>
            <a:r>
              <a:rPr sz="1463" spc="165" dirty="0">
                <a:solidFill>
                  <a:srgbClr val="7030A0"/>
                </a:solidFill>
                <a:latin typeface="Trebuchet MS"/>
                <a:cs typeface="Trebuchet MS"/>
              </a:rPr>
              <a:t>ENCODER</a:t>
            </a:r>
            <a:r>
              <a:rPr sz="1463" spc="-109"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67" name="object 67">
            <a:extLst>
              <a:ext uri="{FF2B5EF4-FFF2-40B4-BE49-F238E27FC236}">
                <a16:creationId xmlns:a16="http://schemas.microsoft.com/office/drawing/2014/main" id="{4E50F9EA-3D01-D10C-CBE6-2FAC34CAD903}"/>
              </a:ext>
            </a:extLst>
          </p:cNvPr>
          <p:cNvSpPr txBox="1"/>
          <p:nvPr/>
        </p:nvSpPr>
        <p:spPr>
          <a:xfrm>
            <a:off x="3043108" y="817380"/>
            <a:ext cx="3256121" cy="847316"/>
          </a:xfrm>
          <a:prstGeom prst="rect">
            <a:avLst/>
          </a:prstGeom>
        </p:spPr>
        <p:txBody>
          <a:bodyPr vert="horz" wrap="square" lIns="0" tIns="9049" rIns="0" bIns="0" rtlCol="0">
            <a:spAutoFit/>
          </a:bodyPr>
          <a:lstStyle/>
          <a:p>
            <a:pPr marL="9525" marR="3810">
              <a:lnSpc>
                <a:spcPct val="123400"/>
              </a:lnSpc>
              <a:spcBef>
                <a:spcPts val="71"/>
              </a:spcBef>
            </a:pPr>
            <a:r>
              <a:rPr sz="1313" spc="23" dirty="0">
                <a:solidFill>
                  <a:srgbClr val="C00000"/>
                </a:solidFill>
                <a:latin typeface="Trebuchet MS"/>
                <a:cs typeface="Trebuchet MS"/>
              </a:rPr>
              <a:t>The</a:t>
            </a:r>
            <a:r>
              <a:rPr sz="1313" spc="-45" dirty="0">
                <a:solidFill>
                  <a:srgbClr val="C00000"/>
                </a:solidFill>
                <a:latin typeface="Trebuchet MS"/>
                <a:cs typeface="Trebuchet MS"/>
              </a:rPr>
              <a:t> </a:t>
            </a:r>
            <a:r>
              <a:rPr sz="1313" spc="-34" dirty="0">
                <a:solidFill>
                  <a:srgbClr val="C00000"/>
                </a:solidFill>
                <a:latin typeface="Trebuchet MS"/>
                <a:cs typeface="Trebuchet MS"/>
              </a:rPr>
              <a:t>final</a:t>
            </a:r>
            <a:r>
              <a:rPr sz="1313" spc="-41" dirty="0">
                <a:solidFill>
                  <a:srgbClr val="C00000"/>
                </a:solidFill>
                <a:latin typeface="Trebuchet MS"/>
                <a:cs typeface="Trebuchet MS"/>
              </a:rPr>
              <a:t> </a:t>
            </a:r>
            <a:r>
              <a:rPr sz="1313" spc="38" dirty="0">
                <a:solidFill>
                  <a:srgbClr val="C00000"/>
                </a:solidFill>
                <a:latin typeface="Trebuchet MS"/>
                <a:cs typeface="Trebuchet MS"/>
              </a:rPr>
              <a:t>hidden</a:t>
            </a:r>
            <a:r>
              <a:rPr sz="1313" spc="-45" dirty="0">
                <a:solidFill>
                  <a:srgbClr val="C00000"/>
                </a:solidFill>
                <a:latin typeface="Trebuchet MS"/>
                <a:cs typeface="Trebuchet MS"/>
              </a:rPr>
              <a:t> </a:t>
            </a:r>
            <a:r>
              <a:rPr sz="1313" spc="-11" dirty="0">
                <a:solidFill>
                  <a:srgbClr val="C00000"/>
                </a:solidFill>
                <a:latin typeface="Trebuchet MS"/>
                <a:cs typeface="Trebuchet MS"/>
              </a:rPr>
              <a:t>state</a:t>
            </a:r>
            <a:r>
              <a:rPr sz="1313" spc="-45"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0" dirty="0">
                <a:solidFill>
                  <a:srgbClr val="C00000"/>
                </a:solidFill>
                <a:latin typeface="Trebuchet MS"/>
                <a:cs typeface="Trebuchet MS"/>
              </a:rPr>
              <a:t>encoder</a:t>
            </a:r>
            <a:r>
              <a:rPr sz="1313" spc="-45" dirty="0">
                <a:solidFill>
                  <a:srgbClr val="C00000"/>
                </a:solidFill>
                <a:latin typeface="Trebuchet MS"/>
                <a:cs typeface="Trebuchet MS"/>
              </a:rPr>
              <a:t> </a:t>
            </a:r>
            <a:r>
              <a:rPr sz="1313" spc="153" dirty="0">
                <a:solidFill>
                  <a:srgbClr val="C00000"/>
                </a:solidFill>
                <a:latin typeface="Trebuchet MS"/>
                <a:cs typeface="Trebuchet MS"/>
              </a:rPr>
              <a:t>RNN </a:t>
            </a:r>
            <a:r>
              <a:rPr sz="1313" spc="-386" dirty="0">
                <a:solidFill>
                  <a:srgbClr val="C00000"/>
                </a:solidFill>
                <a:latin typeface="Trebuchet MS"/>
                <a:cs typeface="Trebuchet MS"/>
              </a:rPr>
              <a:t> </a:t>
            </a:r>
            <a:r>
              <a:rPr sz="1313" spc="-4" dirty="0">
                <a:solidFill>
                  <a:srgbClr val="C00000"/>
                </a:solidFill>
                <a:latin typeface="Trebuchet MS"/>
                <a:cs typeface="Trebuchet MS"/>
              </a:rPr>
              <a:t>is</a:t>
            </a:r>
            <a:r>
              <a:rPr sz="1313" spc="-49"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4" dirty="0">
                <a:solidFill>
                  <a:srgbClr val="C00000"/>
                </a:solidFill>
                <a:latin typeface="Trebuchet MS"/>
                <a:cs typeface="Trebuchet MS"/>
              </a:rPr>
              <a:t>initial</a:t>
            </a:r>
            <a:r>
              <a:rPr sz="1313" spc="-38" dirty="0">
                <a:solidFill>
                  <a:srgbClr val="C00000"/>
                </a:solidFill>
                <a:latin typeface="Trebuchet MS"/>
                <a:cs typeface="Trebuchet MS"/>
              </a:rPr>
              <a:t> </a:t>
            </a:r>
            <a:r>
              <a:rPr sz="1313" spc="-15" dirty="0">
                <a:solidFill>
                  <a:srgbClr val="C00000"/>
                </a:solidFill>
                <a:latin typeface="Trebuchet MS"/>
                <a:cs typeface="Trebuchet MS"/>
              </a:rPr>
              <a:t>state</a:t>
            </a:r>
            <a:r>
              <a:rPr sz="1313" spc="-41"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8" dirty="0">
                <a:solidFill>
                  <a:srgbClr val="C00000"/>
                </a:solidFill>
                <a:latin typeface="Trebuchet MS"/>
                <a:cs typeface="Trebuchet MS"/>
              </a:rPr>
              <a:t>decoder</a:t>
            </a:r>
            <a:r>
              <a:rPr sz="1313" spc="-41" dirty="0">
                <a:solidFill>
                  <a:srgbClr val="C00000"/>
                </a:solidFill>
                <a:latin typeface="Trebuchet MS"/>
                <a:cs typeface="Trebuchet MS"/>
              </a:rPr>
              <a:t> </a:t>
            </a:r>
            <a:r>
              <a:rPr sz="1313" spc="153" dirty="0">
                <a:solidFill>
                  <a:srgbClr val="C00000"/>
                </a:solidFill>
                <a:latin typeface="Trebuchet MS"/>
                <a:cs typeface="Trebuchet MS"/>
              </a:rPr>
              <a:t>RNN</a:t>
            </a:r>
            <a:endParaRPr sz="1313">
              <a:latin typeface="Trebuchet MS"/>
              <a:cs typeface="Trebuchet MS"/>
            </a:endParaRPr>
          </a:p>
          <a:p>
            <a:pPr marL="2057876">
              <a:spcBef>
                <a:spcPts val="476"/>
              </a:spcBef>
              <a:tabLst>
                <a:tab pos="2571274" algn="l"/>
              </a:tabLst>
            </a:pPr>
            <a:r>
              <a:rPr sz="1800" spc="4" dirty="0">
                <a:solidFill>
                  <a:srgbClr val="00449C"/>
                </a:solidFill>
                <a:latin typeface="Trebuchet MS"/>
                <a:cs typeface="Trebuchet MS"/>
              </a:rPr>
              <a:t>Le	</a:t>
            </a:r>
            <a:r>
              <a:rPr sz="1800" spc="-15" dirty="0">
                <a:solidFill>
                  <a:srgbClr val="00449C"/>
                </a:solidFill>
                <a:latin typeface="Trebuchet MS"/>
                <a:cs typeface="Trebuchet MS"/>
              </a:rPr>
              <a:t>chien</a:t>
            </a:r>
            <a:endParaRPr sz="1800">
              <a:latin typeface="Trebuchet MS"/>
              <a:cs typeface="Trebuchet MS"/>
            </a:endParaRPr>
          </a:p>
        </p:txBody>
      </p:sp>
      <p:sp>
        <p:nvSpPr>
          <p:cNvPr id="75" name="Title 1">
            <a:extLst>
              <a:ext uri="{FF2B5EF4-FFF2-40B4-BE49-F238E27FC236}">
                <a16:creationId xmlns:a16="http://schemas.microsoft.com/office/drawing/2014/main" id="{18060241-1AB4-7578-F6B5-FC4B31075C54}"/>
              </a:ext>
            </a:extLst>
          </p:cNvPr>
          <p:cNvSpPr>
            <a:spLocks noGrp="1"/>
          </p:cNvSpPr>
          <p:nvPr>
            <p:ph type="title"/>
          </p:nvPr>
        </p:nvSpPr>
        <p:spPr>
          <a:xfrm>
            <a:off x="533919" y="19658"/>
            <a:ext cx="8085415" cy="857542"/>
          </a:xfrm>
        </p:spPr>
        <p:txBody>
          <a:bodyPr/>
          <a:lstStyle/>
          <a:p>
            <a:r>
              <a:rPr lang="en-US" sz="2400" dirty="0"/>
              <a:t>RNN to Map Sequence to Another Sequence (aka Seq2Seq) </a:t>
            </a:r>
          </a:p>
        </p:txBody>
      </p:sp>
    </p:spTree>
    <p:extLst>
      <p:ext uri="{BB962C8B-B14F-4D97-AF65-F5344CB8AC3E}">
        <p14:creationId xmlns:p14="http://schemas.microsoft.com/office/powerpoint/2010/main" val="3071578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F9218-EA0A-20BB-83EE-458C4ACE22DE}"/>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0BC429C9-F63D-D210-0C36-F98801464F40}"/>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04EC099D-5BBE-A8A1-7E82-67F2E00612B2}"/>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17856EBB-1AB8-FD04-2C47-E269E29F0DAE}"/>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C919B131-7502-0DF5-DBEA-8768CB6B2ABE}"/>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977C4F0F-94D2-A2E4-8D21-33D81298E59D}"/>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0A36860B-F5D0-614F-D19C-EB0930A006A5}"/>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2EA199DB-5EDF-D601-8B01-3D5FE0F8E92B}"/>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643FF43E-3E55-6535-0603-810495128EE0}"/>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8CA1B3D3-1A33-D546-8762-63869C8DE18C}"/>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7B99D1CD-6B43-7C5E-A9D4-58F62CF1BDD9}"/>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61B0C143-0297-264D-9949-4157D5AF498C}"/>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491EAB80-0E79-A769-6AEF-E2F06FA2D0AC}"/>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79D55E8B-2D68-7441-D62E-4A888DDB2E1A}"/>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F6E2B6B8-06DF-98F9-01D1-C22AF5C875CD}"/>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96B1053E-D1F4-2EB9-512F-8CC737475882}"/>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F8B0DBC3-AC1C-8FA0-6657-0D978C5EE52F}"/>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88C4D0F8-516F-C8C6-7C2A-92060BC07536}"/>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A497B5C7-658D-6E28-D0FC-DE2724EE1CBE}"/>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5ECBA1F1-02D8-83F0-1E60-4A9A7B957135}"/>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7D2D5245-266B-882D-282B-3CEEBA55E34D}"/>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E4424838-1022-52B0-5E10-B36F0A4F18FC}"/>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9EBC2A85-DAF4-FFCC-571A-8865FE22C22F}"/>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D6FDA21B-B8A7-998D-110C-929D30B65787}"/>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17671734-8961-16F7-2292-8E891531E0B2}"/>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60BED210-FD4F-2A4D-30FD-1357C2438CA8}"/>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2E952957-2ACD-E93C-F300-DE0FF6786228}"/>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9F45BFB9-E074-A54C-D7B2-8AD54C6A06DC}"/>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777AC2B3-F4F1-0E66-F0B1-F7B5BB8140E9}"/>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31B1CE90-F769-3680-6834-EE327C1AE86A}"/>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6F3F0CB3-49AD-A566-552A-D22DAAE3F2F4}"/>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1628EFFC-63B4-50AD-245C-5E080FA04C6E}"/>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A642E15A-CBDD-A506-189C-F25F3E68DAFD}"/>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39C4E1B2-F99A-A37C-F16E-A3AC35851E8C}"/>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221DAD6F-C727-B91D-7155-23941B1A7760}"/>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068B721F-03EC-7800-8FF4-3FD33A777C38}"/>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8C721A0E-9109-1201-26BA-E2931100AF3E}"/>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2EFB5910-686E-9E8A-210E-34A35038AB45}"/>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0A21517B-B5A5-F6EA-FE51-2DE6EB21EC99}"/>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81714C9E-73F3-9370-E049-535427E690FC}"/>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787B94C8-F572-EDFF-B9A1-E58EA0F4961F}"/>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054426CE-9FF0-2BB9-D3A3-0B52B2043810}"/>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186B8F36-0583-2ACB-4FFD-0049B34DF1B9}"/>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2773E451-1C7B-D7E8-80D8-0522085B9F59}"/>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C95D63FA-5486-C093-E79E-75A761C97510}"/>
              </a:ext>
            </a:extLst>
          </p:cNvPr>
          <p:cNvGrpSpPr/>
          <p:nvPr/>
        </p:nvGrpSpPr>
        <p:grpSpPr>
          <a:xfrm>
            <a:off x="5097708" y="2419154"/>
            <a:ext cx="953929" cy="1568767"/>
            <a:chOff x="6796944" y="3225538"/>
            <a:chExt cx="1271905" cy="2091689"/>
          </a:xfrm>
        </p:grpSpPr>
        <p:sp>
          <p:nvSpPr>
            <p:cNvPr id="47" name="object 47">
              <a:extLst>
                <a:ext uri="{FF2B5EF4-FFF2-40B4-BE49-F238E27FC236}">
                  <a16:creationId xmlns:a16="http://schemas.microsoft.com/office/drawing/2014/main" id="{8BE4BFE2-5219-C04D-0761-1C6F8CEDCEF5}"/>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E20938CA-B104-96BD-0F97-4C0FAFD6308D}"/>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A12CAB9D-A8BC-0318-8605-4CBD3F4FF468}"/>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A6093BB9-1C1D-8769-4012-458AE62D00DD}"/>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7DFB3FBB-F75C-6497-808B-6F429FA62047}"/>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BAF454B2-2F82-0D66-85BE-35F9912FE56E}"/>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62A2FE1E-D95C-ECB5-13E7-43B5BC195E63}"/>
                </a:ext>
              </a:extLst>
            </p:cNvPr>
            <p:cNvSpPr/>
            <p:nvPr/>
          </p:nvSpPr>
          <p:spPr>
            <a:xfrm>
              <a:off x="6797878" y="3768204"/>
              <a:ext cx="829310" cy="1549400"/>
            </a:xfrm>
            <a:custGeom>
              <a:avLst/>
              <a:gdLst/>
              <a:ahLst/>
              <a:cxnLst/>
              <a:rect l="l" t="t" r="r" b="b"/>
              <a:pathLst>
                <a:path w="829309" h="1549400">
                  <a:moveTo>
                    <a:pt x="329476" y="1210970"/>
                  </a:moveTo>
                  <a:lnTo>
                    <a:pt x="164744" y="981583"/>
                  </a:lnTo>
                  <a:lnTo>
                    <a:pt x="0" y="1210970"/>
                  </a:lnTo>
                  <a:lnTo>
                    <a:pt x="119316" y="1210970"/>
                  </a:lnTo>
                  <a:lnTo>
                    <a:pt x="119316" y="1549019"/>
                  </a:lnTo>
                  <a:lnTo>
                    <a:pt x="210159" y="1549019"/>
                  </a:lnTo>
                  <a:lnTo>
                    <a:pt x="210159" y="1210970"/>
                  </a:lnTo>
                  <a:lnTo>
                    <a:pt x="329476" y="1210970"/>
                  </a:lnTo>
                  <a:close/>
                </a:path>
                <a:path w="829309" h="1549400">
                  <a:moveTo>
                    <a:pt x="829056" y="164744"/>
                  </a:moveTo>
                  <a:lnTo>
                    <a:pt x="599655" y="0"/>
                  </a:lnTo>
                  <a:lnTo>
                    <a:pt x="599655" y="119316"/>
                  </a:lnTo>
                  <a:lnTo>
                    <a:pt x="426542" y="119316"/>
                  </a:lnTo>
                  <a:lnTo>
                    <a:pt x="426542" y="210159"/>
                  </a:lnTo>
                  <a:lnTo>
                    <a:pt x="599655" y="210159"/>
                  </a:lnTo>
                  <a:lnTo>
                    <a:pt x="599655" y="329476"/>
                  </a:lnTo>
                  <a:lnTo>
                    <a:pt x="829056" y="164744"/>
                  </a:lnTo>
                  <a:close/>
                </a:path>
              </a:pathLst>
            </a:custGeom>
            <a:solidFill>
              <a:srgbClr val="404040"/>
            </a:solidFill>
          </p:spPr>
          <p:txBody>
            <a:bodyPr wrap="square" lIns="0" tIns="0" rIns="0" bIns="0" rtlCol="0"/>
            <a:lstStyle/>
            <a:p>
              <a:endParaRPr sz="1050"/>
            </a:p>
          </p:txBody>
        </p:sp>
        <p:sp>
          <p:nvSpPr>
            <p:cNvPr id="54" name="object 54">
              <a:extLst>
                <a:ext uri="{FF2B5EF4-FFF2-40B4-BE49-F238E27FC236}">
                  <a16:creationId xmlns:a16="http://schemas.microsoft.com/office/drawing/2014/main" id="{4E8427F1-8E37-9115-AC0A-F2ECE9E0CB2E}"/>
                </a:ext>
              </a:extLst>
            </p:cNvPr>
            <p:cNvSpPr/>
            <p:nvPr/>
          </p:nvSpPr>
          <p:spPr>
            <a:xfrm>
              <a:off x="7738129" y="3244588"/>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5" name="object 55">
              <a:extLst>
                <a:ext uri="{FF2B5EF4-FFF2-40B4-BE49-F238E27FC236}">
                  <a16:creationId xmlns:a16="http://schemas.microsoft.com/office/drawing/2014/main" id="{64566838-8669-3C4E-5C35-A3DF6C28BABF}"/>
                </a:ext>
              </a:extLst>
            </p:cNvPr>
            <p:cNvPicPr/>
            <p:nvPr/>
          </p:nvPicPr>
          <p:blipFill>
            <a:blip r:embed="rId6" cstate="print"/>
            <a:stretch>
              <a:fillRect/>
            </a:stretch>
          </p:blipFill>
          <p:spPr>
            <a:xfrm>
              <a:off x="7781870" y="4311538"/>
              <a:ext cx="222250" cy="222250"/>
            </a:xfrm>
            <a:prstGeom prst="rect">
              <a:avLst/>
            </a:prstGeom>
          </p:spPr>
        </p:pic>
        <p:pic>
          <p:nvPicPr>
            <p:cNvPr id="56" name="object 56">
              <a:extLst>
                <a:ext uri="{FF2B5EF4-FFF2-40B4-BE49-F238E27FC236}">
                  <a16:creationId xmlns:a16="http://schemas.microsoft.com/office/drawing/2014/main" id="{E0F6B63C-48FA-E962-3B4A-B0EDC4235FB7}"/>
                </a:ext>
              </a:extLst>
            </p:cNvPr>
            <p:cNvPicPr/>
            <p:nvPr/>
          </p:nvPicPr>
          <p:blipFill>
            <a:blip r:embed="rId7" cstate="print"/>
            <a:stretch>
              <a:fillRect/>
            </a:stretch>
          </p:blipFill>
          <p:spPr>
            <a:xfrm>
              <a:off x="7781870" y="4065278"/>
              <a:ext cx="222250" cy="222250"/>
            </a:xfrm>
            <a:prstGeom prst="rect">
              <a:avLst/>
            </a:prstGeom>
          </p:spPr>
        </p:pic>
        <p:pic>
          <p:nvPicPr>
            <p:cNvPr id="57" name="object 57">
              <a:extLst>
                <a:ext uri="{FF2B5EF4-FFF2-40B4-BE49-F238E27FC236}">
                  <a16:creationId xmlns:a16="http://schemas.microsoft.com/office/drawing/2014/main" id="{E0F6EBFB-F22C-E69D-7E25-ED9789D79D0A}"/>
                </a:ext>
              </a:extLst>
            </p:cNvPr>
            <p:cNvPicPr/>
            <p:nvPr/>
          </p:nvPicPr>
          <p:blipFill>
            <a:blip r:embed="rId6" cstate="print"/>
            <a:stretch>
              <a:fillRect/>
            </a:stretch>
          </p:blipFill>
          <p:spPr>
            <a:xfrm>
              <a:off x="7781870" y="3819019"/>
              <a:ext cx="222250" cy="222250"/>
            </a:xfrm>
            <a:prstGeom prst="rect">
              <a:avLst/>
            </a:prstGeom>
          </p:spPr>
        </p:pic>
        <p:pic>
          <p:nvPicPr>
            <p:cNvPr id="58" name="object 58">
              <a:extLst>
                <a:ext uri="{FF2B5EF4-FFF2-40B4-BE49-F238E27FC236}">
                  <a16:creationId xmlns:a16="http://schemas.microsoft.com/office/drawing/2014/main" id="{D8AFE30F-9416-6DF9-4619-04E284E6D753}"/>
                </a:ext>
              </a:extLst>
            </p:cNvPr>
            <p:cNvPicPr/>
            <p:nvPr/>
          </p:nvPicPr>
          <p:blipFill>
            <a:blip r:embed="rId6" cstate="print"/>
            <a:stretch>
              <a:fillRect/>
            </a:stretch>
          </p:blipFill>
          <p:spPr>
            <a:xfrm>
              <a:off x="7781870" y="3567150"/>
              <a:ext cx="222250" cy="222250"/>
            </a:xfrm>
            <a:prstGeom prst="rect">
              <a:avLst/>
            </a:prstGeom>
          </p:spPr>
        </p:pic>
        <p:pic>
          <p:nvPicPr>
            <p:cNvPr id="59" name="object 59">
              <a:extLst>
                <a:ext uri="{FF2B5EF4-FFF2-40B4-BE49-F238E27FC236}">
                  <a16:creationId xmlns:a16="http://schemas.microsoft.com/office/drawing/2014/main" id="{91A16C33-526E-0E71-25BC-E6BE843B658E}"/>
                </a:ext>
              </a:extLst>
            </p:cNvPr>
            <p:cNvPicPr/>
            <p:nvPr/>
          </p:nvPicPr>
          <p:blipFill>
            <a:blip r:embed="rId6" cstate="print"/>
            <a:stretch>
              <a:fillRect/>
            </a:stretch>
          </p:blipFill>
          <p:spPr>
            <a:xfrm>
              <a:off x="7784155" y="3309155"/>
              <a:ext cx="222250" cy="222250"/>
            </a:xfrm>
            <a:prstGeom prst="rect">
              <a:avLst/>
            </a:prstGeom>
          </p:spPr>
        </p:pic>
        <p:sp>
          <p:nvSpPr>
            <p:cNvPr id="60" name="object 60">
              <a:extLst>
                <a:ext uri="{FF2B5EF4-FFF2-40B4-BE49-F238E27FC236}">
                  <a16:creationId xmlns:a16="http://schemas.microsoft.com/office/drawing/2014/main" id="{3FFED739-12AD-68FB-8593-2B35C87EFE79}"/>
                </a:ext>
              </a:extLst>
            </p:cNvPr>
            <p:cNvSpPr/>
            <p:nvPr/>
          </p:nvSpPr>
          <p:spPr>
            <a:xfrm>
              <a:off x="7738191" y="4742397"/>
              <a:ext cx="329565" cy="567690"/>
            </a:xfrm>
            <a:custGeom>
              <a:avLst/>
              <a:gdLst/>
              <a:ahLst/>
              <a:cxnLst/>
              <a:rect l="l" t="t" r="r" b="b"/>
              <a:pathLst>
                <a:path w="329565" h="567689">
                  <a:moveTo>
                    <a:pt x="164741" y="0"/>
                  </a:moveTo>
                  <a:lnTo>
                    <a:pt x="0" y="229395"/>
                  </a:lnTo>
                  <a:lnTo>
                    <a:pt x="119315" y="229395"/>
                  </a:lnTo>
                  <a:lnTo>
                    <a:pt x="119315" y="567437"/>
                  </a:lnTo>
                  <a:lnTo>
                    <a:pt x="210167" y="567437"/>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61" name="object 61">
            <a:extLst>
              <a:ext uri="{FF2B5EF4-FFF2-40B4-BE49-F238E27FC236}">
                <a16:creationId xmlns:a16="http://schemas.microsoft.com/office/drawing/2014/main" id="{702095B7-6162-E72C-C0DC-888F6C4CBD1B}"/>
              </a:ext>
            </a:extLst>
          </p:cNvPr>
          <p:cNvSpPr txBox="1"/>
          <p:nvPr/>
        </p:nvSpPr>
        <p:spPr>
          <a:xfrm>
            <a:off x="5069927" y="1993010"/>
            <a:ext cx="1005364" cy="424412"/>
          </a:xfrm>
          <a:prstGeom prst="rect">
            <a:avLst/>
          </a:prstGeom>
        </p:spPr>
        <p:txBody>
          <a:bodyPr vert="horz" wrap="square" lIns="0" tIns="9525" rIns="0" bIns="0" rtlCol="0">
            <a:spAutoFit/>
          </a:bodyPr>
          <a:lstStyle/>
          <a:p>
            <a:pPr marL="47625">
              <a:lnSpc>
                <a:spcPts val="1852"/>
              </a:lnSpc>
              <a:spcBef>
                <a:spcPts val="75"/>
              </a:spcBef>
              <a:tabLst>
                <a:tab pos="702945" algn="l"/>
              </a:tabLst>
            </a:pPr>
            <a:r>
              <a:rPr sz="2700" spc="45" baseline="-20833" dirty="0">
                <a:latin typeface="Cambria Math"/>
                <a:cs typeface="Cambria Math"/>
              </a:rPr>
              <a:t>ℎ</a:t>
            </a:r>
            <a:r>
              <a:rPr sz="2025" spc="45" baseline="1543" dirty="0">
                <a:latin typeface="Cambria Math"/>
                <a:cs typeface="Cambria Math"/>
              </a:rPr>
              <a:t>𝐷	</a:t>
            </a:r>
            <a:r>
              <a:rPr sz="2700" spc="45" baseline="-20833"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69545">
              <a:lnSpc>
                <a:spcPts val="1313"/>
              </a:lnSpc>
              <a:tabLst>
                <a:tab pos="830580" algn="l"/>
              </a:tabLst>
            </a:pPr>
            <a:r>
              <a:rPr lang="en-US" sz="2025" spc="146" baseline="1543" dirty="0">
                <a:latin typeface="Cambria Math"/>
                <a:cs typeface="Cambria Math"/>
              </a:rPr>
              <a:t>1</a:t>
            </a:r>
            <a:r>
              <a:rPr sz="2025" spc="146" baseline="1543" dirty="0">
                <a:latin typeface="Cambria Math"/>
                <a:cs typeface="Cambria Math"/>
              </a:rPr>
              <a:t>	</a:t>
            </a:r>
            <a:r>
              <a:rPr lang="en-US" sz="1350" spc="-150" dirty="0">
                <a:latin typeface="Cambria Math"/>
                <a:cs typeface="Cambria Math"/>
              </a:rPr>
              <a:t>2</a:t>
            </a:r>
            <a:endParaRPr sz="1350" dirty="0">
              <a:latin typeface="Cambria Math"/>
              <a:cs typeface="Cambria Math"/>
            </a:endParaRPr>
          </a:p>
        </p:txBody>
      </p:sp>
      <p:sp>
        <p:nvSpPr>
          <p:cNvPr id="62" name="object 62">
            <a:extLst>
              <a:ext uri="{FF2B5EF4-FFF2-40B4-BE49-F238E27FC236}">
                <a16:creationId xmlns:a16="http://schemas.microsoft.com/office/drawing/2014/main" id="{D720A9D8-7E07-84DF-F958-2D273A0BEE6C}"/>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sp>
        <p:nvSpPr>
          <p:cNvPr id="63" name="object 63">
            <a:extLst>
              <a:ext uri="{FF2B5EF4-FFF2-40B4-BE49-F238E27FC236}">
                <a16:creationId xmlns:a16="http://schemas.microsoft.com/office/drawing/2014/main" id="{C34E7FEC-13A1-A13A-2D3A-CA4B7C1F8848}"/>
              </a:ext>
            </a:extLst>
          </p:cNvPr>
          <p:cNvSpPr txBox="1"/>
          <p:nvPr/>
        </p:nvSpPr>
        <p:spPr>
          <a:xfrm>
            <a:off x="6311437" y="4004692"/>
            <a:ext cx="566738" cy="286617"/>
          </a:xfrm>
          <a:prstGeom prst="rect">
            <a:avLst/>
          </a:prstGeom>
        </p:spPr>
        <p:txBody>
          <a:bodyPr vert="horz" wrap="square" lIns="0" tIns="9525" rIns="0" bIns="0" rtlCol="0">
            <a:spAutoFit/>
          </a:bodyPr>
          <a:lstStyle/>
          <a:p>
            <a:pPr marL="9525">
              <a:spcBef>
                <a:spcPts val="75"/>
              </a:spcBef>
            </a:pPr>
            <a:r>
              <a:rPr sz="1800" spc="-15" dirty="0">
                <a:solidFill>
                  <a:srgbClr val="C00000"/>
                </a:solidFill>
                <a:latin typeface="Microsoft Sans Serif"/>
                <a:cs typeface="Microsoft Sans Serif"/>
              </a:rPr>
              <a:t>c</a:t>
            </a:r>
            <a:r>
              <a:rPr sz="1800" spc="-19" dirty="0">
                <a:solidFill>
                  <a:srgbClr val="C00000"/>
                </a:solidFill>
                <a:latin typeface="Microsoft Sans Serif"/>
                <a:cs typeface="Microsoft Sans Serif"/>
              </a:rPr>
              <a:t>h</a:t>
            </a:r>
            <a:r>
              <a:rPr sz="1800" spc="15" dirty="0">
                <a:solidFill>
                  <a:srgbClr val="C00000"/>
                </a:solidFill>
                <a:latin typeface="Microsoft Sans Serif"/>
                <a:cs typeface="Microsoft Sans Serif"/>
              </a:rPr>
              <a:t>i</a:t>
            </a:r>
            <a:r>
              <a:rPr sz="1800" spc="-4" dirty="0">
                <a:solidFill>
                  <a:srgbClr val="C00000"/>
                </a:solidFill>
                <a:latin typeface="Microsoft Sans Serif"/>
                <a:cs typeface="Microsoft Sans Serif"/>
              </a:rPr>
              <a:t>en</a:t>
            </a:r>
            <a:endParaRPr sz="1800">
              <a:latin typeface="Microsoft Sans Serif"/>
              <a:cs typeface="Microsoft Sans Serif"/>
            </a:endParaRPr>
          </a:p>
        </p:txBody>
      </p:sp>
      <p:grpSp>
        <p:nvGrpSpPr>
          <p:cNvPr id="64" name="object 64">
            <a:extLst>
              <a:ext uri="{FF2B5EF4-FFF2-40B4-BE49-F238E27FC236}">
                <a16:creationId xmlns:a16="http://schemas.microsoft.com/office/drawing/2014/main" id="{199DC983-495B-7CDE-F97B-5A90AA752190}"/>
              </a:ext>
            </a:extLst>
          </p:cNvPr>
          <p:cNvGrpSpPr/>
          <p:nvPr/>
        </p:nvGrpSpPr>
        <p:grpSpPr>
          <a:xfrm>
            <a:off x="4638404" y="2413039"/>
            <a:ext cx="2102168" cy="1563529"/>
            <a:chOff x="6184539" y="3217385"/>
            <a:chExt cx="2802890" cy="2084705"/>
          </a:xfrm>
        </p:grpSpPr>
        <p:sp>
          <p:nvSpPr>
            <p:cNvPr id="65" name="object 65">
              <a:extLst>
                <a:ext uri="{FF2B5EF4-FFF2-40B4-BE49-F238E27FC236}">
                  <a16:creationId xmlns:a16="http://schemas.microsoft.com/office/drawing/2014/main" id="{AB2DDC9B-C715-168D-0A7C-8E50D797E903}"/>
                </a:ext>
              </a:extLst>
            </p:cNvPr>
            <p:cNvSpPr/>
            <p:nvPr/>
          </p:nvSpPr>
          <p:spPr>
            <a:xfrm>
              <a:off x="6184531" y="3760050"/>
              <a:ext cx="2361565" cy="363855"/>
            </a:xfrm>
            <a:custGeom>
              <a:avLst/>
              <a:gdLst/>
              <a:ahLst/>
              <a:cxnLst/>
              <a:rect l="l" t="t" r="r" b="b"/>
              <a:pathLst>
                <a:path w="2361565" h="363854">
                  <a:moveTo>
                    <a:pt x="488175" y="198932"/>
                  </a:moveTo>
                  <a:lnTo>
                    <a:pt x="258787" y="34188"/>
                  </a:lnTo>
                  <a:lnTo>
                    <a:pt x="258787" y="153504"/>
                  </a:lnTo>
                  <a:lnTo>
                    <a:pt x="0" y="153504"/>
                  </a:lnTo>
                  <a:lnTo>
                    <a:pt x="0" y="244360"/>
                  </a:lnTo>
                  <a:lnTo>
                    <a:pt x="258787" y="244360"/>
                  </a:lnTo>
                  <a:lnTo>
                    <a:pt x="258787" y="363677"/>
                  </a:lnTo>
                  <a:lnTo>
                    <a:pt x="488175" y="198932"/>
                  </a:lnTo>
                  <a:close/>
                </a:path>
                <a:path w="2361565" h="363854">
                  <a:moveTo>
                    <a:pt x="2361120" y="164744"/>
                  </a:moveTo>
                  <a:lnTo>
                    <a:pt x="2131720" y="0"/>
                  </a:lnTo>
                  <a:lnTo>
                    <a:pt x="2131720" y="119316"/>
                  </a:lnTo>
                  <a:lnTo>
                    <a:pt x="1958606" y="119316"/>
                  </a:lnTo>
                  <a:lnTo>
                    <a:pt x="1958606" y="210172"/>
                  </a:lnTo>
                  <a:lnTo>
                    <a:pt x="2131720" y="210172"/>
                  </a:lnTo>
                  <a:lnTo>
                    <a:pt x="2131720" y="329476"/>
                  </a:lnTo>
                  <a:lnTo>
                    <a:pt x="2361120" y="164744"/>
                  </a:lnTo>
                  <a:close/>
                </a:path>
              </a:pathLst>
            </a:custGeom>
            <a:solidFill>
              <a:srgbClr val="404040"/>
            </a:solidFill>
          </p:spPr>
          <p:txBody>
            <a:bodyPr wrap="square" lIns="0" tIns="0" rIns="0" bIns="0" rtlCol="0"/>
            <a:lstStyle/>
            <a:p>
              <a:endParaRPr sz="1050"/>
            </a:p>
          </p:txBody>
        </p:sp>
        <p:sp>
          <p:nvSpPr>
            <p:cNvPr id="66" name="object 66">
              <a:extLst>
                <a:ext uri="{FF2B5EF4-FFF2-40B4-BE49-F238E27FC236}">
                  <a16:creationId xmlns:a16="http://schemas.microsoft.com/office/drawing/2014/main" id="{28C35DCB-0E23-BE18-93F7-B830941D5103}"/>
                </a:ext>
              </a:extLst>
            </p:cNvPr>
            <p:cNvSpPr/>
            <p:nvPr/>
          </p:nvSpPr>
          <p:spPr>
            <a:xfrm>
              <a:off x="8656848" y="323643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67" name="object 67">
              <a:extLst>
                <a:ext uri="{FF2B5EF4-FFF2-40B4-BE49-F238E27FC236}">
                  <a16:creationId xmlns:a16="http://schemas.microsoft.com/office/drawing/2014/main" id="{22E47F62-25F8-3AF4-2D74-6ABF1C9C8B4E}"/>
                </a:ext>
              </a:extLst>
            </p:cNvPr>
            <p:cNvPicPr/>
            <p:nvPr/>
          </p:nvPicPr>
          <p:blipFill>
            <a:blip r:embed="rId7" cstate="print"/>
            <a:stretch>
              <a:fillRect/>
            </a:stretch>
          </p:blipFill>
          <p:spPr>
            <a:xfrm>
              <a:off x="8700590" y="4303385"/>
              <a:ext cx="222250" cy="222250"/>
            </a:xfrm>
            <a:prstGeom prst="rect">
              <a:avLst/>
            </a:prstGeom>
          </p:spPr>
        </p:pic>
        <p:pic>
          <p:nvPicPr>
            <p:cNvPr id="68" name="object 68">
              <a:extLst>
                <a:ext uri="{FF2B5EF4-FFF2-40B4-BE49-F238E27FC236}">
                  <a16:creationId xmlns:a16="http://schemas.microsoft.com/office/drawing/2014/main" id="{287762D5-320D-F18C-B4A1-74E1BCC23E6D}"/>
                </a:ext>
              </a:extLst>
            </p:cNvPr>
            <p:cNvPicPr/>
            <p:nvPr/>
          </p:nvPicPr>
          <p:blipFill>
            <a:blip r:embed="rId6" cstate="print"/>
            <a:stretch>
              <a:fillRect/>
            </a:stretch>
          </p:blipFill>
          <p:spPr>
            <a:xfrm>
              <a:off x="8700590" y="4057126"/>
              <a:ext cx="222250" cy="222250"/>
            </a:xfrm>
            <a:prstGeom prst="rect">
              <a:avLst/>
            </a:prstGeom>
          </p:spPr>
        </p:pic>
        <p:pic>
          <p:nvPicPr>
            <p:cNvPr id="69" name="object 69">
              <a:extLst>
                <a:ext uri="{FF2B5EF4-FFF2-40B4-BE49-F238E27FC236}">
                  <a16:creationId xmlns:a16="http://schemas.microsoft.com/office/drawing/2014/main" id="{132FC891-B8AF-0377-E40F-779895EC44D7}"/>
                </a:ext>
              </a:extLst>
            </p:cNvPr>
            <p:cNvPicPr/>
            <p:nvPr/>
          </p:nvPicPr>
          <p:blipFill>
            <a:blip r:embed="rId6" cstate="print"/>
            <a:stretch>
              <a:fillRect/>
            </a:stretch>
          </p:blipFill>
          <p:spPr>
            <a:xfrm>
              <a:off x="8700590" y="3810867"/>
              <a:ext cx="222250" cy="222250"/>
            </a:xfrm>
            <a:prstGeom prst="rect">
              <a:avLst/>
            </a:prstGeom>
          </p:spPr>
        </p:pic>
        <p:pic>
          <p:nvPicPr>
            <p:cNvPr id="70" name="object 70">
              <a:extLst>
                <a:ext uri="{FF2B5EF4-FFF2-40B4-BE49-F238E27FC236}">
                  <a16:creationId xmlns:a16="http://schemas.microsoft.com/office/drawing/2014/main" id="{489FB75E-A7F0-33DE-81A8-8B0A1A57EAB0}"/>
                </a:ext>
              </a:extLst>
            </p:cNvPr>
            <p:cNvPicPr/>
            <p:nvPr/>
          </p:nvPicPr>
          <p:blipFill>
            <a:blip r:embed="rId6" cstate="print"/>
            <a:stretch>
              <a:fillRect/>
            </a:stretch>
          </p:blipFill>
          <p:spPr>
            <a:xfrm>
              <a:off x="8700590" y="3558998"/>
              <a:ext cx="222250" cy="222250"/>
            </a:xfrm>
            <a:prstGeom prst="rect">
              <a:avLst/>
            </a:prstGeom>
          </p:spPr>
        </p:pic>
        <p:pic>
          <p:nvPicPr>
            <p:cNvPr id="71" name="object 71">
              <a:extLst>
                <a:ext uri="{FF2B5EF4-FFF2-40B4-BE49-F238E27FC236}">
                  <a16:creationId xmlns:a16="http://schemas.microsoft.com/office/drawing/2014/main" id="{3242EF01-DAF4-5E8E-A500-C184F844BDEE}"/>
                </a:ext>
              </a:extLst>
            </p:cNvPr>
            <p:cNvPicPr/>
            <p:nvPr/>
          </p:nvPicPr>
          <p:blipFill>
            <a:blip r:embed="rId6" cstate="print"/>
            <a:stretch>
              <a:fillRect/>
            </a:stretch>
          </p:blipFill>
          <p:spPr>
            <a:xfrm>
              <a:off x="8702874" y="3301002"/>
              <a:ext cx="222250" cy="222250"/>
            </a:xfrm>
            <a:prstGeom prst="rect">
              <a:avLst/>
            </a:prstGeom>
          </p:spPr>
        </p:pic>
        <p:sp>
          <p:nvSpPr>
            <p:cNvPr id="72" name="object 72">
              <a:extLst>
                <a:ext uri="{FF2B5EF4-FFF2-40B4-BE49-F238E27FC236}">
                  <a16:creationId xmlns:a16="http://schemas.microsoft.com/office/drawing/2014/main" id="{28B0A241-542A-E172-09B4-277E033FF878}"/>
                </a:ext>
              </a:extLst>
            </p:cNvPr>
            <p:cNvSpPr/>
            <p:nvPr/>
          </p:nvSpPr>
          <p:spPr>
            <a:xfrm>
              <a:off x="8656910" y="4734244"/>
              <a:ext cx="329565" cy="567690"/>
            </a:xfrm>
            <a:custGeom>
              <a:avLst/>
              <a:gdLst/>
              <a:ahLst/>
              <a:cxnLst/>
              <a:rect l="l" t="t" r="r" b="b"/>
              <a:pathLst>
                <a:path w="329565" h="567689">
                  <a:moveTo>
                    <a:pt x="164741" y="0"/>
                  </a:moveTo>
                  <a:lnTo>
                    <a:pt x="0" y="229395"/>
                  </a:lnTo>
                  <a:lnTo>
                    <a:pt x="119316" y="229395"/>
                  </a:lnTo>
                  <a:lnTo>
                    <a:pt x="119316" y="567437"/>
                  </a:lnTo>
                  <a:lnTo>
                    <a:pt x="210167" y="567437"/>
                  </a:lnTo>
                  <a:lnTo>
                    <a:pt x="210167" y="229395"/>
                  </a:lnTo>
                  <a:lnTo>
                    <a:pt x="329483" y="229395"/>
                  </a:lnTo>
                  <a:lnTo>
                    <a:pt x="164741" y="0"/>
                  </a:lnTo>
                  <a:close/>
                </a:path>
              </a:pathLst>
            </a:custGeom>
            <a:solidFill>
              <a:srgbClr val="404040"/>
            </a:solidFill>
          </p:spPr>
          <p:txBody>
            <a:bodyPr wrap="square" lIns="0" tIns="0" rIns="0" bIns="0" rtlCol="0"/>
            <a:lstStyle/>
            <a:p>
              <a:endParaRPr sz="1050"/>
            </a:p>
          </p:txBody>
        </p:sp>
      </p:grpSp>
      <p:sp>
        <p:nvSpPr>
          <p:cNvPr id="73" name="object 73">
            <a:extLst>
              <a:ext uri="{FF2B5EF4-FFF2-40B4-BE49-F238E27FC236}">
                <a16:creationId xmlns:a16="http://schemas.microsoft.com/office/drawing/2014/main" id="{0CAE9E61-6DA3-7C7C-E840-55E247D913CB}"/>
              </a:ext>
            </a:extLst>
          </p:cNvPr>
          <p:cNvSpPr txBox="1"/>
          <p:nvPr/>
        </p:nvSpPr>
        <p:spPr>
          <a:xfrm>
            <a:off x="6580228" y="2182749"/>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74" name="object 74">
            <a:extLst>
              <a:ext uri="{FF2B5EF4-FFF2-40B4-BE49-F238E27FC236}">
                <a16:creationId xmlns:a16="http://schemas.microsoft.com/office/drawing/2014/main" id="{8791580A-F385-64CA-3960-1C08800AC70B}"/>
              </a:ext>
            </a:extLst>
          </p:cNvPr>
          <p:cNvSpPr txBox="1"/>
          <p:nvPr/>
        </p:nvSpPr>
        <p:spPr>
          <a:xfrm>
            <a:off x="6433780" y="1986153"/>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sp>
        <p:nvSpPr>
          <p:cNvPr id="75" name="object 75">
            <a:extLst>
              <a:ext uri="{FF2B5EF4-FFF2-40B4-BE49-F238E27FC236}">
                <a16:creationId xmlns:a16="http://schemas.microsoft.com/office/drawing/2014/main" id="{EE3E8966-F6E6-1A2C-9CF3-6A68BC337213}"/>
              </a:ext>
            </a:extLst>
          </p:cNvPr>
          <p:cNvSpPr txBox="1"/>
          <p:nvPr/>
        </p:nvSpPr>
        <p:spPr>
          <a:xfrm>
            <a:off x="5790400" y="4013835"/>
            <a:ext cx="260509" cy="286617"/>
          </a:xfrm>
          <a:prstGeom prst="rect">
            <a:avLst/>
          </a:prstGeom>
        </p:spPr>
        <p:txBody>
          <a:bodyPr vert="horz" wrap="square" lIns="0" tIns="9525" rIns="0" bIns="0" rtlCol="0">
            <a:spAutoFit/>
          </a:bodyPr>
          <a:lstStyle/>
          <a:p>
            <a:pPr marL="9525">
              <a:spcBef>
                <a:spcPts val="75"/>
              </a:spcBef>
            </a:pPr>
            <a:r>
              <a:rPr sz="1800" spc="4" dirty="0">
                <a:solidFill>
                  <a:srgbClr val="C00000"/>
                </a:solidFill>
                <a:latin typeface="Trebuchet MS"/>
                <a:cs typeface="Trebuchet MS"/>
              </a:rPr>
              <a:t>Le</a:t>
            </a:r>
            <a:endParaRPr sz="1800">
              <a:latin typeface="Trebuchet MS"/>
              <a:cs typeface="Trebuchet MS"/>
            </a:endParaRPr>
          </a:p>
        </p:txBody>
      </p:sp>
      <p:sp>
        <p:nvSpPr>
          <p:cNvPr id="76" name="object 76">
            <a:extLst>
              <a:ext uri="{FF2B5EF4-FFF2-40B4-BE49-F238E27FC236}">
                <a16:creationId xmlns:a16="http://schemas.microsoft.com/office/drawing/2014/main" id="{0CD1700B-6D93-8B2E-767F-447EE1043296}"/>
              </a:ext>
            </a:extLst>
          </p:cNvPr>
          <p:cNvSpPr/>
          <p:nvPr/>
        </p:nvSpPr>
        <p:spPr>
          <a:xfrm>
            <a:off x="5111991" y="1696831"/>
            <a:ext cx="913448" cy="359569"/>
          </a:xfrm>
          <a:custGeom>
            <a:avLst/>
            <a:gdLst/>
            <a:ahLst/>
            <a:cxnLst/>
            <a:rect l="l" t="t" r="r" b="b"/>
            <a:pathLst>
              <a:path w="1217929" h="479425">
                <a:moveTo>
                  <a:pt x="329488" y="229387"/>
                </a:moveTo>
                <a:lnTo>
                  <a:pt x="164744" y="0"/>
                </a:lnTo>
                <a:lnTo>
                  <a:pt x="0" y="229387"/>
                </a:lnTo>
                <a:lnTo>
                  <a:pt x="119316" y="229387"/>
                </a:lnTo>
                <a:lnTo>
                  <a:pt x="119316" y="476199"/>
                </a:lnTo>
                <a:lnTo>
                  <a:pt x="210172" y="476199"/>
                </a:lnTo>
                <a:lnTo>
                  <a:pt x="210172" y="229387"/>
                </a:lnTo>
                <a:lnTo>
                  <a:pt x="329488" y="229387"/>
                </a:lnTo>
                <a:close/>
              </a:path>
              <a:path w="1217929" h="479425">
                <a:moveTo>
                  <a:pt x="1217498" y="232130"/>
                </a:moveTo>
                <a:lnTo>
                  <a:pt x="1052753" y="2743"/>
                </a:lnTo>
                <a:lnTo>
                  <a:pt x="888009" y="232130"/>
                </a:lnTo>
                <a:lnTo>
                  <a:pt x="1007325" y="232130"/>
                </a:lnTo>
                <a:lnTo>
                  <a:pt x="1007325" y="478929"/>
                </a:lnTo>
                <a:lnTo>
                  <a:pt x="1098181" y="478929"/>
                </a:lnTo>
                <a:lnTo>
                  <a:pt x="1098181" y="232130"/>
                </a:lnTo>
                <a:lnTo>
                  <a:pt x="1217498" y="232130"/>
                </a:lnTo>
                <a:close/>
              </a:path>
            </a:pathLst>
          </a:custGeom>
          <a:solidFill>
            <a:srgbClr val="404040"/>
          </a:solidFill>
        </p:spPr>
        <p:txBody>
          <a:bodyPr wrap="square" lIns="0" tIns="0" rIns="0" bIns="0" rtlCol="0"/>
          <a:lstStyle/>
          <a:p>
            <a:endParaRPr sz="1050"/>
          </a:p>
        </p:txBody>
      </p:sp>
      <p:sp>
        <p:nvSpPr>
          <p:cNvPr id="77" name="object 77">
            <a:extLst>
              <a:ext uri="{FF2B5EF4-FFF2-40B4-BE49-F238E27FC236}">
                <a16:creationId xmlns:a16="http://schemas.microsoft.com/office/drawing/2014/main" id="{F5625DE1-FD18-382A-CF2A-1DAD476E11AC}"/>
              </a:ext>
            </a:extLst>
          </p:cNvPr>
          <p:cNvSpPr txBox="1"/>
          <p:nvPr/>
        </p:nvSpPr>
        <p:spPr>
          <a:xfrm>
            <a:off x="3043108" y="817380"/>
            <a:ext cx="3256121" cy="847316"/>
          </a:xfrm>
          <a:prstGeom prst="rect">
            <a:avLst/>
          </a:prstGeom>
        </p:spPr>
        <p:txBody>
          <a:bodyPr vert="horz" wrap="square" lIns="0" tIns="9049" rIns="0" bIns="0" rtlCol="0">
            <a:spAutoFit/>
          </a:bodyPr>
          <a:lstStyle/>
          <a:p>
            <a:pPr marL="9525" marR="3810">
              <a:lnSpc>
                <a:spcPct val="123400"/>
              </a:lnSpc>
              <a:spcBef>
                <a:spcPts val="71"/>
              </a:spcBef>
            </a:pPr>
            <a:r>
              <a:rPr sz="1313" spc="23" dirty="0">
                <a:solidFill>
                  <a:srgbClr val="C00000"/>
                </a:solidFill>
                <a:latin typeface="Trebuchet MS"/>
                <a:cs typeface="Trebuchet MS"/>
              </a:rPr>
              <a:t>The</a:t>
            </a:r>
            <a:r>
              <a:rPr sz="1313" spc="-45" dirty="0">
                <a:solidFill>
                  <a:srgbClr val="C00000"/>
                </a:solidFill>
                <a:latin typeface="Trebuchet MS"/>
                <a:cs typeface="Trebuchet MS"/>
              </a:rPr>
              <a:t> </a:t>
            </a:r>
            <a:r>
              <a:rPr sz="1313" spc="-34" dirty="0">
                <a:solidFill>
                  <a:srgbClr val="C00000"/>
                </a:solidFill>
                <a:latin typeface="Trebuchet MS"/>
                <a:cs typeface="Trebuchet MS"/>
              </a:rPr>
              <a:t>final</a:t>
            </a:r>
            <a:r>
              <a:rPr sz="1313" spc="-41" dirty="0">
                <a:solidFill>
                  <a:srgbClr val="C00000"/>
                </a:solidFill>
                <a:latin typeface="Trebuchet MS"/>
                <a:cs typeface="Trebuchet MS"/>
              </a:rPr>
              <a:t> </a:t>
            </a:r>
            <a:r>
              <a:rPr sz="1313" spc="38" dirty="0">
                <a:solidFill>
                  <a:srgbClr val="C00000"/>
                </a:solidFill>
                <a:latin typeface="Trebuchet MS"/>
                <a:cs typeface="Trebuchet MS"/>
              </a:rPr>
              <a:t>hidden</a:t>
            </a:r>
            <a:r>
              <a:rPr sz="1313" spc="-45" dirty="0">
                <a:solidFill>
                  <a:srgbClr val="C00000"/>
                </a:solidFill>
                <a:latin typeface="Trebuchet MS"/>
                <a:cs typeface="Trebuchet MS"/>
              </a:rPr>
              <a:t> </a:t>
            </a:r>
            <a:r>
              <a:rPr sz="1313" spc="-11" dirty="0">
                <a:solidFill>
                  <a:srgbClr val="C00000"/>
                </a:solidFill>
                <a:latin typeface="Trebuchet MS"/>
                <a:cs typeface="Trebuchet MS"/>
              </a:rPr>
              <a:t>state</a:t>
            </a:r>
            <a:r>
              <a:rPr sz="1313" spc="-45"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0" dirty="0">
                <a:solidFill>
                  <a:srgbClr val="C00000"/>
                </a:solidFill>
                <a:latin typeface="Trebuchet MS"/>
                <a:cs typeface="Trebuchet MS"/>
              </a:rPr>
              <a:t>encoder</a:t>
            </a:r>
            <a:r>
              <a:rPr sz="1313" spc="-45" dirty="0">
                <a:solidFill>
                  <a:srgbClr val="C00000"/>
                </a:solidFill>
                <a:latin typeface="Trebuchet MS"/>
                <a:cs typeface="Trebuchet MS"/>
              </a:rPr>
              <a:t> </a:t>
            </a:r>
            <a:r>
              <a:rPr sz="1313" spc="153" dirty="0">
                <a:solidFill>
                  <a:srgbClr val="C00000"/>
                </a:solidFill>
                <a:latin typeface="Trebuchet MS"/>
                <a:cs typeface="Trebuchet MS"/>
              </a:rPr>
              <a:t>RNN </a:t>
            </a:r>
            <a:r>
              <a:rPr sz="1313" spc="-386" dirty="0">
                <a:solidFill>
                  <a:srgbClr val="C00000"/>
                </a:solidFill>
                <a:latin typeface="Trebuchet MS"/>
                <a:cs typeface="Trebuchet MS"/>
              </a:rPr>
              <a:t> </a:t>
            </a:r>
            <a:r>
              <a:rPr sz="1313" spc="-4" dirty="0">
                <a:solidFill>
                  <a:srgbClr val="C00000"/>
                </a:solidFill>
                <a:latin typeface="Trebuchet MS"/>
                <a:cs typeface="Trebuchet MS"/>
              </a:rPr>
              <a:t>is</a:t>
            </a:r>
            <a:r>
              <a:rPr sz="1313" spc="-49"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4" dirty="0">
                <a:solidFill>
                  <a:srgbClr val="C00000"/>
                </a:solidFill>
                <a:latin typeface="Trebuchet MS"/>
                <a:cs typeface="Trebuchet MS"/>
              </a:rPr>
              <a:t>initial</a:t>
            </a:r>
            <a:r>
              <a:rPr sz="1313" spc="-38" dirty="0">
                <a:solidFill>
                  <a:srgbClr val="C00000"/>
                </a:solidFill>
                <a:latin typeface="Trebuchet MS"/>
                <a:cs typeface="Trebuchet MS"/>
              </a:rPr>
              <a:t> </a:t>
            </a:r>
            <a:r>
              <a:rPr sz="1313" spc="-15" dirty="0">
                <a:solidFill>
                  <a:srgbClr val="C00000"/>
                </a:solidFill>
                <a:latin typeface="Trebuchet MS"/>
                <a:cs typeface="Trebuchet MS"/>
              </a:rPr>
              <a:t>state</a:t>
            </a:r>
            <a:r>
              <a:rPr sz="1313" spc="-41"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8" dirty="0">
                <a:solidFill>
                  <a:srgbClr val="C00000"/>
                </a:solidFill>
                <a:latin typeface="Trebuchet MS"/>
                <a:cs typeface="Trebuchet MS"/>
              </a:rPr>
              <a:t>decoder</a:t>
            </a:r>
            <a:r>
              <a:rPr sz="1313" spc="-41" dirty="0">
                <a:solidFill>
                  <a:srgbClr val="C00000"/>
                </a:solidFill>
                <a:latin typeface="Trebuchet MS"/>
                <a:cs typeface="Trebuchet MS"/>
              </a:rPr>
              <a:t> </a:t>
            </a:r>
            <a:r>
              <a:rPr sz="1313" spc="153" dirty="0">
                <a:solidFill>
                  <a:srgbClr val="C00000"/>
                </a:solidFill>
                <a:latin typeface="Trebuchet MS"/>
                <a:cs typeface="Trebuchet MS"/>
              </a:rPr>
              <a:t>RNN</a:t>
            </a:r>
            <a:endParaRPr sz="1313">
              <a:latin typeface="Trebuchet MS"/>
              <a:cs typeface="Trebuchet MS"/>
            </a:endParaRPr>
          </a:p>
          <a:p>
            <a:pPr marL="2057876">
              <a:spcBef>
                <a:spcPts val="476"/>
              </a:spcBef>
              <a:tabLst>
                <a:tab pos="2571274" algn="l"/>
              </a:tabLst>
            </a:pPr>
            <a:r>
              <a:rPr sz="1800" spc="4" dirty="0">
                <a:solidFill>
                  <a:srgbClr val="00449C"/>
                </a:solidFill>
                <a:latin typeface="Trebuchet MS"/>
                <a:cs typeface="Trebuchet MS"/>
              </a:rPr>
              <a:t>Le	</a:t>
            </a:r>
            <a:r>
              <a:rPr sz="1800" spc="-15" dirty="0">
                <a:solidFill>
                  <a:srgbClr val="00449C"/>
                </a:solidFill>
                <a:latin typeface="Trebuchet MS"/>
                <a:cs typeface="Trebuchet MS"/>
              </a:rPr>
              <a:t>chien</a:t>
            </a:r>
            <a:endParaRPr sz="1800">
              <a:latin typeface="Trebuchet MS"/>
              <a:cs typeface="Trebuchet MS"/>
            </a:endParaRPr>
          </a:p>
        </p:txBody>
      </p:sp>
      <p:sp>
        <p:nvSpPr>
          <p:cNvPr id="78" name="object 78">
            <a:extLst>
              <a:ext uri="{FF2B5EF4-FFF2-40B4-BE49-F238E27FC236}">
                <a16:creationId xmlns:a16="http://schemas.microsoft.com/office/drawing/2014/main" id="{DBF6E868-34B0-47B8-1DBA-B6828EEF0A4E}"/>
              </a:ext>
            </a:extLst>
          </p:cNvPr>
          <p:cNvSpPr txBox="1"/>
          <p:nvPr/>
        </p:nvSpPr>
        <p:spPr>
          <a:xfrm>
            <a:off x="6304863" y="4581309"/>
            <a:ext cx="1396841" cy="235707"/>
          </a:xfrm>
          <a:prstGeom prst="rect">
            <a:avLst/>
          </a:prstGeom>
        </p:spPr>
        <p:txBody>
          <a:bodyPr vert="horz" wrap="square" lIns="0" tIns="10478" rIns="0" bIns="0" rtlCol="0">
            <a:spAutoFit/>
          </a:bodyPr>
          <a:lstStyle/>
          <a:p>
            <a:pPr marL="9525">
              <a:spcBef>
                <a:spcPts val="83"/>
              </a:spcBef>
            </a:pPr>
            <a:r>
              <a:rPr sz="1463" spc="161" dirty="0">
                <a:solidFill>
                  <a:srgbClr val="7030A0"/>
                </a:solidFill>
                <a:latin typeface="Trebuchet MS"/>
                <a:cs typeface="Trebuchet MS"/>
              </a:rPr>
              <a:t>DECODER</a:t>
            </a:r>
            <a:r>
              <a:rPr sz="1463" spc="-98"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79" name="object 79">
            <a:extLst>
              <a:ext uri="{FF2B5EF4-FFF2-40B4-BE49-F238E27FC236}">
                <a16:creationId xmlns:a16="http://schemas.microsoft.com/office/drawing/2014/main" id="{A8DD047D-181A-FA61-D248-64949B75037A}"/>
              </a:ext>
            </a:extLst>
          </p:cNvPr>
          <p:cNvSpPr txBox="1"/>
          <p:nvPr/>
        </p:nvSpPr>
        <p:spPr>
          <a:xfrm>
            <a:off x="2293136" y="4636173"/>
            <a:ext cx="1403509" cy="235707"/>
          </a:xfrm>
          <a:prstGeom prst="rect">
            <a:avLst/>
          </a:prstGeom>
        </p:spPr>
        <p:txBody>
          <a:bodyPr vert="horz" wrap="square" lIns="0" tIns="10478" rIns="0" bIns="0" rtlCol="0">
            <a:spAutoFit/>
          </a:bodyPr>
          <a:lstStyle/>
          <a:p>
            <a:pPr marL="9525">
              <a:spcBef>
                <a:spcPts val="83"/>
              </a:spcBef>
            </a:pPr>
            <a:r>
              <a:rPr sz="1463" spc="165" dirty="0">
                <a:solidFill>
                  <a:srgbClr val="7030A0"/>
                </a:solidFill>
                <a:latin typeface="Trebuchet MS"/>
                <a:cs typeface="Trebuchet MS"/>
              </a:rPr>
              <a:t>ENCODER</a:t>
            </a:r>
            <a:r>
              <a:rPr sz="1463" spc="-109"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85" name="Title 1">
            <a:extLst>
              <a:ext uri="{FF2B5EF4-FFF2-40B4-BE49-F238E27FC236}">
                <a16:creationId xmlns:a16="http://schemas.microsoft.com/office/drawing/2014/main" id="{78A9F2A6-97F8-E7E9-6951-A885517C263E}"/>
              </a:ext>
            </a:extLst>
          </p:cNvPr>
          <p:cNvSpPr>
            <a:spLocks noGrp="1"/>
          </p:cNvSpPr>
          <p:nvPr>
            <p:ph type="title"/>
          </p:nvPr>
        </p:nvSpPr>
        <p:spPr>
          <a:xfrm>
            <a:off x="533919" y="19658"/>
            <a:ext cx="8085415" cy="857542"/>
          </a:xfrm>
        </p:spPr>
        <p:txBody>
          <a:bodyPr/>
          <a:lstStyle/>
          <a:p>
            <a:r>
              <a:rPr lang="en-US" sz="2400" dirty="0"/>
              <a:t>RNN to Map Sequence to Another Sequence (aka Seq2Seq) </a:t>
            </a:r>
          </a:p>
        </p:txBody>
      </p:sp>
    </p:spTree>
    <p:extLst>
      <p:ext uri="{BB962C8B-B14F-4D97-AF65-F5344CB8AC3E}">
        <p14:creationId xmlns:p14="http://schemas.microsoft.com/office/powerpoint/2010/main" val="3842591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C35AD-4797-8512-F79F-F9497025F6AB}"/>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6EC97D7B-D4A7-C12D-C70E-4B98404E32D2}"/>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2E103224-A702-1164-FEE4-5BDE1464D5FE}"/>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21170EF3-82B2-45F9-34E9-71BE4B62EC7A}"/>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D3BFA8FE-33C2-A46A-47E2-A232A707F169}"/>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EA745946-322C-A950-8F88-5A1CBC7FA364}"/>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FCF60F36-1041-0662-5B28-3625B2163780}"/>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C60B885F-6B26-FBF1-650D-6B7E2B8C91B5}"/>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DBBBE770-890F-829E-187C-5878ED069537}"/>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B3D7EAAB-42F3-48DA-3CBF-AD2456743078}"/>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FFD74A68-70AF-91BF-0C5E-4935D038C83E}"/>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60B31AF2-D16A-1F6A-6663-4EE1AF7AD801}"/>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0D66AA5B-7197-882E-5568-B6B73D926186}"/>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A0EEF4FD-DD51-9E40-389C-272C0200073C}"/>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FA464D45-7346-B7FE-A85E-0719F0B2D95F}"/>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34672946-4149-1EC1-5D73-49CE6F8FF827}"/>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5A4C5591-A398-BA1F-8434-63B1CF78B8A7}"/>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1DE2A650-1C7C-9134-B3C8-3E6EE73F75FB}"/>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ED9DF240-D35A-5969-5CEE-AA84A646884E}"/>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598F0DF4-C1CC-D017-2C5A-533B065F3450}"/>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DD65BEE0-2BC2-C82B-612C-DC30D961C747}"/>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5D1AC1B1-544D-EDFD-6733-F37A8CE510EF}"/>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AC901BC7-767E-49C2-069C-16230086CD7E}"/>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7D2FBD02-03A1-DFF4-6B8B-5A64C3FB4B8E}"/>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A23B11BA-D5F0-AAFE-E7A1-79D6351B1979}"/>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F465FDDF-B2F3-5C12-88F0-B27EDDD7E31F}"/>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0876B3BB-7DD2-AEFF-C3DA-8816233C90E0}"/>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F665D85C-9944-51A4-3B3E-DBEC45D9E305}"/>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08D61642-EF2C-06FA-623D-AA9A07ABDAF5}"/>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7E4C3C3E-C926-CDD5-AA1C-A8FEF7D1E60A}"/>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C234F6DD-D9F2-249E-63AE-E532FEFF68D8}"/>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35E6BD2F-2844-1AFC-3980-FED5EDC65645}"/>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83E5D378-5425-88DD-C171-A0AB76EEDFB1}"/>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5FD3CE0A-FB5D-12F5-C206-A3F86DFBB5DA}"/>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1FC2DDFC-1AA1-3A16-6096-BCFC7B043929}"/>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A0A446DC-24A1-650B-3BDA-DAB7C47FC486}"/>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9BF52E05-60B9-C391-6142-5824D522A45C}"/>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BE1628D8-74EE-DE32-0FD5-38D2A133C15C}"/>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F20AAA75-C11E-EDEF-91E0-4519FD38632F}"/>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398205C7-92F4-5744-A817-DCDD2528C23A}"/>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807968B9-8E68-3536-E354-C3728D819037}"/>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BB511C34-A7A7-426F-2CF1-1CB513643D6F}"/>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26D31C41-682A-86F1-D41D-FC0990B5C498}"/>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BDDB509A-4747-54AD-E3E0-58670098186F}"/>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A7ED7A4D-7969-98F1-FB3E-6041F94C4B46}"/>
              </a:ext>
            </a:extLst>
          </p:cNvPr>
          <p:cNvGrpSpPr/>
          <p:nvPr/>
        </p:nvGrpSpPr>
        <p:grpSpPr>
          <a:xfrm>
            <a:off x="5097708" y="2419154"/>
            <a:ext cx="953929" cy="1568767"/>
            <a:chOff x="6796944" y="3225538"/>
            <a:chExt cx="1271905" cy="2091689"/>
          </a:xfrm>
        </p:grpSpPr>
        <p:sp>
          <p:nvSpPr>
            <p:cNvPr id="47" name="object 47">
              <a:extLst>
                <a:ext uri="{FF2B5EF4-FFF2-40B4-BE49-F238E27FC236}">
                  <a16:creationId xmlns:a16="http://schemas.microsoft.com/office/drawing/2014/main" id="{D8E265A6-E79C-D046-19E2-E2F7E74DA385}"/>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A1CD9783-D66C-50DA-4087-F009F5514D6B}"/>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6FC0CDA2-CF22-BF05-505D-5AA0006FB2BF}"/>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8364050A-3EF2-4E3B-BC38-D6C11E91E442}"/>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82C9F799-345B-C535-9D1D-9333623C0818}"/>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DEF5A536-DE8B-1643-8EDA-A91CE8348EEA}"/>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49456045-60D8-458B-03C3-187925EE1A1E}"/>
                </a:ext>
              </a:extLst>
            </p:cNvPr>
            <p:cNvSpPr/>
            <p:nvPr/>
          </p:nvSpPr>
          <p:spPr>
            <a:xfrm>
              <a:off x="6797878" y="3768204"/>
              <a:ext cx="829310" cy="1549400"/>
            </a:xfrm>
            <a:custGeom>
              <a:avLst/>
              <a:gdLst/>
              <a:ahLst/>
              <a:cxnLst/>
              <a:rect l="l" t="t" r="r" b="b"/>
              <a:pathLst>
                <a:path w="829309" h="1549400">
                  <a:moveTo>
                    <a:pt x="329476" y="1210970"/>
                  </a:moveTo>
                  <a:lnTo>
                    <a:pt x="164744" y="981583"/>
                  </a:lnTo>
                  <a:lnTo>
                    <a:pt x="0" y="1210970"/>
                  </a:lnTo>
                  <a:lnTo>
                    <a:pt x="119316" y="1210970"/>
                  </a:lnTo>
                  <a:lnTo>
                    <a:pt x="119316" y="1549019"/>
                  </a:lnTo>
                  <a:lnTo>
                    <a:pt x="210159" y="1549019"/>
                  </a:lnTo>
                  <a:lnTo>
                    <a:pt x="210159" y="1210970"/>
                  </a:lnTo>
                  <a:lnTo>
                    <a:pt x="329476" y="1210970"/>
                  </a:lnTo>
                  <a:close/>
                </a:path>
                <a:path w="829309" h="1549400">
                  <a:moveTo>
                    <a:pt x="829056" y="164744"/>
                  </a:moveTo>
                  <a:lnTo>
                    <a:pt x="599655" y="0"/>
                  </a:lnTo>
                  <a:lnTo>
                    <a:pt x="599655" y="119316"/>
                  </a:lnTo>
                  <a:lnTo>
                    <a:pt x="426542" y="119316"/>
                  </a:lnTo>
                  <a:lnTo>
                    <a:pt x="426542" y="210159"/>
                  </a:lnTo>
                  <a:lnTo>
                    <a:pt x="599655" y="210159"/>
                  </a:lnTo>
                  <a:lnTo>
                    <a:pt x="599655" y="329476"/>
                  </a:lnTo>
                  <a:lnTo>
                    <a:pt x="829056" y="164744"/>
                  </a:lnTo>
                  <a:close/>
                </a:path>
              </a:pathLst>
            </a:custGeom>
            <a:solidFill>
              <a:srgbClr val="404040"/>
            </a:solidFill>
          </p:spPr>
          <p:txBody>
            <a:bodyPr wrap="square" lIns="0" tIns="0" rIns="0" bIns="0" rtlCol="0"/>
            <a:lstStyle/>
            <a:p>
              <a:endParaRPr sz="1050"/>
            </a:p>
          </p:txBody>
        </p:sp>
        <p:sp>
          <p:nvSpPr>
            <p:cNvPr id="54" name="object 54">
              <a:extLst>
                <a:ext uri="{FF2B5EF4-FFF2-40B4-BE49-F238E27FC236}">
                  <a16:creationId xmlns:a16="http://schemas.microsoft.com/office/drawing/2014/main" id="{F6F3A37E-9C88-859D-365F-C8C9A06CD7AF}"/>
                </a:ext>
              </a:extLst>
            </p:cNvPr>
            <p:cNvSpPr/>
            <p:nvPr/>
          </p:nvSpPr>
          <p:spPr>
            <a:xfrm>
              <a:off x="7738129" y="3244588"/>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5" name="object 55">
              <a:extLst>
                <a:ext uri="{FF2B5EF4-FFF2-40B4-BE49-F238E27FC236}">
                  <a16:creationId xmlns:a16="http://schemas.microsoft.com/office/drawing/2014/main" id="{95F338BC-5FE2-718D-CDE8-49CB6F64DD4D}"/>
                </a:ext>
              </a:extLst>
            </p:cNvPr>
            <p:cNvPicPr/>
            <p:nvPr/>
          </p:nvPicPr>
          <p:blipFill>
            <a:blip r:embed="rId6" cstate="print"/>
            <a:stretch>
              <a:fillRect/>
            </a:stretch>
          </p:blipFill>
          <p:spPr>
            <a:xfrm>
              <a:off x="7781870" y="4311538"/>
              <a:ext cx="222250" cy="222250"/>
            </a:xfrm>
            <a:prstGeom prst="rect">
              <a:avLst/>
            </a:prstGeom>
          </p:spPr>
        </p:pic>
        <p:pic>
          <p:nvPicPr>
            <p:cNvPr id="56" name="object 56">
              <a:extLst>
                <a:ext uri="{FF2B5EF4-FFF2-40B4-BE49-F238E27FC236}">
                  <a16:creationId xmlns:a16="http://schemas.microsoft.com/office/drawing/2014/main" id="{3D10B8A8-C3CC-6F9B-3805-0C6C6713DEB6}"/>
                </a:ext>
              </a:extLst>
            </p:cNvPr>
            <p:cNvPicPr/>
            <p:nvPr/>
          </p:nvPicPr>
          <p:blipFill>
            <a:blip r:embed="rId7" cstate="print"/>
            <a:stretch>
              <a:fillRect/>
            </a:stretch>
          </p:blipFill>
          <p:spPr>
            <a:xfrm>
              <a:off x="7781870" y="4065278"/>
              <a:ext cx="222250" cy="222250"/>
            </a:xfrm>
            <a:prstGeom prst="rect">
              <a:avLst/>
            </a:prstGeom>
          </p:spPr>
        </p:pic>
        <p:pic>
          <p:nvPicPr>
            <p:cNvPr id="57" name="object 57">
              <a:extLst>
                <a:ext uri="{FF2B5EF4-FFF2-40B4-BE49-F238E27FC236}">
                  <a16:creationId xmlns:a16="http://schemas.microsoft.com/office/drawing/2014/main" id="{4B9B3487-0ED4-1850-8232-6C2573B95992}"/>
                </a:ext>
              </a:extLst>
            </p:cNvPr>
            <p:cNvPicPr/>
            <p:nvPr/>
          </p:nvPicPr>
          <p:blipFill>
            <a:blip r:embed="rId6" cstate="print"/>
            <a:stretch>
              <a:fillRect/>
            </a:stretch>
          </p:blipFill>
          <p:spPr>
            <a:xfrm>
              <a:off x="7781870" y="3819019"/>
              <a:ext cx="222250" cy="222250"/>
            </a:xfrm>
            <a:prstGeom prst="rect">
              <a:avLst/>
            </a:prstGeom>
          </p:spPr>
        </p:pic>
        <p:pic>
          <p:nvPicPr>
            <p:cNvPr id="58" name="object 58">
              <a:extLst>
                <a:ext uri="{FF2B5EF4-FFF2-40B4-BE49-F238E27FC236}">
                  <a16:creationId xmlns:a16="http://schemas.microsoft.com/office/drawing/2014/main" id="{142E988F-D27C-DDF5-1C5A-A7101A8B5C8F}"/>
                </a:ext>
              </a:extLst>
            </p:cNvPr>
            <p:cNvPicPr/>
            <p:nvPr/>
          </p:nvPicPr>
          <p:blipFill>
            <a:blip r:embed="rId6" cstate="print"/>
            <a:stretch>
              <a:fillRect/>
            </a:stretch>
          </p:blipFill>
          <p:spPr>
            <a:xfrm>
              <a:off x="7781870" y="3567150"/>
              <a:ext cx="222250" cy="222250"/>
            </a:xfrm>
            <a:prstGeom prst="rect">
              <a:avLst/>
            </a:prstGeom>
          </p:spPr>
        </p:pic>
        <p:pic>
          <p:nvPicPr>
            <p:cNvPr id="59" name="object 59">
              <a:extLst>
                <a:ext uri="{FF2B5EF4-FFF2-40B4-BE49-F238E27FC236}">
                  <a16:creationId xmlns:a16="http://schemas.microsoft.com/office/drawing/2014/main" id="{B9DD9F31-C274-D2C8-185F-0494D8293903}"/>
                </a:ext>
              </a:extLst>
            </p:cNvPr>
            <p:cNvPicPr/>
            <p:nvPr/>
          </p:nvPicPr>
          <p:blipFill>
            <a:blip r:embed="rId6" cstate="print"/>
            <a:stretch>
              <a:fillRect/>
            </a:stretch>
          </p:blipFill>
          <p:spPr>
            <a:xfrm>
              <a:off x="7784155" y="3309155"/>
              <a:ext cx="222250" cy="222250"/>
            </a:xfrm>
            <a:prstGeom prst="rect">
              <a:avLst/>
            </a:prstGeom>
          </p:spPr>
        </p:pic>
        <p:sp>
          <p:nvSpPr>
            <p:cNvPr id="60" name="object 60">
              <a:extLst>
                <a:ext uri="{FF2B5EF4-FFF2-40B4-BE49-F238E27FC236}">
                  <a16:creationId xmlns:a16="http://schemas.microsoft.com/office/drawing/2014/main" id="{4C65F87D-2BBB-C841-C250-21F3E6400B78}"/>
                </a:ext>
              </a:extLst>
            </p:cNvPr>
            <p:cNvSpPr/>
            <p:nvPr/>
          </p:nvSpPr>
          <p:spPr>
            <a:xfrm>
              <a:off x="7738191" y="4742397"/>
              <a:ext cx="329565" cy="567690"/>
            </a:xfrm>
            <a:custGeom>
              <a:avLst/>
              <a:gdLst/>
              <a:ahLst/>
              <a:cxnLst/>
              <a:rect l="l" t="t" r="r" b="b"/>
              <a:pathLst>
                <a:path w="329565" h="567689">
                  <a:moveTo>
                    <a:pt x="164741" y="0"/>
                  </a:moveTo>
                  <a:lnTo>
                    <a:pt x="0" y="229395"/>
                  </a:lnTo>
                  <a:lnTo>
                    <a:pt x="119315" y="229395"/>
                  </a:lnTo>
                  <a:lnTo>
                    <a:pt x="119315" y="567437"/>
                  </a:lnTo>
                  <a:lnTo>
                    <a:pt x="210167" y="567437"/>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61" name="object 61">
            <a:extLst>
              <a:ext uri="{FF2B5EF4-FFF2-40B4-BE49-F238E27FC236}">
                <a16:creationId xmlns:a16="http://schemas.microsoft.com/office/drawing/2014/main" id="{0028C9AF-9884-B2C8-C3F9-4A4409B0CE09}"/>
              </a:ext>
            </a:extLst>
          </p:cNvPr>
          <p:cNvSpPr txBox="1"/>
          <p:nvPr/>
        </p:nvSpPr>
        <p:spPr>
          <a:xfrm>
            <a:off x="5069927" y="1993010"/>
            <a:ext cx="1005364" cy="424412"/>
          </a:xfrm>
          <a:prstGeom prst="rect">
            <a:avLst/>
          </a:prstGeom>
        </p:spPr>
        <p:txBody>
          <a:bodyPr vert="horz" wrap="square" lIns="0" tIns="9525" rIns="0" bIns="0" rtlCol="0">
            <a:spAutoFit/>
          </a:bodyPr>
          <a:lstStyle/>
          <a:p>
            <a:pPr marL="47625">
              <a:lnSpc>
                <a:spcPts val="1852"/>
              </a:lnSpc>
              <a:spcBef>
                <a:spcPts val="75"/>
              </a:spcBef>
              <a:tabLst>
                <a:tab pos="702945" algn="l"/>
              </a:tabLst>
            </a:pPr>
            <a:r>
              <a:rPr sz="2700" spc="45" baseline="-20833" dirty="0">
                <a:latin typeface="Cambria Math"/>
                <a:cs typeface="Cambria Math"/>
              </a:rPr>
              <a:t>ℎ</a:t>
            </a:r>
            <a:r>
              <a:rPr sz="2025" spc="45" baseline="1543" dirty="0">
                <a:latin typeface="Cambria Math"/>
                <a:cs typeface="Cambria Math"/>
              </a:rPr>
              <a:t>𝐷	</a:t>
            </a:r>
            <a:r>
              <a:rPr sz="2700" spc="45" baseline="-20833"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69545">
              <a:lnSpc>
                <a:spcPts val="1313"/>
              </a:lnSpc>
              <a:tabLst>
                <a:tab pos="830580" algn="l"/>
              </a:tabLst>
            </a:pPr>
            <a:r>
              <a:rPr lang="en-US" sz="2025" spc="146" baseline="1543" dirty="0">
                <a:latin typeface="Cambria Math"/>
                <a:cs typeface="Cambria Math"/>
              </a:rPr>
              <a:t>1</a:t>
            </a:r>
            <a:r>
              <a:rPr sz="2025" spc="146" baseline="1543" dirty="0">
                <a:latin typeface="Cambria Math"/>
                <a:cs typeface="Cambria Math"/>
              </a:rPr>
              <a:t>	</a:t>
            </a:r>
            <a:r>
              <a:rPr lang="en-US" sz="1350" spc="-150" dirty="0">
                <a:latin typeface="Cambria Math"/>
                <a:cs typeface="Cambria Math"/>
              </a:rPr>
              <a:t>2</a:t>
            </a:r>
            <a:endParaRPr sz="1350" dirty="0">
              <a:latin typeface="Cambria Math"/>
              <a:cs typeface="Cambria Math"/>
            </a:endParaRPr>
          </a:p>
        </p:txBody>
      </p:sp>
      <p:sp>
        <p:nvSpPr>
          <p:cNvPr id="62" name="object 62">
            <a:extLst>
              <a:ext uri="{FF2B5EF4-FFF2-40B4-BE49-F238E27FC236}">
                <a16:creationId xmlns:a16="http://schemas.microsoft.com/office/drawing/2014/main" id="{C78B9B7C-4576-3343-BEF0-BBCEEBB81BC9}"/>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sp>
        <p:nvSpPr>
          <p:cNvPr id="63" name="object 63">
            <a:extLst>
              <a:ext uri="{FF2B5EF4-FFF2-40B4-BE49-F238E27FC236}">
                <a16:creationId xmlns:a16="http://schemas.microsoft.com/office/drawing/2014/main" id="{A5B245B7-D891-D14E-542D-34B9C65460AB}"/>
              </a:ext>
            </a:extLst>
          </p:cNvPr>
          <p:cNvSpPr txBox="1"/>
          <p:nvPr/>
        </p:nvSpPr>
        <p:spPr>
          <a:xfrm>
            <a:off x="6311437" y="4004692"/>
            <a:ext cx="566738" cy="286617"/>
          </a:xfrm>
          <a:prstGeom prst="rect">
            <a:avLst/>
          </a:prstGeom>
        </p:spPr>
        <p:txBody>
          <a:bodyPr vert="horz" wrap="square" lIns="0" tIns="9525" rIns="0" bIns="0" rtlCol="0">
            <a:spAutoFit/>
          </a:bodyPr>
          <a:lstStyle/>
          <a:p>
            <a:pPr marL="9525">
              <a:spcBef>
                <a:spcPts val="75"/>
              </a:spcBef>
            </a:pPr>
            <a:r>
              <a:rPr sz="1800" spc="-15" dirty="0">
                <a:solidFill>
                  <a:srgbClr val="C00000"/>
                </a:solidFill>
                <a:latin typeface="Microsoft Sans Serif"/>
                <a:cs typeface="Microsoft Sans Serif"/>
              </a:rPr>
              <a:t>c</a:t>
            </a:r>
            <a:r>
              <a:rPr sz="1800" spc="-19" dirty="0">
                <a:solidFill>
                  <a:srgbClr val="C00000"/>
                </a:solidFill>
                <a:latin typeface="Microsoft Sans Serif"/>
                <a:cs typeface="Microsoft Sans Serif"/>
              </a:rPr>
              <a:t>h</a:t>
            </a:r>
            <a:r>
              <a:rPr sz="1800" spc="15" dirty="0">
                <a:solidFill>
                  <a:srgbClr val="C00000"/>
                </a:solidFill>
                <a:latin typeface="Microsoft Sans Serif"/>
                <a:cs typeface="Microsoft Sans Serif"/>
              </a:rPr>
              <a:t>i</a:t>
            </a:r>
            <a:r>
              <a:rPr sz="1800" spc="-4" dirty="0">
                <a:solidFill>
                  <a:srgbClr val="C00000"/>
                </a:solidFill>
                <a:latin typeface="Microsoft Sans Serif"/>
                <a:cs typeface="Microsoft Sans Serif"/>
              </a:rPr>
              <a:t>en</a:t>
            </a:r>
            <a:endParaRPr sz="1800">
              <a:latin typeface="Microsoft Sans Serif"/>
              <a:cs typeface="Microsoft Sans Serif"/>
            </a:endParaRPr>
          </a:p>
        </p:txBody>
      </p:sp>
      <p:grpSp>
        <p:nvGrpSpPr>
          <p:cNvPr id="64" name="object 64">
            <a:extLst>
              <a:ext uri="{FF2B5EF4-FFF2-40B4-BE49-F238E27FC236}">
                <a16:creationId xmlns:a16="http://schemas.microsoft.com/office/drawing/2014/main" id="{5AF65073-93BE-4769-347A-24569892B70A}"/>
              </a:ext>
            </a:extLst>
          </p:cNvPr>
          <p:cNvGrpSpPr/>
          <p:nvPr/>
        </p:nvGrpSpPr>
        <p:grpSpPr>
          <a:xfrm>
            <a:off x="4638404" y="2413039"/>
            <a:ext cx="2102168" cy="1563529"/>
            <a:chOff x="6184539" y="3217385"/>
            <a:chExt cx="2802890" cy="2084705"/>
          </a:xfrm>
        </p:grpSpPr>
        <p:sp>
          <p:nvSpPr>
            <p:cNvPr id="65" name="object 65">
              <a:extLst>
                <a:ext uri="{FF2B5EF4-FFF2-40B4-BE49-F238E27FC236}">
                  <a16:creationId xmlns:a16="http://schemas.microsoft.com/office/drawing/2014/main" id="{BFF3C35B-B302-2715-E7DB-760C794FFDB2}"/>
                </a:ext>
              </a:extLst>
            </p:cNvPr>
            <p:cNvSpPr/>
            <p:nvPr/>
          </p:nvSpPr>
          <p:spPr>
            <a:xfrm>
              <a:off x="6184531" y="3760050"/>
              <a:ext cx="2361565" cy="363855"/>
            </a:xfrm>
            <a:custGeom>
              <a:avLst/>
              <a:gdLst/>
              <a:ahLst/>
              <a:cxnLst/>
              <a:rect l="l" t="t" r="r" b="b"/>
              <a:pathLst>
                <a:path w="2361565" h="363854">
                  <a:moveTo>
                    <a:pt x="488175" y="198932"/>
                  </a:moveTo>
                  <a:lnTo>
                    <a:pt x="258787" y="34188"/>
                  </a:lnTo>
                  <a:lnTo>
                    <a:pt x="258787" y="153504"/>
                  </a:lnTo>
                  <a:lnTo>
                    <a:pt x="0" y="153504"/>
                  </a:lnTo>
                  <a:lnTo>
                    <a:pt x="0" y="244360"/>
                  </a:lnTo>
                  <a:lnTo>
                    <a:pt x="258787" y="244360"/>
                  </a:lnTo>
                  <a:lnTo>
                    <a:pt x="258787" y="363677"/>
                  </a:lnTo>
                  <a:lnTo>
                    <a:pt x="488175" y="198932"/>
                  </a:lnTo>
                  <a:close/>
                </a:path>
                <a:path w="2361565" h="363854">
                  <a:moveTo>
                    <a:pt x="2361120" y="164744"/>
                  </a:moveTo>
                  <a:lnTo>
                    <a:pt x="2131720" y="0"/>
                  </a:lnTo>
                  <a:lnTo>
                    <a:pt x="2131720" y="119316"/>
                  </a:lnTo>
                  <a:lnTo>
                    <a:pt x="1958606" y="119316"/>
                  </a:lnTo>
                  <a:lnTo>
                    <a:pt x="1958606" y="210172"/>
                  </a:lnTo>
                  <a:lnTo>
                    <a:pt x="2131720" y="210172"/>
                  </a:lnTo>
                  <a:lnTo>
                    <a:pt x="2131720" y="329476"/>
                  </a:lnTo>
                  <a:lnTo>
                    <a:pt x="2361120" y="164744"/>
                  </a:lnTo>
                  <a:close/>
                </a:path>
              </a:pathLst>
            </a:custGeom>
            <a:solidFill>
              <a:srgbClr val="404040"/>
            </a:solidFill>
          </p:spPr>
          <p:txBody>
            <a:bodyPr wrap="square" lIns="0" tIns="0" rIns="0" bIns="0" rtlCol="0"/>
            <a:lstStyle/>
            <a:p>
              <a:endParaRPr sz="1050"/>
            </a:p>
          </p:txBody>
        </p:sp>
        <p:sp>
          <p:nvSpPr>
            <p:cNvPr id="66" name="object 66">
              <a:extLst>
                <a:ext uri="{FF2B5EF4-FFF2-40B4-BE49-F238E27FC236}">
                  <a16:creationId xmlns:a16="http://schemas.microsoft.com/office/drawing/2014/main" id="{1CEDB01D-8CDE-9A45-4A44-6D4C9F4C8773}"/>
                </a:ext>
              </a:extLst>
            </p:cNvPr>
            <p:cNvSpPr/>
            <p:nvPr/>
          </p:nvSpPr>
          <p:spPr>
            <a:xfrm>
              <a:off x="8656848" y="323643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67" name="object 67">
              <a:extLst>
                <a:ext uri="{FF2B5EF4-FFF2-40B4-BE49-F238E27FC236}">
                  <a16:creationId xmlns:a16="http://schemas.microsoft.com/office/drawing/2014/main" id="{16E2AE89-26B5-B645-9DA5-18079117578D}"/>
                </a:ext>
              </a:extLst>
            </p:cNvPr>
            <p:cNvPicPr/>
            <p:nvPr/>
          </p:nvPicPr>
          <p:blipFill>
            <a:blip r:embed="rId7" cstate="print"/>
            <a:stretch>
              <a:fillRect/>
            </a:stretch>
          </p:blipFill>
          <p:spPr>
            <a:xfrm>
              <a:off x="8700590" y="4303385"/>
              <a:ext cx="222250" cy="222250"/>
            </a:xfrm>
            <a:prstGeom prst="rect">
              <a:avLst/>
            </a:prstGeom>
          </p:spPr>
        </p:pic>
        <p:pic>
          <p:nvPicPr>
            <p:cNvPr id="68" name="object 68">
              <a:extLst>
                <a:ext uri="{FF2B5EF4-FFF2-40B4-BE49-F238E27FC236}">
                  <a16:creationId xmlns:a16="http://schemas.microsoft.com/office/drawing/2014/main" id="{D60035C8-4295-160D-3A21-30E902DC155C}"/>
                </a:ext>
              </a:extLst>
            </p:cNvPr>
            <p:cNvPicPr/>
            <p:nvPr/>
          </p:nvPicPr>
          <p:blipFill>
            <a:blip r:embed="rId6" cstate="print"/>
            <a:stretch>
              <a:fillRect/>
            </a:stretch>
          </p:blipFill>
          <p:spPr>
            <a:xfrm>
              <a:off x="8700590" y="4057126"/>
              <a:ext cx="222250" cy="222250"/>
            </a:xfrm>
            <a:prstGeom prst="rect">
              <a:avLst/>
            </a:prstGeom>
          </p:spPr>
        </p:pic>
        <p:pic>
          <p:nvPicPr>
            <p:cNvPr id="69" name="object 69">
              <a:extLst>
                <a:ext uri="{FF2B5EF4-FFF2-40B4-BE49-F238E27FC236}">
                  <a16:creationId xmlns:a16="http://schemas.microsoft.com/office/drawing/2014/main" id="{0CF79B0B-60BD-3AE4-BB1D-13C59497CBB1}"/>
                </a:ext>
              </a:extLst>
            </p:cNvPr>
            <p:cNvPicPr/>
            <p:nvPr/>
          </p:nvPicPr>
          <p:blipFill>
            <a:blip r:embed="rId6" cstate="print"/>
            <a:stretch>
              <a:fillRect/>
            </a:stretch>
          </p:blipFill>
          <p:spPr>
            <a:xfrm>
              <a:off x="8700590" y="3810867"/>
              <a:ext cx="222250" cy="222250"/>
            </a:xfrm>
            <a:prstGeom prst="rect">
              <a:avLst/>
            </a:prstGeom>
          </p:spPr>
        </p:pic>
        <p:pic>
          <p:nvPicPr>
            <p:cNvPr id="70" name="object 70">
              <a:extLst>
                <a:ext uri="{FF2B5EF4-FFF2-40B4-BE49-F238E27FC236}">
                  <a16:creationId xmlns:a16="http://schemas.microsoft.com/office/drawing/2014/main" id="{3A84219C-D7DF-3A25-FF8C-972764113747}"/>
                </a:ext>
              </a:extLst>
            </p:cNvPr>
            <p:cNvPicPr/>
            <p:nvPr/>
          </p:nvPicPr>
          <p:blipFill>
            <a:blip r:embed="rId6" cstate="print"/>
            <a:stretch>
              <a:fillRect/>
            </a:stretch>
          </p:blipFill>
          <p:spPr>
            <a:xfrm>
              <a:off x="8700590" y="3558998"/>
              <a:ext cx="222250" cy="222250"/>
            </a:xfrm>
            <a:prstGeom prst="rect">
              <a:avLst/>
            </a:prstGeom>
          </p:spPr>
        </p:pic>
        <p:pic>
          <p:nvPicPr>
            <p:cNvPr id="71" name="object 71">
              <a:extLst>
                <a:ext uri="{FF2B5EF4-FFF2-40B4-BE49-F238E27FC236}">
                  <a16:creationId xmlns:a16="http://schemas.microsoft.com/office/drawing/2014/main" id="{B1EF9A6C-D2E8-FD14-F38F-EFA64874AA80}"/>
                </a:ext>
              </a:extLst>
            </p:cNvPr>
            <p:cNvPicPr/>
            <p:nvPr/>
          </p:nvPicPr>
          <p:blipFill>
            <a:blip r:embed="rId6" cstate="print"/>
            <a:stretch>
              <a:fillRect/>
            </a:stretch>
          </p:blipFill>
          <p:spPr>
            <a:xfrm>
              <a:off x="8702874" y="3301002"/>
              <a:ext cx="222250" cy="222250"/>
            </a:xfrm>
            <a:prstGeom prst="rect">
              <a:avLst/>
            </a:prstGeom>
          </p:spPr>
        </p:pic>
        <p:sp>
          <p:nvSpPr>
            <p:cNvPr id="72" name="object 72">
              <a:extLst>
                <a:ext uri="{FF2B5EF4-FFF2-40B4-BE49-F238E27FC236}">
                  <a16:creationId xmlns:a16="http://schemas.microsoft.com/office/drawing/2014/main" id="{604E7176-7672-419B-575D-DCB495B3D8E7}"/>
                </a:ext>
              </a:extLst>
            </p:cNvPr>
            <p:cNvSpPr/>
            <p:nvPr/>
          </p:nvSpPr>
          <p:spPr>
            <a:xfrm>
              <a:off x="8656910" y="4734244"/>
              <a:ext cx="329565" cy="567690"/>
            </a:xfrm>
            <a:custGeom>
              <a:avLst/>
              <a:gdLst/>
              <a:ahLst/>
              <a:cxnLst/>
              <a:rect l="l" t="t" r="r" b="b"/>
              <a:pathLst>
                <a:path w="329565" h="567689">
                  <a:moveTo>
                    <a:pt x="164741" y="0"/>
                  </a:moveTo>
                  <a:lnTo>
                    <a:pt x="0" y="229395"/>
                  </a:lnTo>
                  <a:lnTo>
                    <a:pt x="119316" y="229395"/>
                  </a:lnTo>
                  <a:lnTo>
                    <a:pt x="119316" y="567437"/>
                  </a:lnTo>
                  <a:lnTo>
                    <a:pt x="210167" y="567437"/>
                  </a:lnTo>
                  <a:lnTo>
                    <a:pt x="210167" y="229395"/>
                  </a:lnTo>
                  <a:lnTo>
                    <a:pt x="329483" y="229395"/>
                  </a:lnTo>
                  <a:lnTo>
                    <a:pt x="164741" y="0"/>
                  </a:lnTo>
                  <a:close/>
                </a:path>
              </a:pathLst>
            </a:custGeom>
            <a:solidFill>
              <a:srgbClr val="404040"/>
            </a:solidFill>
          </p:spPr>
          <p:txBody>
            <a:bodyPr wrap="square" lIns="0" tIns="0" rIns="0" bIns="0" rtlCol="0"/>
            <a:lstStyle/>
            <a:p>
              <a:endParaRPr sz="1050"/>
            </a:p>
          </p:txBody>
        </p:sp>
      </p:grpSp>
      <p:sp>
        <p:nvSpPr>
          <p:cNvPr id="73" name="object 73">
            <a:extLst>
              <a:ext uri="{FF2B5EF4-FFF2-40B4-BE49-F238E27FC236}">
                <a16:creationId xmlns:a16="http://schemas.microsoft.com/office/drawing/2014/main" id="{8B1DFB02-190B-6C05-02C4-D67000198033}"/>
              </a:ext>
            </a:extLst>
          </p:cNvPr>
          <p:cNvSpPr txBox="1"/>
          <p:nvPr/>
        </p:nvSpPr>
        <p:spPr>
          <a:xfrm>
            <a:off x="6580228" y="2182749"/>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74" name="object 74">
            <a:extLst>
              <a:ext uri="{FF2B5EF4-FFF2-40B4-BE49-F238E27FC236}">
                <a16:creationId xmlns:a16="http://schemas.microsoft.com/office/drawing/2014/main" id="{46113D4A-9487-4F7B-66BC-8B94D4693E3E}"/>
              </a:ext>
            </a:extLst>
          </p:cNvPr>
          <p:cNvSpPr txBox="1"/>
          <p:nvPr/>
        </p:nvSpPr>
        <p:spPr>
          <a:xfrm>
            <a:off x="6433780" y="1986153"/>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sp>
        <p:nvSpPr>
          <p:cNvPr id="75" name="object 75">
            <a:extLst>
              <a:ext uri="{FF2B5EF4-FFF2-40B4-BE49-F238E27FC236}">
                <a16:creationId xmlns:a16="http://schemas.microsoft.com/office/drawing/2014/main" id="{62FDF806-6003-532C-2FD9-5A5D3F4977A6}"/>
              </a:ext>
            </a:extLst>
          </p:cNvPr>
          <p:cNvSpPr txBox="1"/>
          <p:nvPr/>
        </p:nvSpPr>
        <p:spPr>
          <a:xfrm>
            <a:off x="5790400" y="4013835"/>
            <a:ext cx="260509" cy="286617"/>
          </a:xfrm>
          <a:prstGeom prst="rect">
            <a:avLst/>
          </a:prstGeom>
        </p:spPr>
        <p:txBody>
          <a:bodyPr vert="horz" wrap="square" lIns="0" tIns="9525" rIns="0" bIns="0" rtlCol="0">
            <a:spAutoFit/>
          </a:bodyPr>
          <a:lstStyle/>
          <a:p>
            <a:pPr marL="9525">
              <a:spcBef>
                <a:spcPts val="75"/>
              </a:spcBef>
            </a:pPr>
            <a:r>
              <a:rPr sz="1800" spc="4" dirty="0">
                <a:solidFill>
                  <a:srgbClr val="C00000"/>
                </a:solidFill>
                <a:latin typeface="Trebuchet MS"/>
                <a:cs typeface="Trebuchet MS"/>
              </a:rPr>
              <a:t>Le</a:t>
            </a:r>
            <a:endParaRPr sz="1800">
              <a:latin typeface="Trebuchet MS"/>
              <a:cs typeface="Trebuchet MS"/>
            </a:endParaRPr>
          </a:p>
        </p:txBody>
      </p:sp>
      <p:sp>
        <p:nvSpPr>
          <p:cNvPr id="76" name="object 76">
            <a:extLst>
              <a:ext uri="{FF2B5EF4-FFF2-40B4-BE49-F238E27FC236}">
                <a16:creationId xmlns:a16="http://schemas.microsoft.com/office/drawing/2014/main" id="{83E16929-D84E-F7F4-3A4C-FB2B7E731261}"/>
              </a:ext>
            </a:extLst>
          </p:cNvPr>
          <p:cNvSpPr/>
          <p:nvPr/>
        </p:nvSpPr>
        <p:spPr>
          <a:xfrm>
            <a:off x="5111991" y="1696831"/>
            <a:ext cx="1593533" cy="359569"/>
          </a:xfrm>
          <a:custGeom>
            <a:avLst/>
            <a:gdLst/>
            <a:ahLst/>
            <a:cxnLst/>
            <a:rect l="l" t="t" r="r" b="b"/>
            <a:pathLst>
              <a:path w="2124709" h="479425">
                <a:moveTo>
                  <a:pt x="329488" y="229387"/>
                </a:moveTo>
                <a:lnTo>
                  <a:pt x="164744" y="0"/>
                </a:lnTo>
                <a:lnTo>
                  <a:pt x="0" y="229387"/>
                </a:lnTo>
                <a:lnTo>
                  <a:pt x="119316" y="229387"/>
                </a:lnTo>
                <a:lnTo>
                  <a:pt x="119316" y="476199"/>
                </a:lnTo>
                <a:lnTo>
                  <a:pt x="210172" y="476199"/>
                </a:lnTo>
                <a:lnTo>
                  <a:pt x="210172" y="229387"/>
                </a:lnTo>
                <a:lnTo>
                  <a:pt x="329488" y="229387"/>
                </a:lnTo>
                <a:close/>
              </a:path>
              <a:path w="2124709" h="479425">
                <a:moveTo>
                  <a:pt x="1217498" y="232130"/>
                </a:moveTo>
                <a:lnTo>
                  <a:pt x="1052753" y="2743"/>
                </a:lnTo>
                <a:lnTo>
                  <a:pt x="888009" y="232130"/>
                </a:lnTo>
                <a:lnTo>
                  <a:pt x="1007325" y="232130"/>
                </a:lnTo>
                <a:lnTo>
                  <a:pt x="1007325" y="478929"/>
                </a:lnTo>
                <a:lnTo>
                  <a:pt x="1098181" y="478929"/>
                </a:lnTo>
                <a:lnTo>
                  <a:pt x="1098181" y="232130"/>
                </a:lnTo>
                <a:lnTo>
                  <a:pt x="1217498" y="232130"/>
                </a:lnTo>
                <a:close/>
              </a:path>
              <a:path w="2124709" h="479425">
                <a:moveTo>
                  <a:pt x="2124545" y="231546"/>
                </a:moveTo>
                <a:lnTo>
                  <a:pt x="1959800" y="2159"/>
                </a:lnTo>
                <a:lnTo>
                  <a:pt x="1795068" y="231546"/>
                </a:lnTo>
                <a:lnTo>
                  <a:pt x="1914385" y="231546"/>
                </a:lnTo>
                <a:lnTo>
                  <a:pt x="1914385" y="478358"/>
                </a:lnTo>
                <a:lnTo>
                  <a:pt x="2005228" y="478358"/>
                </a:lnTo>
                <a:lnTo>
                  <a:pt x="2005228" y="231546"/>
                </a:lnTo>
                <a:lnTo>
                  <a:pt x="2124545" y="231546"/>
                </a:lnTo>
                <a:close/>
              </a:path>
            </a:pathLst>
          </a:custGeom>
          <a:solidFill>
            <a:srgbClr val="404040"/>
          </a:solidFill>
        </p:spPr>
        <p:txBody>
          <a:bodyPr wrap="square" lIns="0" tIns="0" rIns="0" bIns="0" rtlCol="0"/>
          <a:lstStyle/>
          <a:p>
            <a:endParaRPr sz="1050"/>
          </a:p>
        </p:txBody>
      </p:sp>
      <p:sp>
        <p:nvSpPr>
          <p:cNvPr id="77" name="object 77">
            <a:extLst>
              <a:ext uri="{FF2B5EF4-FFF2-40B4-BE49-F238E27FC236}">
                <a16:creationId xmlns:a16="http://schemas.microsoft.com/office/drawing/2014/main" id="{D31E6FE1-C129-EFDE-EA6A-032D9E977AD5}"/>
              </a:ext>
            </a:extLst>
          </p:cNvPr>
          <p:cNvSpPr txBox="1"/>
          <p:nvPr/>
        </p:nvSpPr>
        <p:spPr>
          <a:xfrm>
            <a:off x="6351849" y="1371219"/>
            <a:ext cx="489109" cy="286617"/>
          </a:xfrm>
          <a:prstGeom prst="rect">
            <a:avLst/>
          </a:prstGeom>
        </p:spPr>
        <p:txBody>
          <a:bodyPr vert="horz" wrap="square" lIns="0" tIns="9525" rIns="0" bIns="0" rtlCol="0">
            <a:spAutoFit/>
          </a:bodyPr>
          <a:lstStyle/>
          <a:p>
            <a:pPr marL="9525">
              <a:spcBef>
                <a:spcPts val="75"/>
              </a:spcBef>
            </a:pPr>
            <a:r>
              <a:rPr sz="1800" spc="-8" dirty="0">
                <a:solidFill>
                  <a:srgbClr val="00449C"/>
                </a:solidFill>
                <a:latin typeface="Trebuchet MS"/>
                <a:cs typeface="Trebuchet MS"/>
              </a:rPr>
              <a:t>b</a:t>
            </a:r>
            <a:r>
              <a:rPr sz="1800" spc="-4" dirty="0">
                <a:solidFill>
                  <a:srgbClr val="00449C"/>
                </a:solidFill>
                <a:latin typeface="Trebuchet MS"/>
                <a:cs typeface="Trebuchet MS"/>
              </a:rPr>
              <a:t>r</a:t>
            </a:r>
            <a:r>
              <a:rPr sz="1800" spc="15" dirty="0">
                <a:solidFill>
                  <a:srgbClr val="00449C"/>
                </a:solidFill>
                <a:latin typeface="Trebuchet MS"/>
                <a:cs typeface="Trebuchet MS"/>
              </a:rPr>
              <a:t>un</a:t>
            </a:r>
            <a:endParaRPr sz="1800">
              <a:latin typeface="Trebuchet MS"/>
              <a:cs typeface="Trebuchet MS"/>
            </a:endParaRPr>
          </a:p>
        </p:txBody>
      </p:sp>
      <p:sp>
        <p:nvSpPr>
          <p:cNvPr id="79" name="object 79">
            <a:extLst>
              <a:ext uri="{FF2B5EF4-FFF2-40B4-BE49-F238E27FC236}">
                <a16:creationId xmlns:a16="http://schemas.microsoft.com/office/drawing/2014/main" id="{16803504-38C5-D676-5CAB-F2C256363BB5}"/>
              </a:ext>
            </a:extLst>
          </p:cNvPr>
          <p:cNvSpPr txBox="1"/>
          <p:nvPr/>
        </p:nvSpPr>
        <p:spPr>
          <a:xfrm>
            <a:off x="6304863" y="4581309"/>
            <a:ext cx="1396841" cy="235707"/>
          </a:xfrm>
          <a:prstGeom prst="rect">
            <a:avLst/>
          </a:prstGeom>
        </p:spPr>
        <p:txBody>
          <a:bodyPr vert="horz" wrap="square" lIns="0" tIns="10478" rIns="0" bIns="0" rtlCol="0">
            <a:spAutoFit/>
          </a:bodyPr>
          <a:lstStyle/>
          <a:p>
            <a:pPr marL="9525">
              <a:spcBef>
                <a:spcPts val="83"/>
              </a:spcBef>
            </a:pPr>
            <a:r>
              <a:rPr sz="1463" spc="161" dirty="0">
                <a:solidFill>
                  <a:srgbClr val="7030A0"/>
                </a:solidFill>
                <a:latin typeface="Trebuchet MS"/>
                <a:cs typeface="Trebuchet MS"/>
              </a:rPr>
              <a:t>DECODER</a:t>
            </a:r>
            <a:r>
              <a:rPr sz="1463" spc="-98"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80" name="object 80">
            <a:extLst>
              <a:ext uri="{FF2B5EF4-FFF2-40B4-BE49-F238E27FC236}">
                <a16:creationId xmlns:a16="http://schemas.microsoft.com/office/drawing/2014/main" id="{C7AFDBF2-9894-3D55-EFBD-307F98C02B0A}"/>
              </a:ext>
            </a:extLst>
          </p:cNvPr>
          <p:cNvSpPr txBox="1"/>
          <p:nvPr/>
        </p:nvSpPr>
        <p:spPr>
          <a:xfrm>
            <a:off x="2293136" y="4636173"/>
            <a:ext cx="1403509" cy="235707"/>
          </a:xfrm>
          <a:prstGeom prst="rect">
            <a:avLst/>
          </a:prstGeom>
        </p:spPr>
        <p:txBody>
          <a:bodyPr vert="horz" wrap="square" lIns="0" tIns="10478" rIns="0" bIns="0" rtlCol="0">
            <a:spAutoFit/>
          </a:bodyPr>
          <a:lstStyle/>
          <a:p>
            <a:pPr marL="9525">
              <a:spcBef>
                <a:spcPts val="83"/>
              </a:spcBef>
            </a:pPr>
            <a:r>
              <a:rPr sz="1463" spc="165" dirty="0">
                <a:solidFill>
                  <a:srgbClr val="7030A0"/>
                </a:solidFill>
                <a:latin typeface="Trebuchet MS"/>
                <a:cs typeface="Trebuchet MS"/>
              </a:rPr>
              <a:t>ENCODER</a:t>
            </a:r>
            <a:r>
              <a:rPr sz="1463" spc="-109"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78" name="object 78">
            <a:extLst>
              <a:ext uri="{FF2B5EF4-FFF2-40B4-BE49-F238E27FC236}">
                <a16:creationId xmlns:a16="http://schemas.microsoft.com/office/drawing/2014/main" id="{6B3FC194-7DD6-01B6-D108-698C520E134E}"/>
              </a:ext>
            </a:extLst>
          </p:cNvPr>
          <p:cNvSpPr txBox="1"/>
          <p:nvPr/>
        </p:nvSpPr>
        <p:spPr>
          <a:xfrm>
            <a:off x="3043108" y="817380"/>
            <a:ext cx="3256121" cy="847316"/>
          </a:xfrm>
          <a:prstGeom prst="rect">
            <a:avLst/>
          </a:prstGeom>
        </p:spPr>
        <p:txBody>
          <a:bodyPr vert="horz" wrap="square" lIns="0" tIns="9049" rIns="0" bIns="0" rtlCol="0">
            <a:spAutoFit/>
          </a:bodyPr>
          <a:lstStyle/>
          <a:p>
            <a:pPr marL="9525" marR="3810">
              <a:lnSpc>
                <a:spcPct val="123400"/>
              </a:lnSpc>
              <a:spcBef>
                <a:spcPts val="71"/>
              </a:spcBef>
            </a:pPr>
            <a:r>
              <a:rPr sz="1313" spc="23" dirty="0">
                <a:solidFill>
                  <a:srgbClr val="C00000"/>
                </a:solidFill>
                <a:latin typeface="Trebuchet MS"/>
                <a:cs typeface="Trebuchet MS"/>
              </a:rPr>
              <a:t>The</a:t>
            </a:r>
            <a:r>
              <a:rPr sz="1313" spc="-45" dirty="0">
                <a:solidFill>
                  <a:srgbClr val="C00000"/>
                </a:solidFill>
                <a:latin typeface="Trebuchet MS"/>
                <a:cs typeface="Trebuchet MS"/>
              </a:rPr>
              <a:t> </a:t>
            </a:r>
            <a:r>
              <a:rPr sz="1313" spc="-34" dirty="0">
                <a:solidFill>
                  <a:srgbClr val="C00000"/>
                </a:solidFill>
                <a:latin typeface="Trebuchet MS"/>
                <a:cs typeface="Trebuchet MS"/>
              </a:rPr>
              <a:t>final</a:t>
            </a:r>
            <a:r>
              <a:rPr sz="1313" spc="-41" dirty="0">
                <a:solidFill>
                  <a:srgbClr val="C00000"/>
                </a:solidFill>
                <a:latin typeface="Trebuchet MS"/>
                <a:cs typeface="Trebuchet MS"/>
              </a:rPr>
              <a:t> </a:t>
            </a:r>
            <a:r>
              <a:rPr sz="1313" spc="38" dirty="0">
                <a:solidFill>
                  <a:srgbClr val="C00000"/>
                </a:solidFill>
                <a:latin typeface="Trebuchet MS"/>
                <a:cs typeface="Trebuchet MS"/>
              </a:rPr>
              <a:t>hidden</a:t>
            </a:r>
            <a:r>
              <a:rPr sz="1313" spc="-45" dirty="0">
                <a:solidFill>
                  <a:srgbClr val="C00000"/>
                </a:solidFill>
                <a:latin typeface="Trebuchet MS"/>
                <a:cs typeface="Trebuchet MS"/>
              </a:rPr>
              <a:t> </a:t>
            </a:r>
            <a:r>
              <a:rPr sz="1313" spc="-11" dirty="0">
                <a:solidFill>
                  <a:srgbClr val="C00000"/>
                </a:solidFill>
                <a:latin typeface="Trebuchet MS"/>
                <a:cs typeface="Trebuchet MS"/>
              </a:rPr>
              <a:t>state</a:t>
            </a:r>
            <a:r>
              <a:rPr sz="1313" spc="-45"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0" dirty="0">
                <a:solidFill>
                  <a:srgbClr val="C00000"/>
                </a:solidFill>
                <a:latin typeface="Trebuchet MS"/>
                <a:cs typeface="Trebuchet MS"/>
              </a:rPr>
              <a:t>encoder</a:t>
            </a:r>
            <a:r>
              <a:rPr sz="1313" spc="-45" dirty="0">
                <a:solidFill>
                  <a:srgbClr val="C00000"/>
                </a:solidFill>
                <a:latin typeface="Trebuchet MS"/>
                <a:cs typeface="Trebuchet MS"/>
              </a:rPr>
              <a:t> </a:t>
            </a:r>
            <a:r>
              <a:rPr sz="1313" spc="153" dirty="0">
                <a:solidFill>
                  <a:srgbClr val="C00000"/>
                </a:solidFill>
                <a:latin typeface="Trebuchet MS"/>
                <a:cs typeface="Trebuchet MS"/>
              </a:rPr>
              <a:t>RNN </a:t>
            </a:r>
            <a:r>
              <a:rPr sz="1313" spc="-386" dirty="0">
                <a:solidFill>
                  <a:srgbClr val="C00000"/>
                </a:solidFill>
                <a:latin typeface="Trebuchet MS"/>
                <a:cs typeface="Trebuchet MS"/>
              </a:rPr>
              <a:t> </a:t>
            </a:r>
            <a:r>
              <a:rPr sz="1313" spc="-4" dirty="0">
                <a:solidFill>
                  <a:srgbClr val="C00000"/>
                </a:solidFill>
                <a:latin typeface="Trebuchet MS"/>
                <a:cs typeface="Trebuchet MS"/>
              </a:rPr>
              <a:t>is</a:t>
            </a:r>
            <a:r>
              <a:rPr sz="1313" spc="-49"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4" dirty="0">
                <a:solidFill>
                  <a:srgbClr val="C00000"/>
                </a:solidFill>
                <a:latin typeface="Trebuchet MS"/>
                <a:cs typeface="Trebuchet MS"/>
              </a:rPr>
              <a:t>initial</a:t>
            </a:r>
            <a:r>
              <a:rPr sz="1313" spc="-38" dirty="0">
                <a:solidFill>
                  <a:srgbClr val="C00000"/>
                </a:solidFill>
                <a:latin typeface="Trebuchet MS"/>
                <a:cs typeface="Trebuchet MS"/>
              </a:rPr>
              <a:t> </a:t>
            </a:r>
            <a:r>
              <a:rPr sz="1313" spc="-15" dirty="0">
                <a:solidFill>
                  <a:srgbClr val="C00000"/>
                </a:solidFill>
                <a:latin typeface="Trebuchet MS"/>
                <a:cs typeface="Trebuchet MS"/>
              </a:rPr>
              <a:t>state</a:t>
            </a:r>
            <a:r>
              <a:rPr sz="1313" spc="-41"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8" dirty="0">
                <a:solidFill>
                  <a:srgbClr val="C00000"/>
                </a:solidFill>
                <a:latin typeface="Trebuchet MS"/>
                <a:cs typeface="Trebuchet MS"/>
              </a:rPr>
              <a:t>decoder</a:t>
            </a:r>
            <a:r>
              <a:rPr sz="1313" spc="-41" dirty="0">
                <a:solidFill>
                  <a:srgbClr val="C00000"/>
                </a:solidFill>
                <a:latin typeface="Trebuchet MS"/>
                <a:cs typeface="Trebuchet MS"/>
              </a:rPr>
              <a:t> </a:t>
            </a:r>
            <a:r>
              <a:rPr sz="1313" spc="153" dirty="0">
                <a:solidFill>
                  <a:srgbClr val="C00000"/>
                </a:solidFill>
                <a:latin typeface="Trebuchet MS"/>
                <a:cs typeface="Trebuchet MS"/>
              </a:rPr>
              <a:t>RNN</a:t>
            </a:r>
            <a:endParaRPr sz="1313">
              <a:latin typeface="Trebuchet MS"/>
              <a:cs typeface="Trebuchet MS"/>
            </a:endParaRPr>
          </a:p>
          <a:p>
            <a:pPr marL="2057876">
              <a:spcBef>
                <a:spcPts val="476"/>
              </a:spcBef>
              <a:tabLst>
                <a:tab pos="2571274" algn="l"/>
              </a:tabLst>
            </a:pPr>
            <a:r>
              <a:rPr sz="1800" spc="4" dirty="0">
                <a:solidFill>
                  <a:srgbClr val="00449C"/>
                </a:solidFill>
                <a:latin typeface="Trebuchet MS"/>
                <a:cs typeface="Trebuchet MS"/>
              </a:rPr>
              <a:t>Le	</a:t>
            </a:r>
            <a:r>
              <a:rPr sz="1800" spc="-15" dirty="0">
                <a:solidFill>
                  <a:srgbClr val="00449C"/>
                </a:solidFill>
                <a:latin typeface="Trebuchet MS"/>
                <a:cs typeface="Trebuchet MS"/>
              </a:rPr>
              <a:t>chien</a:t>
            </a:r>
            <a:endParaRPr sz="1800">
              <a:latin typeface="Trebuchet MS"/>
              <a:cs typeface="Trebuchet MS"/>
            </a:endParaRPr>
          </a:p>
        </p:txBody>
      </p:sp>
      <p:sp>
        <p:nvSpPr>
          <p:cNvPr id="86" name="Title 1">
            <a:extLst>
              <a:ext uri="{FF2B5EF4-FFF2-40B4-BE49-F238E27FC236}">
                <a16:creationId xmlns:a16="http://schemas.microsoft.com/office/drawing/2014/main" id="{B8350656-26DE-26BA-9297-4F66FF1C0F90}"/>
              </a:ext>
            </a:extLst>
          </p:cNvPr>
          <p:cNvSpPr>
            <a:spLocks noGrp="1"/>
          </p:cNvSpPr>
          <p:nvPr>
            <p:ph type="title"/>
          </p:nvPr>
        </p:nvSpPr>
        <p:spPr>
          <a:xfrm>
            <a:off x="533919" y="19658"/>
            <a:ext cx="8085415" cy="857542"/>
          </a:xfrm>
        </p:spPr>
        <p:txBody>
          <a:bodyPr/>
          <a:lstStyle/>
          <a:p>
            <a:r>
              <a:rPr lang="en-US" sz="2400" dirty="0"/>
              <a:t>RNN to Map Sequence to Another Sequence (aka Seq2Seq) </a:t>
            </a:r>
          </a:p>
        </p:txBody>
      </p:sp>
    </p:spTree>
    <p:extLst>
      <p:ext uri="{BB962C8B-B14F-4D97-AF65-F5344CB8AC3E}">
        <p14:creationId xmlns:p14="http://schemas.microsoft.com/office/powerpoint/2010/main" val="1263699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569B6-4E01-4662-421B-43F73E7DEFA4}"/>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91260C11-0EA9-87FF-90B3-7A066F2844B1}"/>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CF5686D5-A941-A0A5-44F8-9BA381065966}"/>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9C7B766F-B7C4-D7CF-3658-C27B3C6A90C9}"/>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B66CC8F7-85F0-EA0C-D796-B94928F327B6}"/>
              </a:ext>
            </a:extLst>
          </p:cNvPr>
          <p:cNvSpPr>
            <a:spLocks noGrp="1"/>
          </p:cNvSpPr>
          <p:nvPr>
            <p:ph type="body" sz="quarter" idx="16"/>
          </p:nvPr>
        </p:nvSpPr>
        <p:spPr/>
        <p:txBody>
          <a:bodyPr/>
          <a:lstStyle/>
          <a:p>
            <a:endParaRPr lang="en-US" dirty="0"/>
          </a:p>
        </p:txBody>
      </p:sp>
      <p:sp>
        <p:nvSpPr>
          <p:cNvPr id="7" name="object 7">
            <a:extLst>
              <a:ext uri="{FF2B5EF4-FFF2-40B4-BE49-F238E27FC236}">
                <a16:creationId xmlns:a16="http://schemas.microsoft.com/office/drawing/2014/main" id="{D7FDD60A-57AF-0299-4F40-DC9DA80E812E}"/>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E9AA80D7-3369-AA74-6A00-FE6E1EC09079}"/>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DF2527AC-0DC7-0576-7E42-E6E30CAF329F}"/>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4B300C27-FAAC-0C11-D5AA-C972225F1BDC}"/>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E8562548-C7FD-4A0D-BE1C-5134BD16AE40}"/>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4D566369-62A1-9AF3-0642-C597300EC11B}"/>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67AD4AC3-F4F8-EF4A-0CEF-25A5C2A906C4}"/>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DE9BD593-6FE8-6B1D-560D-029D42FCE4CC}"/>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93E75233-EFF2-A509-D70B-1AB50AD277B5}"/>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780D8D5A-8718-80D0-C9E0-B7391FD5FDD8}"/>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22B77EF6-F3CA-5AD4-928E-C0195053A3FD}"/>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FB40D55B-E001-7E76-76AA-B0BA24F58ED4}"/>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37672F00-9249-C9A7-9302-1BED61EB34BF}"/>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AF3EE532-FE50-9B1A-FF3A-AC6516103699}"/>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22E85BCD-7663-315E-92A8-2C04878EBC6D}"/>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3FC054D7-7CEF-D6F3-4E8C-B9D8C9FAE927}"/>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F1A13CDB-956F-BF1A-41C3-4BCAE48DD8CD}"/>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D621CE98-CEC0-3570-C189-DD99440D87DB}"/>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0CEE2FA2-082A-46E9-F667-03A03C75DF30}"/>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1F56A3AB-52B1-8A9B-740E-0BA1F707B2AC}"/>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95AA2971-3446-92E0-3269-E2E79BA06546}"/>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522D5505-5929-2451-E5C2-0B70E331E27D}"/>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6E89FFFC-356B-0553-BCAC-8738A3FABA34}"/>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141EE4E5-CBE4-CDF7-8B68-9648D82EB67A}"/>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9F1B5007-C79A-1971-2B17-A3F68FA0C2F1}"/>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9B86C25A-C19F-F5F7-AB6F-006DDDE368C9}"/>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52E22076-FF8A-1539-6D99-484BF760EF0B}"/>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EA70FD28-8352-A78C-473C-81A86D75427F}"/>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569E4EA3-D46D-FC5D-FE73-67C603A990FE}"/>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356C9A53-5627-654F-F639-01F6690E86BD}"/>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F6B31751-3727-44A6-3B5F-62AB664E82D6}"/>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4E82EE30-C515-5C3B-CB46-BE44841487CE}"/>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0EE65F67-CA1C-A8EF-B721-864003B08E1F}"/>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2D5448B6-98E1-765C-E91F-7C13993FFA5C}"/>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11998D9B-043A-95E1-C611-61BE409365D8}"/>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dirty="0">
              <a:latin typeface="Cambria Math"/>
              <a:cs typeface="Cambria Math"/>
            </a:endParaRPr>
          </a:p>
        </p:txBody>
      </p:sp>
      <p:sp>
        <p:nvSpPr>
          <p:cNvPr id="42" name="object 42">
            <a:extLst>
              <a:ext uri="{FF2B5EF4-FFF2-40B4-BE49-F238E27FC236}">
                <a16:creationId xmlns:a16="http://schemas.microsoft.com/office/drawing/2014/main" id="{C415B6F9-F353-EA3E-7D0B-E34B7029FDC9}"/>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1F53516E-CA62-B8C9-B59F-46BA0E6C04DB}"/>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BF061773-3DEC-54EF-A945-D48C19B89AFC}"/>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4350C893-1BC6-6F10-33C1-A01EA409ED3F}"/>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C690E02E-9DAB-30E1-F0D4-0C7D76E5E0A2}"/>
              </a:ext>
            </a:extLst>
          </p:cNvPr>
          <p:cNvGrpSpPr/>
          <p:nvPr/>
        </p:nvGrpSpPr>
        <p:grpSpPr>
          <a:xfrm>
            <a:off x="5097708" y="2419154"/>
            <a:ext cx="953929" cy="1568767"/>
            <a:chOff x="6796944" y="3225538"/>
            <a:chExt cx="1271905" cy="2091689"/>
          </a:xfrm>
        </p:grpSpPr>
        <p:sp>
          <p:nvSpPr>
            <p:cNvPr id="47" name="object 47">
              <a:extLst>
                <a:ext uri="{FF2B5EF4-FFF2-40B4-BE49-F238E27FC236}">
                  <a16:creationId xmlns:a16="http://schemas.microsoft.com/office/drawing/2014/main" id="{6F6AB3C7-4BC0-14C6-826F-813FC4676967}"/>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A0BF4451-7C87-F56D-D885-6E8D38E17044}"/>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719A4312-5AAE-B3B8-EDF4-3A1F075E3679}"/>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1F744339-F401-0997-F515-11290821632A}"/>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DCF8421E-948C-9A17-BB63-38D1F7386F72}"/>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25558137-16C8-3A4E-4EFC-D0AC212DD7D4}"/>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6C9612C1-40AC-3FC7-F235-E786505C17BA}"/>
                </a:ext>
              </a:extLst>
            </p:cNvPr>
            <p:cNvSpPr/>
            <p:nvPr/>
          </p:nvSpPr>
          <p:spPr>
            <a:xfrm>
              <a:off x="6797878" y="3768204"/>
              <a:ext cx="829310" cy="1549400"/>
            </a:xfrm>
            <a:custGeom>
              <a:avLst/>
              <a:gdLst/>
              <a:ahLst/>
              <a:cxnLst/>
              <a:rect l="l" t="t" r="r" b="b"/>
              <a:pathLst>
                <a:path w="829309" h="1549400">
                  <a:moveTo>
                    <a:pt x="329476" y="1210970"/>
                  </a:moveTo>
                  <a:lnTo>
                    <a:pt x="164744" y="981583"/>
                  </a:lnTo>
                  <a:lnTo>
                    <a:pt x="0" y="1210970"/>
                  </a:lnTo>
                  <a:lnTo>
                    <a:pt x="119316" y="1210970"/>
                  </a:lnTo>
                  <a:lnTo>
                    <a:pt x="119316" y="1549019"/>
                  </a:lnTo>
                  <a:lnTo>
                    <a:pt x="210159" y="1549019"/>
                  </a:lnTo>
                  <a:lnTo>
                    <a:pt x="210159" y="1210970"/>
                  </a:lnTo>
                  <a:lnTo>
                    <a:pt x="329476" y="1210970"/>
                  </a:lnTo>
                  <a:close/>
                </a:path>
                <a:path w="829309" h="1549400">
                  <a:moveTo>
                    <a:pt x="829056" y="164744"/>
                  </a:moveTo>
                  <a:lnTo>
                    <a:pt x="599655" y="0"/>
                  </a:lnTo>
                  <a:lnTo>
                    <a:pt x="599655" y="119316"/>
                  </a:lnTo>
                  <a:lnTo>
                    <a:pt x="426542" y="119316"/>
                  </a:lnTo>
                  <a:lnTo>
                    <a:pt x="426542" y="210159"/>
                  </a:lnTo>
                  <a:lnTo>
                    <a:pt x="599655" y="210159"/>
                  </a:lnTo>
                  <a:lnTo>
                    <a:pt x="599655" y="329476"/>
                  </a:lnTo>
                  <a:lnTo>
                    <a:pt x="829056" y="164744"/>
                  </a:lnTo>
                  <a:close/>
                </a:path>
              </a:pathLst>
            </a:custGeom>
            <a:solidFill>
              <a:srgbClr val="404040"/>
            </a:solidFill>
          </p:spPr>
          <p:txBody>
            <a:bodyPr wrap="square" lIns="0" tIns="0" rIns="0" bIns="0" rtlCol="0"/>
            <a:lstStyle/>
            <a:p>
              <a:endParaRPr sz="1050"/>
            </a:p>
          </p:txBody>
        </p:sp>
        <p:sp>
          <p:nvSpPr>
            <p:cNvPr id="54" name="object 54">
              <a:extLst>
                <a:ext uri="{FF2B5EF4-FFF2-40B4-BE49-F238E27FC236}">
                  <a16:creationId xmlns:a16="http://schemas.microsoft.com/office/drawing/2014/main" id="{EC5F0118-A02B-7058-2CF4-3C6A3632C146}"/>
                </a:ext>
              </a:extLst>
            </p:cNvPr>
            <p:cNvSpPr/>
            <p:nvPr/>
          </p:nvSpPr>
          <p:spPr>
            <a:xfrm>
              <a:off x="7738129" y="3244588"/>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5" name="object 55">
              <a:extLst>
                <a:ext uri="{FF2B5EF4-FFF2-40B4-BE49-F238E27FC236}">
                  <a16:creationId xmlns:a16="http://schemas.microsoft.com/office/drawing/2014/main" id="{D586E859-2040-9465-C919-2D14947A4113}"/>
                </a:ext>
              </a:extLst>
            </p:cNvPr>
            <p:cNvPicPr/>
            <p:nvPr/>
          </p:nvPicPr>
          <p:blipFill>
            <a:blip r:embed="rId6" cstate="print"/>
            <a:stretch>
              <a:fillRect/>
            </a:stretch>
          </p:blipFill>
          <p:spPr>
            <a:xfrm>
              <a:off x="7781870" y="4311538"/>
              <a:ext cx="222250" cy="222250"/>
            </a:xfrm>
            <a:prstGeom prst="rect">
              <a:avLst/>
            </a:prstGeom>
          </p:spPr>
        </p:pic>
        <p:pic>
          <p:nvPicPr>
            <p:cNvPr id="56" name="object 56">
              <a:extLst>
                <a:ext uri="{FF2B5EF4-FFF2-40B4-BE49-F238E27FC236}">
                  <a16:creationId xmlns:a16="http://schemas.microsoft.com/office/drawing/2014/main" id="{21F41BA1-5945-C4A3-44F5-29AAADE10DA3}"/>
                </a:ext>
              </a:extLst>
            </p:cNvPr>
            <p:cNvPicPr/>
            <p:nvPr/>
          </p:nvPicPr>
          <p:blipFill>
            <a:blip r:embed="rId7" cstate="print"/>
            <a:stretch>
              <a:fillRect/>
            </a:stretch>
          </p:blipFill>
          <p:spPr>
            <a:xfrm>
              <a:off x="7781870" y="4065278"/>
              <a:ext cx="222250" cy="222250"/>
            </a:xfrm>
            <a:prstGeom prst="rect">
              <a:avLst/>
            </a:prstGeom>
          </p:spPr>
        </p:pic>
        <p:pic>
          <p:nvPicPr>
            <p:cNvPr id="57" name="object 57">
              <a:extLst>
                <a:ext uri="{FF2B5EF4-FFF2-40B4-BE49-F238E27FC236}">
                  <a16:creationId xmlns:a16="http://schemas.microsoft.com/office/drawing/2014/main" id="{F06625DF-0E02-BBD9-D352-344C4A6AFE9E}"/>
                </a:ext>
              </a:extLst>
            </p:cNvPr>
            <p:cNvPicPr/>
            <p:nvPr/>
          </p:nvPicPr>
          <p:blipFill>
            <a:blip r:embed="rId6" cstate="print"/>
            <a:stretch>
              <a:fillRect/>
            </a:stretch>
          </p:blipFill>
          <p:spPr>
            <a:xfrm>
              <a:off x="7781870" y="3819019"/>
              <a:ext cx="222250" cy="222250"/>
            </a:xfrm>
            <a:prstGeom prst="rect">
              <a:avLst/>
            </a:prstGeom>
          </p:spPr>
        </p:pic>
        <p:pic>
          <p:nvPicPr>
            <p:cNvPr id="58" name="object 58">
              <a:extLst>
                <a:ext uri="{FF2B5EF4-FFF2-40B4-BE49-F238E27FC236}">
                  <a16:creationId xmlns:a16="http://schemas.microsoft.com/office/drawing/2014/main" id="{6300BD36-C49D-18BA-1C14-123F32FCDD48}"/>
                </a:ext>
              </a:extLst>
            </p:cNvPr>
            <p:cNvPicPr/>
            <p:nvPr/>
          </p:nvPicPr>
          <p:blipFill>
            <a:blip r:embed="rId6" cstate="print"/>
            <a:stretch>
              <a:fillRect/>
            </a:stretch>
          </p:blipFill>
          <p:spPr>
            <a:xfrm>
              <a:off x="7781870" y="3567150"/>
              <a:ext cx="222250" cy="222250"/>
            </a:xfrm>
            <a:prstGeom prst="rect">
              <a:avLst/>
            </a:prstGeom>
          </p:spPr>
        </p:pic>
        <p:pic>
          <p:nvPicPr>
            <p:cNvPr id="59" name="object 59">
              <a:extLst>
                <a:ext uri="{FF2B5EF4-FFF2-40B4-BE49-F238E27FC236}">
                  <a16:creationId xmlns:a16="http://schemas.microsoft.com/office/drawing/2014/main" id="{903C162F-45F3-CE88-0B26-1DB9D2EF6BC7}"/>
                </a:ext>
              </a:extLst>
            </p:cNvPr>
            <p:cNvPicPr/>
            <p:nvPr/>
          </p:nvPicPr>
          <p:blipFill>
            <a:blip r:embed="rId6" cstate="print"/>
            <a:stretch>
              <a:fillRect/>
            </a:stretch>
          </p:blipFill>
          <p:spPr>
            <a:xfrm>
              <a:off x="7784155" y="3309155"/>
              <a:ext cx="222250" cy="222250"/>
            </a:xfrm>
            <a:prstGeom prst="rect">
              <a:avLst/>
            </a:prstGeom>
          </p:spPr>
        </p:pic>
        <p:sp>
          <p:nvSpPr>
            <p:cNvPr id="60" name="object 60">
              <a:extLst>
                <a:ext uri="{FF2B5EF4-FFF2-40B4-BE49-F238E27FC236}">
                  <a16:creationId xmlns:a16="http://schemas.microsoft.com/office/drawing/2014/main" id="{BDE8C975-DFC6-6B01-1F17-0D76230DABAB}"/>
                </a:ext>
              </a:extLst>
            </p:cNvPr>
            <p:cNvSpPr/>
            <p:nvPr/>
          </p:nvSpPr>
          <p:spPr>
            <a:xfrm>
              <a:off x="7738191" y="4742397"/>
              <a:ext cx="329565" cy="567690"/>
            </a:xfrm>
            <a:custGeom>
              <a:avLst/>
              <a:gdLst/>
              <a:ahLst/>
              <a:cxnLst/>
              <a:rect l="l" t="t" r="r" b="b"/>
              <a:pathLst>
                <a:path w="329565" h="567689">
                  <a:moveTo>
                    <a:pt x="164741" y="0"/>
                  </a:moveTo>
                  <a:lnTo>
                    <a:pt x="0" y="229395"/>
                  </a:lnTo>
                  <a:lnTo>
                    <a:pt x="119315" y="229395"/>
                  </a:lnTo>
                  <a:lnTo>
                    <a:pt x="119315" y="567437"/>
                  </a:lnTo>
                  <a:lnTo>
                    <a:pt x="210167" y="567437"/>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61" name="object 61">
            <a:extLst>
              <a:ext uri="{FF2B5EF4-FFF2-40B4-BE49-F238E27FC236}">
                <a16:creationId xmlns:a16="http://schemas.microsoft.com/office/drawing/2014/main" id="{41B89AF2-B1AF-86B5-7D63-BF40E1788BFA}"/>
              </a:ext>
            </a:extLst>
          </p:cNvPr>
          <p:cNvSpPr txBox="1"/>
          <p:nvPr/>
        </p:nvSpPr>
        <p:spPr>
          <a:xfrm>
            <a:off x="5069927" y="1993010"/>
            <a:ext cx="1005364" cy="424412"/>
          </a:xfrm>
          <a:prstGeom prst="rect">
            <a:avLst/>
          </a:prstGeom>
        </p:spPr>
        <p:txBody>
          <a:bodyPr vert="horz" wrap="square" lIns="0" tIns="9525" rIns="0" bIns="0" rtlCol="0">
            <a:spAutoFit/>
          </a:bodyPr>
          <a:lstStyle/>
          <a:p>
            <a:pPr marL="47625">
              <a:lnSpc>
                <a:spcPts val="1852"/>
              </a:lnSpc>
              <a:spcBef>
                <a:spcPts val="75"/>
              </a:spcBef>
              <a:tabLst>
                <a:tab pos="702945" algn="l"/>
              </a:tabLst>
            </a:pPr>
            <a:r>
              <a:rPr sz="2700" spc="45" baseline="-20833" dirty="0">
                <a:latin typeface="Cambria Math"/>
                <a:cs typeface="Cambria Math"/>
              </a:rPr>
              <a:t>ℎ</a:t>
            </a:r>
            <a:r>
              <a:rPr sz="2025" spc="45" baseline="1543" dirty="0">
                <a:latin typeface="Cambria Math"/>
                <a:cs typeface="Cambria Math"/>
              </a:rPr>
              <a:t>𝐷	</a:t>
            </a:r>
            <a:r>
              <a:rPr sz="2700" spc="45" baseline="-20833"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69545">
              <a:lnSpc>
                <a:spcPts val="1313"/>
              </a:lnSpc>
              <a:tabLst>
                <a:tab pos="830580" algn="l"/>
              </a:tabLst>
            </a:pPr>
            <a:r>
              <a:rPr lang="en-US" sz="2025" spc="146" baseline="1543" dirty="0">
                <a:latin typeface="Cambria Math"/>
                <a:cs typeface="Cambria Math"/>
              </a:rPr>
              <a:t>1</a:t>
            </a:r>
            <a:r>
              <a:rPr sz="2025" spc="146" baseline="1543" dirty="0">
                <a:latin typeface="Cambria Math"/>
                <a:cs typeface="Cambria Math"/>
              </a:rPr>
              <a:t>	</a:t>
            </a:r>
            <a:r>
              <a:rPr lang="en-US" sz="1350" spc="-150" dirty="0">
                <a:latin typeface="Cambria Math"/>
                <a:cs typeface="Cambria Math"/>
              </a:rPr>
              <a:t>2</a:t>
            </a:r>
            <a:endParaRPr sz="1350" dirty="0">
              <a:latin typeface="Cambria Math"/>
              <a:cs typeface="Cambria Math"/>
            </a:endParaRPr>
          </a:p>
        </p:txBody>
      </p:sp>
      <p:sp>
        <p:nvSpPr>
          <p:cNvPr id="62" name="object 62">
            <a:extLst>
              <a:ext uri="{FF2B5EF4-FFF2-40B4-BE49-F238E27FC236}">
                <a16:creationId xmlns:a16="http://schemas.microsoft.com/office/drawing/2014/main" id="{816BFA35-F38B-9C39-7780-D49E6A40DE92}"/>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sp>
        <p:nvSpPr>
          <p:cNvPr id="63" name="object 63">
            <a:extLst>
              <a:ext uri="{FF2B5EF4-FFF2-40B4-BE49-F238E27FC236}">
                <a16:creationId xmlns:a16="http://schemas.microsoft.com/office/drawing/2014/main" id="{21A4DDB9-1621-1D96-2838-3A1A715EA844}"/>
              </a:ext>
            </a:extLst>
          </p:cNvPr>
          <p:cNvSpPr txBox="1"/>
          <p:nvPr/>
        </p:nvSpPr>
        <p:spPr>
          <a:xfrm>
            <a:off x="6311437" y="4004692"/>
            <a:ext cx="566738" cy="286617"/>
          </a:xfrm>
          <a:prstGeom prst="rect">
            <a:avLst/>
          </a:prstGeom>
        </p:spPr>
        <p:txBody>
          <a:bodyPr vert="horz" wrap="square" lIns="0" tIns="9525" rIns="0" bIns="0" rtlCol="0">
            <a:spAutoFit/>
          </a:bodyPr>
          <a:lstStyle/>
          <a:p>
            <a:pPr marL="9525">
              <a:spcBef>
                <a:spcPts val="75"/>
              </a:spcBef>
            </a:pPr>
            <a:r>
              <a:rPr sz="1800" spc="-15" dirty="0">
                <a:solidFill>
                  <a:srgbClr val="C00000"/>
                </a:solidFill>
                <a:latin typeface="Microsoft Sans Serif"/>
                <a:cs typeface="Microsoft Sans Serif"/>
              </a:rPr>
              <a:t>c</a:t>
            </a:r>
            <a:r>
              <a:rPr sz="1800" spc="-19" dirty="0">
                <a:solidFill>
                  <a:srgbClr val="C00000"/>
                </a:solidFill>
                <a:latin typeface="Microsoft Sans Serif"/>
                <a:cs typeface="Microsoft Sans Serif"/>
              </a:rPr>
              <a:t>h</a:t>
            </a:r>
            <a:r>
              <a:rPr sz="1800" spc="15" dirty="0">
                <a:solidFill>
                  <a:srgbClr val="C00000"/>
                </a:solidFill>
                <a:latin typeface="Microsoft Sans Serif"/>
                <a:cs typeface="Microsoft Sans Serif"/>
              </a:rPr>
              <a:t>i</a:t>
            </a:r>
            <a:r>
              <a:rPr sz="1800" spc="-4" dirty="0">
                <a:solidFill>
                  <a:srgbClr val="C00000"/>
                </a:solidFill>
                <a:latin typeface="Microsoft Sans Serif"/>
                <a:cs typeface="Microsoft Sans Serif"/>
              </a:rPr>
              <a:t>en</a:t>
            </a:r>
            <a:endParaRPr sz="1800">
              <a:latin typeface="Microsoft Sans Serif"/>
              <a:cs typeface="Microsoft Sans Serif"/>
            </a:endParaRPr>
          </a:p>
        </p:txBody>
      </p:sp>
      <p:sp>
        <p:nvSpPr>
          <p:cNvPr id="64" name="object 64">
            <a:extLst>
              <a:ext uri="{FF2B5EF4-FFF2-40B4-BE49-F238E27FC236}">
                <a16:creationId xmlns:a16="http://schemas.microsoft.com/office/drawing/2014/main" id="{4ED7EE6B-7C7D-D976-2EA4-1E2EA10F7375}"/>
              </a:ext>
            </a:extLst>
          </p:cNvPr>
          <p:cNvSpPr txBox="1"/>
          <p:nvPr/>
        </p:nvSpPr>
        <p:spPr>
          <a:xfrm>
            <a:off x="7095318" y="4006977"/>
            <a:ext cx="489109" cy="286617"/>
          </a:xfrm>
          <a:prstGeom prst="rect">
            <a:avLst/>
          </a:prstGeom>
        </p:spPr>
        <p:txBody>
          <a:bodyPr vert="horz" wrap="square" lIns="0" tIns="9525" rIns="0" bIns="0" rtlCol="0">
            <a:spAutoFit/>
          </a:bodyPr>
          <a:lstStyle/>
          <a:p>
            <a:pPr marL="9525">
              <a:spcBef>
                <a:spcPts val="75"/>
              </a:spcBef>
            </a:pPr>
            <a:r>
              <a:rPr sz="1800" spc="-8" dirty="0">
                <a:solidFill>
                  <a:srgbClr val="C00000"/>
                </a:solidFill>
                <a:latin typeface="Trebuchet MS"/>
                <a:cs typeface="Trebuchet MS"/>
              </a:rPr>
              <a:t>b</a:t>
            </a:r>
            <a:r>
              <a:rPr sz="1800" spc="-4" dirty="0">
                <a:solidFill>
                  <a:srgbClr val="C00000"/>
                </a:solidFill>
                <a:latin typeface="Trebuchet MS"/>
                <a:cs typeface="Trebuchet MS"/>
              </a:rPr>
              <a:t>r</a:t>
            </a:r>
            <a:r>
              <a:rPr sz="1800" spc="15" dirty="0">
                <a:solidFill>
                  <a:srgbClr val="C00000"/>
                </a:solidFill>
                <a:latin typeface="Trebuchet MS"/>
                <a:cs typeface="Trebuchet MS"/>
              </a:rPr>
              <a:t>un</a:t>
            </a:r>
            <a:endParaRPr sz="1800">
              <a:latin typeface="Trebuchet MS"/>
              <a:cs typeface="Trebuchet MS"/>
            </a:endParaRPr>
          </a:p>
        </p:txBody>
      </p:sp>
      <p:grpSp>
        <p:nvGrpSpPr>
          <p:cNvPr id="65" name="object 65">
            <a:extLst>
              <a:ext uri="{FF2B5EF4-FFF2-40B4-BE49-F238E27FC236}">
                <a16:creationId xmlns:a16="http://schemas.microsoft.com/office/drawing/2014/main" id="{41190195-ADC2-C9E1-D067-5D4367BC9D9B}"/>
              </a:ext>
            </a:extLst>
          </p:cNvPr>
          <p:cNvGrpSpPr/>
          <p:nvPr/>
        </p:nvGrpSpPr>
        <p:grpSpPr>
          <a:xfrm>
            <a:off x="4638404" y="2413039"/>
            <a:ext cx="2102168" cy="1563529"/>
            <a:chOff x="6184539" y="3217385"/>
            <a:chExt cx="2802890" cy="2084705"/>
          </a:xfrm>
        </p:grpSpPr>
        <p:sp>
          <p:nvSpPr>
            <p:cNvPr id="66" name="object 66">
              <a:extLst>
                <a:ext uri="{FF2B5EF4-FFF2-40B4-BE49-F238E27FC236}">
                  <a16:creationId xmlns:a16="http://schemas.microsoft.com/office/drawing/2014/main" id="{BC91F407-E31C-308C-8F52-C5A4DC0485F8}"/>
                </a:ext>
              </a:extLst>
            </p:cNvPr>
            <p:cNvSpPr/>
            <p:nvPr/>
          </p:nvSpPr>
          <p:spPr>
            <a:xfrm>
              <a:off x="6184531" y="3760050"/>
              <a:ext cx="2361565" cy="363855"/>
            </a:xfrm>
            <a:custGeom>
              <a:avLst/>
              <a:gdLst/>
              <a:ahLst/>
              <a:cxnLst/>
              <a:rect l="l" t="t" r="r" b="b"/>
              <a:pathLst>
                <a:path w="2361565" h="363854">
                  <a:moveTo>
                    <a:pt x="488175" y="198932"/>
                  </a:moveTo>
                  <a:lnTo>
                    <a:pt x="258787" y="34188"/>
                  </a:lnTo>
                  <a:lnTo>
                    <a:pt x="258787" y="153504"/>
                  </a:lnTo>
                  <a:lnTo>
                    <a:pt x="0" y="153504"/>
                  </a:lnTo>
                  <a:lnTo>
                    <a:pt x="0" y="244360"/>
                  </a:lnTo>
                  <a:lnTo>
                    <a:pt x="258787" y="244360"/>
                  </a:lnTo>
                  <a:lnTo>
                    <a:pt x="258787" y="363677"/>
                  </a:lnTo>
                  <a:lnTo>
                    <a:pt x="488175" y="198932"/>
                  </a:lnTo>
                  <a:close/>
                </a:path>
                <a:path w="2361565" h="363854">
                  <a:moveTo>
                    <a:pt x="2361120" y="164744"/>
                  </a:moveTo>
                  <a:lnTo>
                    <a:pt x="2131720" y="0"/>
                  </a:lnTo>
                  <a:lnTo>
                    <a:pt x="2131720" y="119316"/>
                  </a:lnTo>
                  <a:lnTo>
                    <a:pt x="1958606" y="119316"/>
                  </a:lnTo>
                  <a:lnTo>
                    <a:pt x="1958606" y="210172"/>
                  </a:lnTo>
                  <a:lnTo>
                    <a:pt x="2131720" y="210172"/>
                  </a:lnTo>
                  <a:lnTo>
                    <a:pt x="2131720" y="329476"/>
                  </a:lnTo>
                  <a:lnTo>
                    <a:pt x="2361120" y="164744"/>
                  </a:lnTo>
                  <a:close/>
                </a:path>
              </a:pathLst>
            </a:custGeom>
            <a:solidFill>
              <a:srgbClr val="404040"/>
            </a:solidFill>
          </p:spPr>
          <p:txBody>
            <a:bodyPr wrap="square" lIns="0" tIns="0" rIns="0" bIns="0" rtlCol="0"/>
            <a:lstStyle/>
            <a:p>
              <a:endParaRPr sz="1050"/>
            </a:p>
          </p:txBody>
        </p:sp>
        <p:sp>
          <p:nvSpPr>
            <p:cNvPr id="67" name="object 67">
              <a:extLst>
                <a:ext uri="{FF2B5EF4-FFF2-40B4-BE49-F238E27FC236}">
                  <a16:creationId xmlns:a16="http://schemas.microsoft.com/office/drawing/2014/main" id="{816B48C5-3B90-5506-3985-B75ED37308B7}"/>
                </a:ext>
              </a:extLst>
            </p:cNvPr>
            <p:cNvSpPr/>
            <p:nvPr/>
          </p:nvSpPr>
          <p:spPr>
            <a:xfrm>
              <a:off x="8656848" y="323643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68" name="object 68">
              <a:extLst>
                <a:ext uri="{FF2B5EF4-FFF2-40B4-BE49-F238E27FC236}">
                  <a16:creationId xmlns:a16="http://schemas.microsoft.com/office/drawing/2014/main" id="{6DE5541C-41A0-94A9-581E-61F6D62E321D}"/>
                </a:ext>
              </a:extLst>
            </p:cNvPr>
            <p:cNvPicPr/>
            <p:nvPr/>
          </p:nvPicPr>
          <p:blipFill>
            <a:blip r:embed="rId7" cstate="print"/>
            <a:stretch>
              <a:fillRect/>
            </a:stretch>
          </p:blipFill>
          <p:spPr>
            <a:xfrm>
              <a:off x="8700590" y="4303385"/>
              <a:ext cx="222250" cy="222250"/>
            </a:xfrm>
            <a:prstGeom prst="rect">
              <a:avLst/>
            </a:prstGeom>
          </p:spPr>
        </p:pic>
        <p:pic>
          <p:nvPicPr>
            <p:cNvPr id="69" name="object 69">
              <a:extLst>
                <a:ext uri="{FF2B5EF4-FFF2-40B4-BE49-F238E27FC236}">
                  <a16:creationId xmlns:a16="http://schemas.microsoft.com/office/drawing/2014/main" id="{43CEF9A5-14A8-F54F-EF08-AAC893046E16}"/>
                </a:ext>
              </a:extLst>
            </p:cNvPr>
            <p:cNvPicPr/>
            <p:nvPr/>
          </p:nvPicPr>
          <p:blipFill>
            <a:blip r:embed="rId6" cstate="print"/>
            <a:stretch>
              <a:fillRect/>
            </a:stretch>
          </p:blipFill>
          <p:spPr>
            <a:xfrm>
              <a:off x="8700590" y="4057126"/>
              <a:ext cx="222250" cy="222250"/>
            </a:xfrm>
            <a:prstGeom prst="rect">
              <a:avLst/>
            </a:prstGeom>
          </p:spPr>
        </p:pic>
        <p:pic>
          <p:nvPicPr>
            <p:cNvPr id="70" name="object 70">
              <a:extLst>
                <a:ext uri="{FF2B5EF4-FFF2-40B4-BE49-F238E27FC236}">
                  <a16:creationId xmlns:a16="http://schemas.microsoft.com/office/drawing/2014/main" id="{C3194771-A11E-1058-F757-14C3730D59DD}"/>
                </a:ext>
              </a:extLst>
            </p:cNvPr>
            <p:cNvPicPr/>
            <p:nvPr/>
          </p:nvPicPr>
          <p:blipFill>
            <a:blip r:embed="rId6" cstate="print"/>
            <a:stretch>
              <a:fillRect/>
            </a:stretch>
          </p:blipFill>
          <p:spPr>
            <a:xfrm>
              <a:off x="8700590" y="3810867"/>
              <a:ext cx="222250" cy="222250"/>
            </a:xfrm>
            <a:prstGeom prst="rect">
              <a:avLst/>
            </a:prstGeom>
          </p:spPr>
        </p:pic>
        <p:pic>
          <p:nvPicPr>
            <p:cNvPr id="71" name="object 71">
              <a:extLst>
                <a:ext uri="{FF2B5EF4-FFF2-40B4-BE49-F238E27FC236}">
                  <a16:creationId xmlns:a16="http://schemas.microsoft.com/office/drawing/2014/main" id="{09507415-E32C-B807-BA41-C395C2894709}"/>
                </a:ext>
              </a:extLst>
            </p:cNvPr>
            <p:cNvPicPr/>
            <p:nvPr/>
          </p:nvPicPr>
          <p:blipFill>
            <a:blip r:embed="rId6" cstate="print"/>
            <a:stretch>
              <a:fillRect/>
            </a:stretch>
          </p:blipFill>
          <p:spPr>
            <a:xfrm>
              <a:off x="8700590" y="3558998"/>
              <a:ext cx="222250" cy="222250"/>
            </a:xfrm>
            <a:prstGeom prst="rect">
              <a:avLst/>
            </a:prstGeom>
          </p:spPr>
        </p:pic>
        <p:pic>
          <p:nvPicPr>
            <p:cNvPr id="72" name="object 72">
              <a:extLst>
                <a:ext uri="{FF2B5EF4-FFF2-40B4-BE49-F238E27FC236}">
                  <a16:creationId xmlns:a16="http://schemas.microsoft.com/office/drawing/2014/main" id="{83731F3C-7A3E-6289-214B-B5F0B304A90D}"/>
                </a:ext>
              </a:extLst>
            </p:cNvPr>
            <p:cNvPicPr/>
            <p:nvPr/>
          </p:nvPicPr>
          <p:blipFill>
            <a:blip r:embed="rId6" cstate="print"/>
            <a:stretch>
              <a:fillRect/>
            </a:stretch>
          </p:blipFill>
          <p:spPr>
            <a:xfrm>
              <a:off x="8702874" y="3301002"/>
              <a:ext cx="222250" cy="222250"/>
            </a:xfrm>
            <a:prstGeom prst="rect">
              <a:avLst/>
            </a:prstGeom>
          </p:spPr>
        </p:pic>
        <p:sp>
          <p:nvSpPr>
            <p:cNvPr id="73" name="object 73">
              <a:extLst>
                <a:ext uri="{FF2B5EF4-FFF2-40B4-BE49-F238E27FC236}">
                  <a16:creationId xmlns:a16="http://schemas.microsoft.com/office/drawing/2014/main" id="{50203C29-FE8C-9E5D-5CC1-F49DE563F7A6}"/>
                </a:ext>
              </a:extLst>
            </p:cNvPr>
            <p:cNvSpPr/>
            <p:nvPr/>
          </p:nvSpPr>
          <p:spPr>
            <a:xfrm>
              <a:off x="8656910" y="4734244"/>
              <a:ext cx="329565" cy="567690"/>
            </a:xfrm>
            <a:custGeom>
              <a:avLst/>
              <a:gdLst/>
              <a:ahLst/>
              <a:cxnLst/>
              <a:rect l="l" t="t" r="r" b="b"/>
              <a:pathLst>
                <a:path w="329565" h="567689">
                  <a:moveTo>
                    <a:pt x="164741" y="0"/>
                  </a:moveTo>
                  <a:lnTo>
                    <a:pt x="0" y="229395"/>
                  </a:lnTo>
                  <a:lnTo>
                    <a:pt x="119316" y="229395"/>
                  </a:lnTo>
                  <a:lnTo>
                    <a:pt x="119316" y="567437"/>
                  </a:lnTo>
                  <a:lnTo>
                    <a:pt x="210167" y="567437"/>
                  </a:lnTo>
                  <a:lnTo>
                    <a:pt x="210167" y="229395"/>
                  </a:lnTo>
                  <a:lnTo>
                    <a:pt x="329483" y="229395"/>
                  </a:lnTo>
                  <a:lnTo>
                    <a:pt x="164741" y="0"/>
                  </a:lnTo>
                  <a:close/>
                </a:path>
              </a:pathLst>
            </a:custGeom>
            <a:solidFill>
              <a:srgbClr val="404040"/>
            </a:solidFill>
          </p:spPr>
          <p:txBody>
            <a:bodyPr wrap="square" lIns="0" tIns="0" rIns="0" bIns="0" rtlCol="0"/>
            <a:lstStyle/>
            <a:p>
              <a:endParaRPr sz="1050"/>
            </a:p>
          </p:txBody>
        </p:sp>
      </p:grpSp>
      <p:sp>
        <p:nvSpPr>
          <p:cNvPr id="74" name="object 74">
            <a:extLst>
              <a:ext uri="{FF2B5EF4-FFF2-40B4-BE49-F238E27FC236}">
                <a16:creationId xmlns:a16="http://schemas.microsoft.com/office/drawing/2014/main" id="{354B4F04-52D7-A8F9-868D-0DC65F9BBB7B}"/>
              </a:ext>
            </a:extLst>
          </p:cNvPr>
          <p:cNvSpPr txBox="1"/>
          <p:nvPr/>
        </p:nvSpPr>
        <p:spPr>
          <a:xfrm>
            <a:off x="6580228" y="2182749"/>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75" name="object 75">
            <a:extLst>
              <a:ext uri="{FF2B5EF4-FFF2-40B4-BE49-F238E27FC236}">
                <a16:creationId xmlns:a16="http://schemas.microsoft.com/office/drawing/2014/main" id="{976AAC1B-A1BD-F290-4454-6DEC0A3A66C9}"/>
              </a:ext>
            </a:extLst>
          </p:cNvPr>
          <p:cNvSpPr txBox="1"/>
          <p:nvPr/>
        </p:nvSpPr>
        <p:spPr>
          <a:xfrm>
            <a:off x="6433780" y="1986153"/>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grpSp>
        <p:nvGrpSpPr>
          <p:cNvPr id="76" name="object 76">
            <a:extLst>
              <a:ext uri="{FF2B5EF4-FFF2-40B4-BE49-F238E27FC236}">
                <a16:creationId xmlns:a16="http://schemas.microsoft.com/office/drawing/2014/main" id="{03CBBC28-19BC-8BBB-6E4C-DAD3CEAC28BF}"/>
              </a:ext>
            </a:extLst>
          </p:cNvPr>
          <p:cNvGrpSpPr/>
          <p:nvPr/>
        </p:nvGrpSpPr>
        <p:grpSpPr>
          <a:xfrm>
            <a:off x="6816313" y="2429100"/>
            <a:ext cx="633413" cy="1563529"/>
            <a:chOff x="9088417" y="3238799"/>
            <a:chExt cx="844550" cy="2084705"/>
          </a:xfrm>
        </p:grpSpPr>
        <p:sp>
          <p:nvSpPr>
            <p:cNvPr id="77" name="object 77">
              <a:extLst>
                <a:ext uri="{FF2B5EF4-FFF2-40B4-BE49-F238E27FC236}">
                  <a16:creationId xmlns:a16="http://schemas.microsoft.com/office/drawing/2014/main" id="{E2B3476A-0CF7-D093-2EBC-C52153FD51D0}"/>
                </a:ext>
              </a:extLst>
            </p:cNvPr>
            <p:cNvSpPr/>
            <p:nvPr/>
          </p:nvSpPr>
          <p:spPr>
            <a:xfrm>
              <a:off x="9088417" y="3781456"/>
              <a:ext cx="402590" cy="329565"/>
            </a:xfrm>
            <a:custGeom>
              <a:avLst/>
              <a:gdLst/>
              <a:ahLst/>
              <a:cxnLst/>
              <a:rect l="l" t="t" r="r" b="b"/>
              <a:pathLst>
                <a:path w="402590" h="329564">
                  <a:moveTo>
                    <a:pt x="173118" y="0"/>
                  </a:moveTo>
                  <a:lnTo>
                    <a:pt x="173118" y="119315"/>
                  </a:lnTo>
                  <a:lnTo>
                    <a:pt x="0" y="119315"/>
                  </a:lnTo>
                  <a:lnTo>
                    <a:pt x="0" y="210167"/>
                  </a:lnTo>
                  <a:lnTo>
                    <a:pt x="173118" y="210167"/>
                  </a:lnTo>
                  <a:lnTo>
                    <a:pt x="173118" y="329483"/>
                  </a:lnTo>
                  <a:lnTo>
                    <a:pt x="402515" y="164741"/>
                  </a:lnTo>
                  <a:lnTo>
                    <a:pt x="173118" y="0"/>
                  </a:lnTo>
                  <a:close/>
                </a:path>
              </a:pathLst>
            </a:custGeom>
            <a:solidFill>
              <a:srgbClr val="404040"/>
            </a:solidFill>
          </p:spPr>
          <p:txBody>
            <a:bodyPr wrap="square" lIns="0" tIns="0" rIns="0" bIns="0" rtlCol="0"/>
            <a:lstStyle/>
            <a:p>
              <a:endParaRPr sz="1050"/>
            </a:p>
          </p:txBody>
        </p:sp>
        <p:sp>
          <p:nvSpPr>
            <p:cNvPr id="78" name="object 78">
              <a:extLst>
                <a:ext uri="{FF2B5EF4-FFF2-40B4-BE49-F238E27FC236}">
                  <a16:creationId xmlns:a16="http://schemas.microsoft.com/office/drawing/2014/main" id="{0F6BC988-0E24-EBD7-B0B1-B94C2702CEAA}"/>
                </a:ext>
              </a:extLst>
            </p:cNvPr>
            <p:cNvSpPr/>
            <p:nvPr/>
          </p:nvSpPr>
          <p:spPr>
            <a:xfrm>
              <a:off x="9602126" y="3257849"/>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79" name="object 79">
              <a:extLst>
                <a:ext uri="{FF2B5EF4-FFF2-40B4-BE49-F238E27FC236}">
                  <a16:creationId xmlns:a16="http://schemas.microsoft.com/office/drawing/2014/main" id="{179B4EB1-3EDF-43AE-6172-5E0F98771795}"/>
                </a:ext>
              </a:extLst>
            </p:cNvPr>
            <p:cNvPicPr/>
            <p:nvPr/>
          </p:nvPicPr>
          <p:blipFill>
            <a:blip r:embed="rId6" cstate="print"/>
            <a:stretch>
              <a:fillRect/>
            </a:stretch>
          </p:blipFill>
          <p:spPr>
            <a:xfrm>
              <a:off x="9645867" y="4324798"/>
              <a:ext cx="222250" cy="222250"/>
            </a:xfrm>
            <a:prstGeom prst="rect">
              <a:avLst/>
            </a:prstGeom>
          </p:spPr>
        </p:pic>
        <p:pic>
          <p:nvPicPr>
            <p:cNvPr id="80" name="object 80">
              <a:extLst>
                <a:ext uri="{FF2B5EF4-FFF2-40B4-BE49-F238E27FC236}">
                  <a16:creationId xmlns:a16="http://schemas.microsoft.com/office/drawing/2014/main" id="{7E6EA29D-4992-3ED9-7646-4119AA350C91}"/>
                </a:ext>
              </a:extLst>
            </p:cNvPr>
            <p:cNvPicPr/>
            <p:nvPr/>
          </p:nvPicPr>
          <p:blipFill>
            <a:blip r:embed="rId6" cstate="print"/>
            <a:stretch>
              <a:fillRect/>
            </a:stretch>
          </p:blipFill>
          <p:spPr>
            <a:xfrm>
              <a:off x="9645867" y="4078540"/>
              <a:ext cx="222250" cy="222250"/>
            </a:xfrm>
            <a:prstGeom prst="rect">
              <a:avLst/>
            </a:prstGeom>
          </p:spPr>
        </p:pic>
        <p:pic>
          <p:nvPicPr>
            <p:cNvPr id="81" name="object 81">
              <a:extLst>
                <a:ext uri="{FF2B5EF4-FFF2-40B4-BE49-F238E27FC236}">
                  <a16:creationId xmlns:a16="http://schemas.microsoft.com/office/drawing/2014/main" id="{F98B003A-66B0-DE2D-20AF-40A949BDAEFD}"/>
                </a:ext>
              </a:extLst>
            </p:cNvPr>
            <p:cNvPicPr/>
            <p:nvPr/>
          </p:nvPicPr>
          <p:blipFill>
            <a:blip r:embed="rId7" cstate="print"/>
            <a:stretch>
              <a:fillRect/>
            </a:stretch>
          </p:blipFill>
          <p:spPr>
            <a:xfrm>
              <a:off x="9645867" y="3832280"/>
              <a:ext cx="222250" cy="222250"/>
            </a:xfrm>
            <a:prstGeom prst="rect">
              <a:avLst/>
            </a:prstGeom>
          </p:spPr>
        </p:pic>
        <p:pic>
          <p:nvPicPr>
            <p:cNvPr id="82" name="object 82">
              <a:extLst>
                <a:ext uri="{FF2B5EF4-FFF2-40B4-BE49-F238E27FC236}">
                  <a16:creationId xmlns:a16="http://schemas.microsoft.com/office/drawing/2014/main" id="{F2679D9E-4D33-10FD-6F2E-2B38BB7D60DB}"/>
                </a:ext>
              </a:extLst>
            </p:cNvPr>
            <p:cNvPicPr/>
            <p:nvPr/>
          </p:nvPicPr>
          <p:blipFill>
            <a:blip r:embed="rId7" cstate="print"/>
            <a:stretch>
              <a:fillRect/>
            </a:stretch>
          </p:blipFill>
          <p:spPr>
            <a:xfrm>
              <a:off x="9645867" y="3580412"/>
              <a:ext cx="222250" cy="222250"/>
            </a:xfrm>
            <a:prstGeom prst="rect">
              <a:avLst/>
            </a:prstGeom>
          </p:spPr>
        </p:pic>
        <p:pic>
          <p:nvPicPr>
            <p:cNvPr id="83" name="object 83">
              <a:extLst>
                <a:ext uri="{FF2B5EF4-FFF2-40B4-BE49-F238E27FC236}">
                  <a16:creationId xmlns:a16="http://schemas.microsoft.com/office/drawing/2014/main" id="{DCA389EA-7EC9-65EC-1434-C9B908F9BFED}"/>
                </a:ext>
              </a:extLst>
            </p:cNvPr>
            <p:cNvPicPr/>
            <p:nvPr/>
          </p:nvPicPr>
          <p:blipFill>
            <a:blip r:embed="rId7" cstate="print"/>
            <a:stretch>
              <a:fillRect/>
            </a:stretch>
          </p:blipFill>
          <p:spPr>
            <a:xfrm>
              <a:off x="9648152" y="3322415"/>
              <a:ext cx="222250" cy="222250"/>
            </a:xfrm>
            <a:prstGeom prst="rect">
              <a:avLst/>
            </a:prstGeom>
          </p:spPr>
        </p:pic>
        <p:sp>
          <p:nvSpPr>
            <p:cNvPr id="84" name="object 84">
              <a:extLst>
                <a:ext uri="{FF2B5EF4-FFF2-40B4-BE49-F238E27FC236}">
                  <a16:creationId xmlns:a16="http://schemas.microsoft.com/office/drawing/2014/main" id="{D17044C7-8D58-9839-C181-6331E1A32698}"/>
                </a:ext>
              </a:extLst>
            </p:cNvPr>
            <p:cNvSpPr/>
            <p:nvPr/>
          </p:nvSpPr>
          <p:spPr>
            <a:xfrm>
              <a:off x="9602188" y="4755658"/>
              <a:ext cx="329565" cy="567690"/>
            </a:xfrm>
            <a:custGeom>
              <a:avLst/>
              <a:gdLst/>
              <a:ahLst/>
              <a:cxnLst/>
              <a:rect l="l" t="t" r="r" b="b"/>
              <a:pathLst>
                <a:path w="329565"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85" name="object 85">
            <a:extLst>
              <a:ext uri="{FF2B5EF4-FFF2-40B4-BE49-F238E27FC236}">
                <a16:creationId xmlns:a16="http://schemas.microsoft.com/office/drawing/2014/main" id="{030D09AD-1237-F3E1-877E-41B254C3F299}"/>
              </a:ext>
            </a:extLst>
          </p:cNvPr>
          <p:cNvSpPr txBox="1"/>
          <p:nvPr/>
        </p:nvSpPr>
        <p:spPr>
          <a:xfrm>
            <a:off x="7289185" y="2198751"/>
            <a:ext cx="118586" cy="217367"/>
          </a:xfrm>
          <a:prstGeom prst="rect">
            <a:avLst/>
          </a:prstGeom>
        </p:spPr>
        <p:txBody>
          <a:bodyPr vert="horz" wrap="square" lIns="0" tIns="9525" rIns="0" bIns="0" rtlCol="0">
            <a:spAutoFit/>
          </a:bodyPr>
          <a:lstStyle/>
          <a:p>
            <a:pPr marL="9525">
              <a:spcBef>
                <a:spcPts val="75"/>
              </a:spcBef>
            </a:pPr>
            <a:r>
              <a:rPr lang="en-US" sz="1350" spc="217" dirty="0">
                <a:latin typeface="Cambria Math"/>
                <a:cs typeface="Cambria Math"/>
              </a:rPr>
              <a:t>4</a:t>
            </a:r>
            <a:endParaRPr sz="1350" dirty="0">
              <a:latin typeface="Cambria Math"/>
              <a:cs typeface="Cambria Math"/>
            </a:endParaRPr>
          </a:p>
        </p:txBody>
      </p:sp>
      <p:sp>
        <p:nvSpPr>
          <p:cNvPr id="86" name="object 86">
            <a:extLst>
              <a:ext uri="{FF2B5EF4-FFF2-40B4-BE49-F238E27FC236}">
                <a16:creationId xmlns:a16="http://schemas.microsoft.com/office/drawing/2014/main" id="{01A9D81C-8233-70D7-3EFA-276D594885B2}"/>
              </a:ext>
            </a:extLst>
          </p:cNvPr>
          <p:cNvSpPr txBox="1"/>
          <p:nvPr/>
        </p:nvSpPr>
        <p:spPr>
          <a:xfrm>
            <a:off x="7142739" y="2002156"/>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sp>
        <p:nvSpPr>
          <p:cNvPr id="87" name="object 87">
            <a:extLst>
              <a:ext uri="{FF2B5EF4-FFF2-40B4-BE49-F238E27FC236}">
                <a16:creationId xmlns:a16="http://schemas.microsoft.com/office/drawing/2014/main" id="{BB3111E2-3E46-90DC-769F-0A3710028312}"/>
              </a:ext>
            </a:extLst>
          </p:cNvPr>
          <p:cNvSpPr txBox="1"/>
          <p:nvPr/>
        </p:nvSpPr>
        <p:spPr>
          <a:xfrm>
            <a:off x="5790400" y="4013835"/>
            <a:ext cx="260509" cy="286617"/>
          </a:xfrm>
          <a:prstGeom prst="rect">
            <a:avLst/>
          </a:prstGeom>
        </p:spPr>
        <p:txBody>
          <a:bodyPr vert="horz" wrap="square" lIns="0" tIns="9525" rIns="0" bIns="0" rtlCol="0">
            <a:spAutoFit/>
          </a:bodyPr>
          <a:lstStyle/>
          <a:p>
            <a:pPr marL="9525">
              <a:spcBef>
                <a:spcPts val="75"/>
              </a:spcBef>
            </a:pPr>
            <a:r>
              <a:rPr sz="1800" spc="4" dirty="0">
                <a:solidFill>
                  <a:srgbClr val="C00000"/>
                </a:solidFill>
                <a:latin typeface="Trebuchet MS"/>
                <a:cs typeface="Trebuchet MS"/>
              </a:rPr>
              <a:t>Le</a:t>
            </a:r>
            <a:endParaRPr sz="1800">
              <a:latin typeface="Trebuchet MS"/>
              <a:cs typeface="Trebuchet MS"/>
            </a:endParaRPr>
          </a:p>
        </p:txBody>
      </p:sp>
      <p:sp>
        <p:nvSpPr>
          <p:cNvPr id="88" name="object 88">
            <a:extLst>
              <a:ext uri="{FF2B5EF4-FFF2-40B4-BE49-F238E27FC236}">
                <a16:creationId xmlns:a16="http://schemas.microsoft.com/office/drawing/2014/main" id="{083B1B84-3944-F4A5-0866-CCCC65B05D28}"/>
              </a:ext>
            </a:extLst>
          </p:cNvPr>
          <p:cNvSpPr/>
          <p:nvPr/>
        </p:nvSpPr>
        <p:spPr>
          <a:xfrm>
            <a:off x="5111991" y="1696831"/>
            <a:ext cx="1593533" cy="359569"/>
          </a:xfrm>
          <a:custGeom>
            <a:avLst/>
            <a:gdLst/>
            <a:ahLst/>
            <a:cxnLst/>
            <a:rect l="l" t="t" r="r" b="b"/>
            <a:pathLst>
              <a:path w="2124709" h="479425">
                <a:moveTo>
                  <a:pt x="329488" y="229387"/>
                </a:moveTo>
                <a:lnTo>
                  <a:pt x="164744" y="0"/>
                </a:lnTo>
                <a:lnTo>
                  <a:pt x="0" y="229387"/>
                </a:lnTo>
                <a:lnTo>
                  <a:pt x="119316" y="229387"/>
                </a:lnTo>
                <a:lnTo>
                  <a:pt x="119316" y="476199"/>
                </a:lnTo>
                <a:lnTo>
                  <a:pt x="210172" y="476199"/>
                </a:lnTo>
                <a:lnTo>
                  <a:pt x="210172" y="229387"/>
                </a:lnTo>
                <a:lnTo>
                  <a:pt x="329488" y="229387"/>
                </a:lnTo>
                <a:close/>
              </a:path>
              <a:path w="2124709" h="479425">
                <a:moveTo>
                  <a:pt x="1217498" y="232130"/>
                </a:moveTo>
                <a:lnTo>
                  <a:pt x="1052753" y="2743"/>
                </a:lnTo>
                <a:lnTo>
                  <a:pt x="888009" y="232130"/>
                </a:lnTo>
                <a:lnTo>
                  <a:pt x="1007325" y="232130"/>
                </a:lnTo>
                <a:lnTo>
                  <a:pt x="1007325" y="478929"/>
                </a:lnTo>
                <a:lnTo>
                  <a:pt x="1098181" y="478929"/>
                </a:lnTo>
                <a:lnTo>
                  <a:pt x="1098181" y="232130"/>
                </a:lnTo>
                <a:lnTo>
                  <a:pt x="1217498" y="232130"/>
                </a:lnTo>
                <a:close/>
              </a:path>
              <a:path w="2124709" h="479425">
                <a:moveTo>
                  <a:pt x="2124545" y="231546"/>
                </a:moveTo>
                <a:lnTo>
                  <a:pt x="1959800" y="2159"/>
                </a:lnTo>
                <a:lnTo>
                  <a:pt x="1795068" y="231546"/>
                </a:lnTo>
                <a:lnTo>
                  <a:pt x="1914385" y="231546"/>
                </a:lnTo>
                <a:lnTo>
                  <a:pt x="1914385" y="478358"/>
                </a:lnTo>
                <a:lnTo>
                  <a:pt x="2005228" y="478358"/>
                </a:lnTo>
                <a:lnTo>
                  <a:pt x="2005228" y="231546"/>
                </a:lnTo>
                <a:lnTo>
                  <a:pt x="2124545" y="231546"/>
                </a:lnTo>
                <a:close/>
              </a:path>
            </a:pathLst>
          </a:custGeom>
          <a:solidFill>
            <a:srgbClr val="404040"/>
          </a:solidFill>
        </p:spPr>
        <p:txBody>
          <a:bodyPr wrap="square" lIns="0" tIns="0" rIns="0" bIns="0" rtlCol="0"/>
          <a:lstStyle/>
          <a:p>
            <a:endParaRPr sz="1050"/>
          </a:p>
        </p:txBody>
      </p:sp>
      <p:sp>
        <p:nvSpPr>
          <p:cNvPr id="89" name="object 89">
            <a:extLst>
              <a:ext uri="{FF2B5EF4-FFF2-40B4-BE49-F238E27FC236}">
                <a16:creationId xmlns:a16="http://schemas.microsoft.com/office/drawing/2014/main" id="{9A660342-CEED-8948-7F31-F34E0295E14D}"/>
              </a:ext>
            </a:extLst>
          </p:cNvPr>
          <p:cNvSpPr txBox="1"/>
          <p:nvPr/>
        </p:nvSpPr>
        <p:spPr>
          <a:xfrm>
            <a:off x="6351849" y="1371219"/>
            <a:ext cx="489109" cy="286617"/>
          </a:xfrm>
          <a:prstGeom prst="rect">
            <a:avLst/>
          </a:prstGeom>
        </p:spPr>
        <p:txBody>
          <a:bodyPr vert="horz" wrap="square" lIns="0" tIns="9525" rIns="0" bIns="0" rtlCol="0">
            <a:spAutoFit/>
          </a:bodyPr>
          <a:lstStyle/>
          <a:p>
            <a:pPr marL="9525">
              <a:spcBef>
                <a:spcPts val="75"/>
              </a:spcBef>
            </a:pPr>
            <a:r>
              <a:rPr sz="1800" spc="-8" dirty="0">
                <a:solidFill>
                  <a:srgbClr val="00449C"/>
                </a:solidFill>
                <a:latin typeface="Trebuchet MS"/>
                <a:cs typeface="Trebuchet MS"/>
              </a:rPr>
              <a:t>b</a:t>
            </a:r>
            <a:r>
              <a:rPr sz="1800" spc="-4" dirty="0">
                <a:solidFill>
                  <a:srgbClr val="00449C"/>
                </a:solidFill>
                <a:latin typeface="Trebuchet MS"/>
                <a:cs typeface="Trebuchet MS"/>
              </a:rPr>
              <a:t>r</a:t>
            </a:r>
            <a:r>
              <a:rPr sz="1800" spc="15" dirty="0">
                <a:solidFill>
                  <a:srgbClr val="00449C"/>
                </a:solidFill>
                <a:latin typeface="Trebuchet MS"/>
                <a:cs typeface="Trebuchet MS"/>
              </a:rPr>
              <a:t>un</a:t>
            </a:r>
            <a:endParaRPr sz="1800">
              <a:latin typeface="Trebuchet MS"/>
              <a:cs typeface="Trebuchet MS"/>
            </a:endParaRPr>
          </a:p>
        </p:txBody>
      </p:sp>
      <p:sp>
        <p:nvSpPr>
          <p:cNvPr id="91" name="object 91">
            <a:extLst>
              <a:ext uri="{FF2B5EF4-FFF2-40B4-BE49-F238E27FC236}">
                <a16:creationId xmlns:a16="http://schemas.microsoft.com/office/drawing/2014/main" id="{756676BB-FB92-4DDF-0126-6270B3AD8A67}"/>
              </a:ext>
            </a:extLst>
          </p:cNvPr>
          <p:cNvSpPr txBox="1"/>
          <p:nvPr/>
        </p:nvSpPr>
        <p:spPr>
          <a:xfrm>
            <a:off x="6304863" y="4581309"/>
            <a:ext cx="1396841" cy="235707"/>
          </a:xfrm>
          <a:prstGeom prst="rect">
            <a:avLst/>
          </a:prstGeom>
        </p:spPr>
        <p:txBody>
          <a:bodyPr vert="horz" wrap="square" lIns="0" tIns="10478" rIns="0" bIns="0" rtlCol="0">
            <a:spAutoFit/>
          </a:bodyPr>
          <a:lstStyle/>
          <a:p>
            <a:pPr marL="9525">
              <a:spcBef>
                <a:spcPts val="83"/>
              </a:spcBef>
            </a:pPr>
            <a:r>
              <a:rPr sz="1463" spc="161" dirty="0">
                <a:solidFill>
                  <a:srgbClr val="7030A0"/>
                </a:solidFill>
                <a:latin typeface="Trebuchet MS"/>
                <a:cs typeface="Trebuchet MS"/>
              </a:rPr>
              <a:t>DECODER</a:t>
            </a:r>
            <a:r>
              <a:rPr sz="1463" spc="-98"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92" name="object 92">
            <a:extLst>
              <a:ext uri="{FF2B5EF4-FFF2-40B4-BE49-F238E27FC236}">
                <a16:creationId xmlns:a16="http://schemas.microsoft.com/office/drawing/2014/main" id="{580A1C58-EA28-1572-6AF0-A86FE43E647E}"/>
              </a:ext>
            </a:extLst>
          </p:cNvPr>
          <p:cNvSpPr txBox="1"/>
          <p:nvPr/>
        </p:nvSpPr>
        <p:spPr>
          <a:xfrm>
            <a:off x="2293136" y="4636173"/>
            <a:ext cx="1403509" cy="235707"/>
          </a:xfrm>
          <a:prstGeom prst="rect">
            <a:avLst/>
          </a:prstGeom>
        </p:spPr>
        <p:txBody>
          <a:bodyPr vert="horz" wrap="square" lIns="0" tIns="10478" rIns="0" bIns="0" rtlCol="0">
            <a:spAutoFit/>
          </a:bodyPr>
          <a:lstStyle/>
          <a:p>
            <a:pPr marL="9525">
              <a:spcBef>
                <a:spcPts val="83"/>
              </a:spcBef>
            </a:pPr>
            <a:r>
              <a:rPr sz="1463" spc="165" dirty="0">
                <a:solidFill>
                  <a:srgbClr val="7030A0"/>
                </a:solidFill>
                <a:latin typeface="Trebuchet MS"/>
                <a:cs typeface="Trebuchet MS"/>
              </a:rPr>
              <a:t>ENCODER</a:t>
            </a:r>
            <a:r>
              <a:rPr sz="1463" spc="-109"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90" name="object 90">
            <a:extLst>
              <a:ext uri="{FF2B5EF4-FFF2-40B4-BE49-F238E27FC236}">
                <a16:creationId xmlns:a16="http://schemas.microsoft.com/office/drawing/2014/main" id="{911F76B4-B530-1EE5-6601-9421C10F5709}"/>
              </a:ext>
            </a:extLst>
          </p:cNvPr>
          <p:cNvSpPr txBox="1"/>
          <p:nvPr/>
        </p:nvSpPr>
        <p:spPr>
          <a:xfrm>
            <a:off x="3043108" y="817380"/>
            <a:ext cx="3256121" cy="847316"/>
          </a:xfrm>
          <a:prstGeom prst="rect">
            <a:avLst/>
          </a:prstGeom>
        </p:spPr>
        <p:txBody>
          <a:bodyPr vert="horz" wrap="square" lIns="0" tIns="9049" rIns="0" bIns="0" rtlCol="0">
            <a:spAutoFit/>
          </a:bodyPr>
          <a:lstStyle/>
          <a:p>
            <a:pPr marL="9525" marR="3810">
              <a:lnSpc>
                <a:spcPct val="123400"/>
              </a:lnSpc>
              <a:spcBef>
                <a:spcPts val="71"/>
              </a:spcBef>
            </a:pPr>
            <a:r>
              <a:rPr sz="1313" spc="23" dirty="0">
                <a:solidFill>
                  <a:srgbClr val="C00000"/>
                </a:solidFill>
                <a:latin typeface="Trebuchet MS"/>
                <a:cs typeface="Trebuchet MS"/>
              </a:rPr>
              <a:t>The</a:t>
            </a:r>
            <a:r>
              <a:rPr sz="1313" spc="-45" dirty="0">
                <a:solidFill>
                  <a:srgbClr val="C00000"/>
                </a:solidFill>
                <a:latin typeface="Trebuchet MS"/>
                <a:cs typeface="Trebuchet MS"/>
              </a:rPr>
              <a:t> </a:t>
            </a:r>
            <a:r>
              <a:rPr sz="1313" spc="-34" dirty="0">
                <a:solidFill>
                  <a:srgbClr val="C00000"/>
                </a:solidFill>
                <a:latin typeface="Trebuchet MS"/>
                <a:cs typeface="Trebuchet MS"/>
              </a:rPr>
              <a:t>final</a:t>
            </a:r>
            <a:r>
              <a:rPr sz="1313" spc="-41" dirty="0">
                <a:solidFill>
                  <a:srgbClr val="C00000"/>
                </a:solidFill>
                <a:latin typeface="Trebuchet MS"/>
                <a:cs typeface="Trebuchet MS"/>
              </a:rPr>
              <a:t> </a:t>
            </a:r>
            <a:r>
              <a:rPr sz="1313" spc="38" dirty="0">
                <a:solidFill>
                  <a:srgbClr val="C00000"/>
                </a:solidFill>
                <a:latin typeface="Trebuchet MS"/>
                <a:cs typeface="Trebuchet MS"/>
              </a:rPr>
              <a:t>hidden</a:t>
            </a:r>
            <a:r>
              <a:rPr sz="1313" spc="-45" dirty="0">
                <a:solidFill>
                  <a:srgbClr val="C00000"/>
                </a:solidFill>
                <a:latin typeface="Trebuchet MS"/>
                <a:cs typeface="Trebuchet MS"/>
              </a:rPr>
              <a:t> </a:t>
            </a:r>
            <a:r>
              <a:rPr sz="1313" spc="-11" dirty="0">
                <a:solidFill>
                  <a:srgbClr val="C00000"/>
                </a:solidFill>
                <a:latin typeface="Trebuchet MS"/>
                <a:cs typeface="Trebuchet MS"/>
              </a:rPr>
              <a:t>state</a:t>
            </a:r>
            <a:r>
              <a:rPr sz="1313" spc="-45"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0" dirty="0">
                <a:solidFill>
                  <a:srgbClr val="C00000"/>
                </a:solidFill>
                <a:latin typeface="Trebuchet MS"/>
                <a:cs typeface="Trebuchet MS"/>
              </a:rPr>
              <a:t>encoder</a:t>
            </a:r>
            <a:r>
              <a:rPr sz="1313" spc="-45" dirty="0">
                <a:solidFill>
                  <a:srgbClr val="C00000"/>
                </a:solidFill>
                <a:latin typeface="Trebuchet MS"/>
                <a:cs typeface="Trebuchet MS"/>
              </a:rPr>
              <a:t> </a:t>
            </a:r>
            <a:r>
              <a:rPr sz="1313" spc="153" dirty="0">
                <a:solidFill>
                  <a:srgbClr val="C00000"/>
                </a:solidFill>
                <a:latin typeface="Trebuchet MS"/>
                <a:cs typeface="Trebuchet MS"/>
              </a:rPr>
              <a:t>RNN </a:t>
            </a:r>
            <a:r>
              <a:rPr sz="1313" spc="-386" dirty="0">
                <a:solidFill>
                  <a:srgbClr val="C00000"/>
                </a:solidFill>
                <a:latin typeface="Trebuchet MS"/>
                <a:cs typeface="Trebuchet MS"/>
              </a:rPr>
              <a:t> </a:t>
            </a:r>
            <a:r>
              <a:rPr sz="1313" spc="-4" dirty="0">
                <a:solidFill>
                  <a:srgbClr val="C00000"/>
                </a:solidFill>
                <a:latin typeface="Trebuchet MS"/>
                <a:cs typeface="Trebuchet MS"/>
              </a:rPr>
              <a:t>is</a:t>
            </a:r>
            <a:r>
              <a:rPr sz="1313" spc="-49"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4" dirty="0">
                <a:solidFill>
                  <a:srgbClr val="C00000"/>
                </a:solidFill>
                <a:latin typeface="Trebuchet MS"/>
                <a:cs typeface="Trebuchet MS"/>
              </a:rPr>
              <a:t>initial</a:t>
            </a:r>
            <a:r>
              <a:rPr sz="1313" spc="-38" dirty="0">
                <a:solidFill>
                  <a:srgbClr val="C00000"/>
                </a:solidFill>
                <a:latin typeface="Trebuchet MS"/>
                <a:cs typeface="Trebuchet MS"/>
              </a:rPr>
              <a:t> </a:t>
            </a:r>
            <a:r>
              <a:rPr sz="1313" spc="-15" dirty="0">
                <a:solidFill>
                  <a:srgbClr val="C00000"/>
                </a:solidFill>
                <a:latin typeface="Trebuchet MS"/>
                <a:cs typeface="Trebuchet MS"/>
              </a:rPr>
              <a:t>state</a:t>
            </a:r>
            <a:r>
              <a:rPr sz="1313" spc="-41"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8" dirty="0">
                <a:solidFill>
                  <a:srgbClr val="C00000"/>
                </a:solidFill>
                <a:latin typeface="Trebuchet MS"/>
                <a:cs typeface="Trebuchet MS"/>
              </a:rPr>
              <a:t>decoder</a:t>
            </a:r>
            <a:r>
              <a:rPr sz="1313" spc="-41" dirty="0">
                <a:solidFill>
                  <a:srgbClr val="C00000"/>
                </a:solidFill>
                <a:latin typeface="Trebuchet MS"/>
                <a:cs typeface="Trebuchet MS"/>
              </a:rPr>
              <a:t> </a:t>
            </a:r>
            <a:r>
              <a:rPr sz="1313" spc="153" dirty="0">
                <a:solidFill>
                  <a:srgbClr val="C00000"/>
                </a:solidFill>
                <a:latin typeface="Trebuchet MS"/>
                <a:cs typeface="Trebuchet MS"/>
              </a:rPr>
              <a:t>RNN</a:t>
            </a:r>
            <a:endParaRPr sz="1313">
              <a:latin typeface="Trebuchet MS"/>
              <a:cs typeface="Trebuchet MS"/>
            </a:endParaRPr>
          </a:p>
          <a:p>
            <a:pPr marL="2057876">
              <a:spcBef>
                <a:spcPts val="476"/>
              </a:spcBef>
              <a:tabLst>
                <a:tab pos="2571274" algn="l"/>
              </a:tabLst>
            </a:pPr>
            <a:r>
              <a:rPr sz="1800" spc="4" dirty="0">
                <a:solidFill>
                  <a:srgbClr val="00449C"/>
                </a:solidFill>
                <a:latin typeface="Trebuchet MS"/>
                <a:cs typeface="Trebuchet MS"/>
              </a:rPr>
              <a:t>Le	</a:t>
            </a:r>
            <a:r>
              <a:rPr sz="1800" spc="-15" dirty="0">
                <a:solidFill>
                  <a:srgbClr val="00449C"/>
                </a:solidFill>
                <a:latin typeface="Trebuchet MS"/>
                <a:cs typeface="Trebuchet MS"/>
              </a:rPr>
              <a:t>chien</a:t>
            </a:r>
            <a:endParaRPr sz="1800">
              <a:latin typeface="Trebuchet MS"/>
              <a:cs typeface="Trebuchet MS"/>
            </a:endParaRPr>
          </a:p>
        </p:txBody>
      </p:sp>
      <p:sp>
        <p:nvSpPr>
          <p:cNvPr id="95" name="Title 1">
            <a:extLst>
              <a:ext uri="{FF2B5EF4-FFF2-40B4-BE49-F238E27FC236}">
                <a16:creationId xmlns:a16="http://schemas.microsoft.com/office/drawing/2014/main" id="{D2AB25B9-99FB-CFB4-DA01-2D2514FC5B77}"/>
              </a:ext>
            </a:extLst>
          </p:cNvPr>
          <p:cNvSpPr>
            <a:spLocks noGrp="1"/>
          </p:cNvSpPr>
          <p:nvPr>
            <p:ph type="title"/>
          </p:nvPr>
        </p:nvSpPr>
        <p:spPr>
          <a:xfrm>
            <a:off x="533919" y="19658"/>
            <a:ext cx="8085415" cy="857542"/>
          </a:xfrm>
        </p:spPr>
        <p:txBody>
          <a:bodyPr/>
          <a:lstStyle/>
          <a:p>
            <a:r>
              <a:rPr lang="en-US" sz="2400" dirty="0"/>
              <a:t>RNN to Map Sequence to Another Sequence (aka Seq2Seq) </a:t>
            </a:r>
          </a:p>
        </p:txBody>
      </p:sp>
    </p:spTree>
    <p:extLst>
      <p:ext uri="{BB962C8B-B14F-4D97-AF65-F5344CB8AC3E}">
        <p14:creationId xmlns:p14="http://schemas.microsoft.com/office/powerpoint/2010/main" val="3393326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BAA6E-4475-D106-D994-5C2B3566358C}"/>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29BD4FFC-A0FE-D301-1AF8-8DD2A82A1A11}"/>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4C9DFECB-62EB-7B89-C6EE-7790F6C809B7}"/>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169CFF86-B7DE-39D4-4E6C-D38747F1CB48}"/>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BF2F87C6-DF1E-9D21-9FCE-9EC7C3B34C47}"/>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72F3AA1B-6916-DD48-9786-FEA9037DC403}"/>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3B583A65-BD43-808A-4299-EA3A7565EA13}"/>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123978B7-61DF-2250-2BC8-0D2FCC36862D}"/>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1877438C-424C-C258-72B5-151AE25EF5A1}"/>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95DE992C-0053-9F7B-41A5-B3F026AB4C83}"/>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80BD36C8-5336-FF06-DAB3-3593C77011DD}"/>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5CB5F302-CBB1-AA6F-87F1-FBEF277E78A6}"/>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7983DA78-AF1A-3B5A-38E8-8FBF2A79E04C}"/>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8DE20201-1F35-DC7B-BE1B-B72E206F6DA1}"/>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7443F242-E0DD-24B9-10BD-C2E5C3E53993}"/>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447629E9-2B0E-41B2-6F24-7BD969652574}"/>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40A88491-557B-4748-4A0E-5C0C729FB66D}"/>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0EA9AE45-624D-C6D3-626A-D8E5724EB4B4}"/>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0AC2B2FE-A278-609B-A365-34883C2D0682}"/>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4E775ECC-BF4B-1E85-73F6-D129D481665C}"/>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D2947AD9-CCAE-C1DD-773E-7B7712FCFD0A}"/>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A0CC25DB-CB11-7757-9413-BE9068CCB015}"/>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F860DF5A-F503-ADE9-964A-34195D0E0798}"/>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83AACAC9-6D31-B62A-82E8-690C2759409D}"/>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786F28FB-C262-51C7-F5E3-27085960A738}"/>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5539C235-3494-702B-F61F-BF9E65DB92E7}"/>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0A0CB9A8-E793-FFD7-A166-2BA0A50BAAB3}"/>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50C2A0CE-7C02-94BE-CAF7-1728A38F2C0E}"/>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588BA524-8639-8540-6BE9-55511245B75E}"/>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730EFCB2-A205-3153-9DB7-79E0475F6B01}"/>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2BE7842C-3664-5F11-119B-914597C95BB0}"/>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FC0BE2B3-6ED4-AD27-55EB-D502DDF4AC75}"/>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E3BF9A47-FE24-C39A-16D0-8B20DC64D72E}"/>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9173947D-2F51-6AFB-85F0-69E12C922D68}"/>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03B11B7E-0E17-2EAE-EE15-2042522AFAD9}"/>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873E2CBD-CBF4-63E9-760B-9C0952A9323D}"/>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F3C40382-0E7E-0817-85DA-F1ACC2C2748F}"/>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0444530F-C094-0C9D-4349-30F4BACCAC47}"/>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48E2D526-8290-3281-D36D-0E8963DD1407}"/>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C615C1DD-E120-F7A1-4855-FE4747919F94}"/>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AD3ED994-8B05-7752-2A22-0E290298FC6D}"/>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F0A53AAF-37B9-2311-9B54-6D0212CAF385}"/>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9DC0C469-57BE-A5F9-7207-E8EA0C929352}"/>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697F49D2-90B6-7D8A-4D60-559F69D96D65}"/>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3561F9D9-0927-D08B-F39F-B9013D84D0BB}"/>
              </a:ext>
            </a:extLst>
          </p:cNvPr>
          <p:cNvGrpSpPr/>
          <p:nvPr/>
        </p:nvGrpSpPr>
        <p:grpSpPr>
          <a:xfrm>
            <a:off x="5097708" y="2419154"/>
            <a:ext cx="953929" cy="1568767"/>
            <a:chOff x="6796944" y="3225538"/>
            <a:chExt cx="1271905" cy="2091689"/>
          </a:xfrm>
        </p:grpSpPr>
        <p:sp>
          <p:nvSpPr>
            <p:cNvPr id="47" name="object 47">
              <a:extLst>
                <a:ext uri="{FF2B5EF4-FFF2-40B4-BE49-F238E27FC236}">
                  <a16:creationId xmlns:a16="http://schemas.microsoft.com/office/drawing/2014/main" id="{1A9FCC2D-2829-4E3A-DAA2-3356B55EE286}"/>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BF84AA10-48E6-DF8E-1D7B-0F84EAFA46FB}"/>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56E8AE48-CCA1-C128-95CF-5CD93EDFC9F9}"/>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E4865176-9E2A-3C84-A15C-0411686AF01D}"/>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86F96B99-3E48-6A88-7DB4-56728F0316A5}"/>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92EC438E-190A-D0E1-B5A9-53B4EF0E9D3E}"/>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7FA0002D-71EF-8AAA-CDD1-807CC86A894E}"/>
                </a:ext>
              </a:extLst>
            </p:cNvPr>
            <p:cNvSpPr/>
            <p:nvPr/>
          </p:nvSpPr>
          <p:spPr>
            <a:xfrm>
              <a:off x="6797878" y="3768204"/>
              <a:ext cx="829310" cy="1549400"/>
            </a:xfrm>
            <a:custGeom>
              <a:avLst/>
              <a:gdLst/>
              <a:ahLst/>
              <a:cxnLst/>
              <a:rect l="l" t="t" r="r" b="b"/>
              <a:pathLst>
                <a:path w="829309" h="1549400">
                  <a:moveTo>
                    <a:pt x="329476" y="1210970"/>
                  </a:moveTo>
                  <a:lnTo>
                    <a:pt x="164744" y="981583"/>
                  </a:lnTo>
                  <a:lnTo>
                    <a:pt x="0" y="1210970"/>
                  </a:lnTo>
                  <a:lnTo>
                    <a:pt x="119316" y="1210970"/>
                  </a:lnTo>
                  <a:lnTo>
                    <a:pt x="119316" y="1549019"/>
                  </a:lnTo>
                  <a:lnTo>
                    <a:pt x="210159" y="1549019"/>
                  </a:lnTo>
                  <a:lnTo>
                    <a:pt x="210159" y="1210970"/>
                  </a:lnTo>
                  <a:lnTo>
                    <a:pt x="329476" y="1210970"/>
                  </a:lnTo>
                  <a:close/>
                </a:path>
                <a:path w="829309" h="1549400">
                  <a:moveTo>
                    <a:pt x="829056" y="164744"/>
                  </a:moveTo>
                  <a:lnTo>
                    <a:pt x="599655" y="0"/>
                  </a:lnTo>
                  <a:lnTo>
                    <a:pt x="599655" y="119316"/>
                  </a:lnTo>
                  <a:lnTo>
                    <a:pt x="426542" y="119316"/>
                  </a:lnTo>
                  <a:lnTo>
                    <a:pt x="426542" y="210159"/>
                  </a:lnTo>
                  <a:lnTo>
                    <a:pt x="599655" y="210159"/>
                  </a:lnTo>
                  <a:lnTo>
                    <a:pt x="599655" y="329476"/>
                  </a:lnTo>
                  <a:lnTo>
                    <a:pt x="829056" y="164744"/>
                  </a:lnTo>
                  <a:close/>
                </a:path>
              </a:pathLst>
            </a:custGeom>
            <a:solidFill>
              <a:srgbClr val="404040"/>
            </a:solidFill>
          </p:spPr>
          <p:txBody>
            <a:bodyPr wrap="square" lIns="0" tIns="0" rIns="0" bIns="0" rtlCol="0"/>
            <a:lstStyle/>
            <a:p>
              <a:endParaRPr sz="1050"/>
            </a:p>
          </p:txBody>
        </p:sp>
        <p:sp>
          <p:nvSpPr>
            <p:cNvPr id="54" name="object 54">
              <a:extLst>
                <a:ext uri="{FF2B5EF4-FFF2-40B4-BE49-F238E27FC236}">
                  <a16:creationId xmlns:a16="http://schemas.microsoft.com/office/drawing/2014/main" id="{CDC0D040-8527-2238-4D61-885D0BA04856}"/>
                </a:ext>
              </a:extLst>
            </p:cNvPr>
            <p:cNvSpPr/>
            <p:nvPr/>
          </p:nvSpPr>
          <p:spPr>
            <a:xfrm>
              <a:off x="7738129" y="3244588"/>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5" name="object 55">
              <a:extLst>
                <a:ext uri="{FF2B5EF4-FFF2-40B4-BE49-F238E27FC236}">
                  <a16:creationId xmlns:a16="http://schemas.microsoft.com/office/drawing/2014/main" id="{21CE0732-C6C5-0A66-C70A-87418554DACC}"/>
                </a:ext>
              </a:extLst>
            </p:cNvPr>
            <p:cNvPicPr/>
            <p:nvPr/>
          </p:nvPicPr>
          <p:blipFill>
            <a:blip r:embed="rId6" cstate="print"/>
            <a:stretch>
              <a:fillRect/>
            </a:stretch>
          </p:blipFill>
          <p:spPr>
            <a:xfrm>
              <a:off x="7781870" y="4311538"/>
              <a:ext cx="222250" cy="222250"/>
            </a:xfrm>
            <a:prstGeom prst="rect">
              <a:avLst/>
            </a:prstGeom>
          </p:spPr>
        </p:pic>
        <p:pic>
          <p:nvPicPr>
            <p:cNvPr id="56" name="object 56">
              <a:extLst>
                <a:ext uri="{FF2B5EF4-FFF2-40B4-BE49-F238E27FC236}">
                  <a16:creationId xmlns:a16="http://schemas.microsoft.com/office/drawing/2014/main" id="{1B513A95-5EDF-4A57-46A8-DC911999733E}"/>
                </a:ext>
              </a:extLst>
            </p:cNvPr>
            <p:cNvPicPr/>
            <p:nvPr/>
          </p:nvPicPr>
          <p:blipFill>
            <a:blip r:embed="rId7" cstate="print"/>
            <a:stretch>
              <a:fillRect/>
            </a:stretch>
          </p:blipFill>
          <p:spPr>
            <a:xfrm>
              <a:off x="7781870" y="4065278"/>
              <a:ext cx="222250" cy="222250"/>
            </a:xfrm>
            <a:prstGeom prst="rect">
              <a:avLst/>
            </a:prstGeom>
          </p:spPr>
        </p:pic>
        <p:pic>
          <p:nvPicPr>
            <p:cNvPr id="57" name="object 57">
              <a:extLst>
                <a:ext uri="{FF2B5EF4-FFF2-40B4-BE49-F238E27FC236}">
                  <a16:creationId xmlns:a16="http://schemas.microsoft.com/office/drawing/2014/main" id="{E90E466D-989D-8B9F-1DF5-B0997A2E0EFC}"/>
                </a:ext>
              </a:extLst>
            </p:cNvPr>
            <p:cNvPicPr/>
            <p:nvPr/>
          </p:nvPicPr>
          <p:blipFill>
            <a:blip r:embed="rId6" cstate="print"/>
            <a:stretch>
              <a:fillRect/>
            </a:stretch>
          </p:blipFill>
          <p:spPr>
            <a:xfrm>
              <a:off x="7781870" y="3819019"/>
              <a:ext cx="222250" cy="222250"/>
            </a:xfrm>
            <a:prstGeom prst="rect">
              <a:avLst/>
            </a:prstGeom>
          </p:spPr>
        </p:pic>
        <p:pic>
          <p:nvPicPr>
            <p:cNvPr id="58" name="object 58">
              <a:extLst>
                <a:ext uri="{FF2B5EF4-FFF2-40B4-BE49-F238E27FC236}">
                  <a16:creationId xmlns:a16="http://schemas.microsoft.com/office/drawing/2014/main" id="{6B43F2C8-2D57-85D5-7660-B4C4EB25849B}"/>
                </a:ext>
              </a:extLst>
            </p:cNvPr>
            <p:cNvPicPr/>
            <p:nvPr/>
          </p:nvPicPr>
          <p:blipFill>
            <a:blip r:embed="rId6" cstate="print"/>
            <a:stretch>
              <a:fillRect/>
            </a:stretch>
          </p:blipFill>
          <p:spPr>
            <a:xfrm>
              <a:off x="7781870" y="3567150"/>
              <a:ext cx="222250" cy="222250"/>
            </a:xfrm>
            <a:prstGeom prst="rect">
              <a:avLst/>
            </a:prstGeom>
          </p:spPr>
        </p:pic>
        <p:pic>
          <p:nvPicPr>
            <p:cNvPr id="59" name="object 59">
              <a:extLst>
                <a:ext uri="{FF2B5EF4-FFF2-40B4-BE49-F238E27FC236}">
                  <a16:creationId xmlns:a16="http://schemas.microsoft.com/office/drawing/2014/main" id="{07F11E62-F168-53FA-371D-BE8CF4E0F9F9}"/>
                </a:ext>
              </a:extLst>
            </p:cNvPr>
            <p:cNvPicPr/>
            <p:nvPr/>
          </p:nvPicPr>
          <p:blipFill>
            <a:blip r:embed="rId6" cstate="print"/>
            <a:stretch>
              <a:fillRect/>
            </a:stretch>
          </p:blipFill>
          <p:spPr>
            <a:xfrm>
              <a:off x="7784155" y="3309155"/>
              <a:ext cx="222250" cy="222250"/>
            </a:xfrm>
            <a:prstGeom prst="rect">
              <a:avLst/>
            </a:prstGeom>
          </p:spPr>
        </p:pic>
        <p:sp>
          <p:nvSpPr>
            <p:cNvPr id="60" name="object 60">
              <a:extLst>
                <a:ext uri="{FF2B5EF4-FFF2-40B4-BE49-F238E27FC236}">
                  <a16:creationId xmlns:a16="http://schemas.microsoft.com/office/drawing/2014/main" id="{C5A68C45-8A67-1BCC-A287-185B2CAEDBE4}"/>
                </a:ext>
              </a:extLst>
            </p:cNvPr>
            <p:cNvSpPr/>
            <p:nvPr/>
          </p:nvSpPr>
          <p:spPr>
            <a:xfrm>
              <a:off x="7738191" y="4742397"/>
              <a:ext cx="329565" cy="567690"/>
            </a:xfrm>
            <a:custGeom>
              <a:avLst/>
              <a:gdLst/>
              <a:ahLst/>
              <a:cxnLst/>
              <a:rect l="l" t="t" r="r" b="b"/>
              <a:pathLst>
                <a:path w="329565" h="567689">
                  <a:moveTo>
                    <a:pt x="164741" y="0"/>
                  </a:moveTo>
                  <a:lnTo>
                    <a:pt x="0" y="229395"/>
                  </a:lnTo>
                  <a:lnTo>
                    <a:pt x="119315" y="229395"/>
                  </a:lnTo>
                  <a:lnTo>
                    <a:pt x="119315" y="567437"/>
                  </a:lnTo>
                  <a:lnTo>
                    <a:pt x="210167" y="567437"/>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61" name="object 61">
            <a:extLst>
              <a:ext uri="{FF2B5EF4-FFF2-40B4-BE49-F238E27FC236}">
                <a16:creationId xmlns:a16="http://schemas.microsoft.com/office/drawing/2014/main" id="{053476F7-18B8-BB12-74A7-CC28848792EE}"/>
              </a:ext>
            </a:extLst>
          </p:cNvPr>
          <p:cNvSpPr txBox="1"/>
          <p:nvPr/>
        </p:nvSpPr>
        <p:spPr>
          <a:xfrm>
            <a:off x="5069927" y="1993010"/>
            <a:ext cx="1005364" cy="424412"/>
          </a:xfrm>
          <a:prstGeom prst="rect">
            <a:avLst/>
          </a:prstGeom>
        </p:spPr>
        <p:txBody>
          <a:bodyPr vert="horz" wrap="square" lIns="0" tIns="9525" rIns="0" bIns="0" rtlCol="0">
            <a:spAutoFit/>
          </a:bodyPr>
          <a:lstStyle/>
          <a:p>
            <a:pPr marL="47625">
              <a:lnSpc>
                <a:spcPts val="1852"/>
              </a:lnSpc>
              <a:spcBef>
                <a:spcPts val="75"/>
              </a:spcBef>
              <a:tabLst>
                <a:tab pos="702945" algn="l"/>
              </a:tabLst>
            </a:pPr>
            <a:r>
              <a:rPr sz="2700" spc="45" baseline="-20833" dirty="0">
                <a:latin typeface="Cambria Math"/>
                <a:cs typeface="Cambria Math"/>
              </a:rPr>
              <a:t>ℎ</a:t>
            </a:r>
            <a:r>
              <a:rPr sz="2025" spc="45" baseline="1543" dirty="0">
                <a:latin typeface="Cambria Math"/>
                <a:cs typeface="Cambria Math"/>
              </a:rPr>
              <a:t>𝐷	</a:t>
            </a:r>
            <a:r>
              <a:rPr sz="2700" spc="45" baseline="-20833"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69545">
              <a:lnSpc>
                <a:spcPts val="1313"/>
              </a:lnSpc>
              <a:tabLst>
                <a:tab pos="830580" algn="l"/>
              </a:tabLst>
            </a:pPr>
            <a:r>
              <a:rPr lang="en-US" sz="2025" spc="146" baseline="1543" dirty="0">
                <a:latin typeface="Cambria Math"/>
                <a:cs typeface="Cambria Math"/>
              </a:rPr>
              <a:t>1</a:t>
            </a:r>
            <a:r>
              <a:rPr sz="2025" spc="146" baseline="1543" dirty="0">
                <a:latin typeface="Cambria Math"/>
                <a:cs typeface="Cambria Math"/>
              </a:rPr>
              <a:t>	</a:t>
            </a:r>
            <a:r>
              <a:rPr lang="en-US" sz="1350" spc="-150" dirty="0">
                <a:latin typeface="Cambria Math"/>
                <a:cs typeface="Cambria Math"/>
              </a:rPr>
              <a:t>2</a:t>
            </a:r>
            <a:endParaRPr sz="1350" dirty="0">
              <a:latin typeface="Cambria Math"/>
              <a:cs typeface="Cambria Math"/>
            </a:endParaRPr>
          </a:p>
        </p:txBody>
      </p:sp>
      <p:sp>
        <p:nvSpPr>
          <p:cNvPr id="62" name="object 62">
            <a:extLst>
              <a:ext uri="{FF2B5EF4-FFF2-40B4-BE49-F238E27FC236}">
                <a16:creationId xmlns:a16="http://schemas.microsoft.com/office/drawing/2014/main" id="{01CB6F2D-68AE-66CD-BF49-4D5AE97E0986}"/>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sp>
        <p:nvSpPr>
          <p:cNvPr id="63" name="object 63">
            <a:extLst>
              <a:ext uri="{FF2B5EF4-FFF2-40B4-BE49-F238E27FC236}">
                <a16:creationId xmlns:a16="http://schemas.microsoft.com/office/drawing/2014/main" id="{99A8C32E-8620-87B6-8B8C-94CAAB279AAD}"/>
              </a:ext>
            </a:extLst>
          </p:cNvPr>
          <p:cNvSpPr txBox="1"/>
          <p:nvPr/>
        </p:nvSpPr>
        <p:spPr>
          <a:xfrm>
            <a:off x="6311437" y="4004692"/>
            <a:ext cx="566738" cy="286617"/>
          </a:xfrm>
          <a:prstGeom prst="rect">
            <a:avLst/>
          </a:prstGeom>
        </p:spPr>
        <p:txBody>
          <a:bodyPr vert="horz" wrap="square" lIns="0" tIns="9525" rIns="0" bIns="0" rtlCol="0">
            <a:spAutoFit/>
          </a:bodyPr>
          <a:lstStyle/>
          <a:p>
            <a:pPr marL="9525">
              <a:spcBef>
                <a:spcPts val="75"/>
              </a:spcBef>
            </a:pPr>
            <a:r>
              <a:rPr sz="1800" spc="-15" dirty="0">
                <a:solidFill>
                  <a:srgbClr val="C00000"/>
                </a:solidFill>
                <a:latin typeface="Microsoft Sans Serif"/>
                <a:cs typeface="Microsoft Sans Serif"/>
              </a:rPr>
              <a:t>c</a:t>
            </a:r>
            <a:r>
              <a:rPr sz="1800" spc="-19" dirty="0">
                <a:solidFill>
                  <a:srgbClr val="C00000"/>
                </a:solidFill>
                <a:latin typeface="Microsoft Sans Serif"/>
                <a:cs typeface="Microsoft Sans Serif"/>
              </a:rPr>
              <a:t>h</a:t>
            </a:r>
            <a:r>
              <a:rPr sz="1800" spc="15" dirty="0">
                <a:solidFill>
                  <a:srgbClr val="C00000"/>
                </a:solidFill>
                <a:latin typeface="Microsoft Sans Serif"/>
                <a:cs typeface="Microsoft Sans Serif"/>
              </a:rPr>
              <a:t>i</a:t>
            </a:r>
            <a:r>
              <a:rPr sz="1800" spc="-4" dirty="0">
                <a:solidFill>
                  <a:srgbClr val="C00000"/>
                </a:solidFill>
                <a:latin typeface="Microsoft Sans Serif"/>
                <a:cs typeface="Microsoft Sans Serif"/>
              </a:rPr>
              <a:t>en</a:t>
            </a:r>
            <a:endParaRPr sz="1800">
              <a:latin typeface="Microsoft Sans Serif"/>
              <a:cs typeface="Microsoft Sans Serif"/>
            </a:endParaRPr>
          </a:p>
        </p:txBody>
      </p:sp>
      <p:sp>
        <p:nvSpPr>
          <p:cNvPr id="64" name="object 64">
            <a:extLst>
              <a:ext uri="{FF2B5EF4-FFF2-40B4-BE49-F238E27FC236}">
                <a16:creationId xmlns:a16="http://schemas.microsoft.com/office/drawing/2014/main" id="{7466765E-A15B-BE2C-409B-98474131D1E0}"/>
              </a:ext>
            </a:extLst>
          </p:cNvPr>
          <p:cNvSpPr txBox="1"/>
          <p:nvPr/>
        </p:nvSpPr>
        <p:spPr>
          <a:xfrm>
            <a:off x="7095318" y="4006977"/>
            <a:ext cx="489109" cy="286617"/>
          </a:xfrm>
          <a:prstGeom prst="rect">
            <a:avLst/>
          </a:prstGeom>
        </p:spPr>
        <p:txBody>
          <a:bodyPr vert="horz" wrap="square" lIns="0" tIns="9525" rIns="0" bIns="0" rtlCol="0">
            <a:spAutoFit/>
          </a:bodyPr>
          <a:lstStyle/>
          <a:p>
            <a:pPr marL="9525">
              <a:spcBef>
                <a:spcPts val="75"/>
              </a:spcBef>
            </a:pPr>
            <a:r>
              <a:rPr sz="1800" spc="-8" dirty="0">
                <a:solidFill>
                  <a:srgbClr val="C00000"/>
                </a:solidFill>
                <a:latin typeface="Trebuchet MS"/>
                <a:cs typeface="Trebuchet MS"/>
              </a:rPr>
              <a:t>b</a:t>
            </a:r>
            <a:r>
              <a:rPr sz="1800" spc="-4" dirty="0">
                <a:solidFill>
                  <a:srgbClr val="C00000"/>
                </a:solidFill>
                <a:latin typeface="Trebuchet MS"/>
                <a:cs typeface="Trebuchet MS"/>
              </a:rPr>
              <a:t>r</a:t>
            </a:r>
            <a:r>
              <a:rPr sz="1800" spc="15" dirty="0">
                <a:solidFill>
                  <a:srgbClr val="C00000"/>
                </a:solidFill>
                <a:latin typeface="Trebuchet MS"/>
                <a:cs typeface="Trebuchet MS"/>
              </a:rPr>
              <a:t>un</a:t>
            </a:r>
            <a:endParaRPr sz="1800">
              <a:latin typeface="Trebuchet MS"/>
              <a:cs typeface="Trebuchet MS"/>
            </a:endParaRPr>
          </a:p>
        </p:txBody>
      </p:sp>
      <p:sp>
        <p:nvSpPr>
          <p:cNvPr id="65" name="object 65">
            <a:extLst>
              <a:ext uri="{FF2B5EF4-FFF2-40B4-BE49-F238E27FC236}">
                <a16:creationId xmlns:a16="http://schemas.microsoft.com/office/drawing/2014/main" id="{F3A179A8-C7E3-8B83-FEE1-8856FF8963E5}"/>
              </a:ext>
            </a:extLst>
          </p:cNvPr>
          <p:cNvSpPr txBox="1"/>
          <p:nvPr/>
        </p:nvSpPr>
        <p:spPr>
          <a:xfrm>
            <a:off x="7937088" y="4013835"/>
            <a:ext cx="1030129" cy="286617"/>
          </a:xfrm>
          <a:prstGeom prst="rect">
            <a:avLst/>
          </a:prstGeom>
        </p:spPr>
        <p:txBody>
          <a:bodyPr vert="horz" wrap="square" lIns="0" tIns="9525" rIns="0" bIns="0" rtlCol="0">
            <a:spAutoFit/>
          </a:bodyPr>
          <a:lstStyle/>
          <a:p>
            <a:pPr marL="9525">
              <a:spcBef>
                <a:spcPts val="75"/>
              </a:spcBef>
              <a:tabLst>
                <a:tab pos="443865" algn="l"/>
              </a:tabLst>
            </a:pPr>
            <a:r>
              <a:rPr sz="1800" spc="-15" dirty="0">
                <a:solidFill>
                  <a:srgbClr val="C00000"/>
                </a:solidFill>
                <a:latin typeface="Trebuchet MS"/>
                <a:cs typeface="Trebuchet MS"/>
              </a:rPr>
              <a:t>a	</a:t>
            </a:r>
            <a:r>
              <a:rPr sz="1800" spc="30" dirty="0">
                <a:solidFill>
                  <a:srgbClr val="C00000"/>
                </a:solidFill>
                <a:latin typeface="Trebuchet MS"/>
                <a:cs typeface="Trebuchet MS"/>
              </a:rPr>
              <a:t>c</a:t>
            </a:r>
            <a:r>
              <a:rPr sz="1800" spc="38" dirty="0">
                <a:solidFill>
                  <a:srgbClr val="C00000"/>
                </a:solidFill>
                <a:latin typeface="Trebuchet MS"/>
                <a:cs typeface="Trebuchet MS"/>
              </a:rPr>
              <a:t>o</a:t>
            </a:r>
            <a:r>
              <a:rPr sz="1800" spc="15" dirty="0">
                <a:solidFill>
                  <a:srgbClr val="C00000"/>
                </a:solidFill>
                <a:latin typeface="Trebuchet MS"/>
                <a:cs typeface="Trebuchet MS"/>
              </a:rPr>
              <a:t>u</a:t>
            </a:r>
            <a:r>
              <a:rPr sz="1800" spc="-101" dirty="0">
                <a:solidFill>
                  <a:srgbClr val="C00000"/>
                </a:solidFill>
                <a:latin typeface="Trebuchet MS"/>
                <a:cs typeface="Trebuchet MS"/>
              </a:rPr>
              <a:t>r</a:t>
            </a:r>
            <a:r>
              <a:rPr sz="1800" spc="15" dirty="0">
                <a:solidFill>
                  <a:srgbClr val="C00000"/>
                </a:solidFill>
                <a:latin typeface="Trebuchet MS"/>
                <a:cs typeface="Trebuchet MS"/>
              </a:rPr>
              <a:t>u</a:t>
            </a:r>
            <a:endParaRPr sz="1800">
              <a:latin typeface="Trebuchet MS"/>
              <a:cs typeface="Trebuchet MS"/>
            </a:endParaRPr>
          </a:p>
        </p:txBody>
      </p:sp>
      <p:grpSp>
        <p:nvGrpSpPr>
          <p:cNvPr id="66" name="object 66">
            <a:extLst>
              <a:ext uri="{FF2B5EF4-FFF2-40B4-BE49-F238E27FC236}">
                <a16:creationId xmlns:a16="http://schemas.microsoft.com/office/drawing/2014/main" id="{139952EA-B0A4-6DC0-3FEB-4DDBAF39F928}"/>
              </a:ext>
            </a:extLst>
          </p:cNvPr>
          <p:cNvGrpSpPr/>
          <p:nvPr/>
        </p:nvGrpSpPr>
        <p:grpSpPr>
          <a:xfrm>
            <a:off x="4638404" y="2413039"/>
            <a:ext cx="2102168" cy="1563529"/>
            <a:chOff x="6184539" y="3217385"/>
            <a:chExt cx="2802890" cy="2084705"/>
          </a:xfrm>
        </p:grpSpPr>
        <p:sp>
          <p:nvSpPr>
            <p:cNvPr id="67" name="object 67">
              <a:extLst>
                <a:ext uri="{FF2B5EF4-FFF2-40B4-BE49-F238E27FC236}">
                  <a16:creationId xmlns:a16="http://schemas.microsoft.com/office/drawing/2014/main" id="{FC6EB3F9-634A-21DB-8D7B-1C4751BBC286}"/>
                </a:ext>
              </a:extLst>
            </p:cNvPr>
            <p:cNvSpPr/>
            <p:nvPr/>
          </p:nvSpPr>
          <p:spPr>
            <a:xfrm>
              <a:off x="6184531" y="3760050"/>
              <a:ext cx="2361565" cy="363855"/>
            </a:xfrm>
            <a:custGeom>
              <a:avLst/>
              <a:gdLst/>
              <a:ahLst/>
              <a:cxnLst/>
              <a:rect l="l" t="t" r="r" b="b"/>
              <a:pathLst>
                <a:path w="2361565" h="363854">
                  <a:moveTo>
                    <a:pt x="488175" y="198932"/>
                  </a:moveTo>
                  <a:lnTo>
                    <a:pt x="258787" y="34188"/>
                  </a:lnTo>
                  <a:lnTo>
                    <a:pt x="258787" y="153504"/>
                  </a:lnTo>
                  <a:lnTo>
                    <a:pt x="0" y="153504"/>
                  </a:lnTo>
                  <a:lnTo>
                    <a:pt x="0" y="244360"/>
                  </a:lnTo>
                  <a:lnTo>
                    <a:pt x="258787" y="244360"/>
                  </a:lnTo>
                  <a:lnTo>
                    <a:pt x="258787" y="363677"/>
                  </a:lnTo>
                  <a:lnTo>
                    <a:pt x="488175" y="198932"/>
                  </a:lnTo>
                  <a:close/>
                </a:path>
                <a:path w="2361565" h="363854">
                  <a:moveTo>
                    <a:pt x="2361120" y="164744"/>
                  </a:moveTo>
                  <a:lnTo>
                    <a:pt x="2131720" y="0"/>
                  </a:lnTo>
                  <a:lnTo>
                    <a:pt x="2131720" y="119316"/>
                  </a:lnTo>
                  <a:lnTo>
                    <a:pt x="1958606" y="119316"/>
                  </a:lnTo>
                  <a:lnTo>
                    <a:pt x="1958606" y="210172"/>
                  </a:lnTo>
                  <a:lnTo>
                    <a:pt x="2131720" y="210172"/>
                  </a:lnTo>
                  <a:lnTo>
                    <a:pt x="2131720" y="329476"/>
                  </a:lnTo>
                  <a:lnTo>
                    <a:pt x="2361120" y="164744"/>
                  </a:lnTo>
                  <a:close/>
                </a:path>
              </a:pathLst>
            </a:custGeom>
            <a:solidFill>
              <a:srgbClr val="404040"/>
            </a:solidFill>
          </p:spPr>
          <p:txBody>
            <a:bodyPr wrap="square" lIns="0" tIns="0" rIns="0" bIns="0" rtlCol="0"/>
            <a:lstStyle/>
            <a:p>
              <a:endParaRPr sz="1050"/>
            </a:p>
          </p:txBody>
        </p:sp>
        <p:sp>
          <p:nvSpPr>
            <p:cNvPr id="68" name="object 68">
              <a:extLst>
                <a:ext uri="{FF2B5EF4-FFF2-40B4-BE49-F238E27FC236}">
                  <a16:creationId xmlns:a16="http://schemas.microsoft.com/office/drawing/2014/main" id="{DC1AABED-6AA9-B1E7-405D-7DCE34595F9C}"/>
                </a:ext>
              </a:extLst>
            </p:cNvPr>
            <p:cNvSpPr/>
            <p:nvPr/>
          </p:nvSpPr>
          <p:spPr>
            <a:xfrm>
              <a:off x="8656848" y="323643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69" name="object 69">
              <a:extLst>
                <a:ext uri="{FF2B5EF4-FFF2-40B4-BE49-F238E27FC236}">
                  <a16:creationId xmlns:a16="http://schemas.microsoft.com/office/drawing/2014/main" id="{9AD9339F-4245-21BD-C974-FB723E078EE6}"/>
                </a:ext>
              </a:extLst>
            </p:cNvPr>
            <p:cNvPicPr/>
            <p:nvPr/>
          </p:nvPicPr>
          <p:blipFill>
            <a:blip r:embed="rId7" cstate="print"/>
            <a:stretch>
              <a:fillRect/>
            </a:stretch>
          </p:blipFill>
          <p:spPr>
            <a:xfrm>
              <a:off x="8700590" y="4303385"/>
              <a:ext cx="222250" cy="222250"/>
            </a:xfrm>
            <a:prstGeom prst="rect">
              <a:avLst/>
            </a:prstGeom>
          </p:spPr>
        </p:pic>
        <p:pic>
          <p:nvPicPr>
            <p:cNvPr id="70" name="object 70">
              <a:extLst>
                <a:ext uri="{FF2B5EF4-FFF2-40B4-BE49-F238E27FC236}">
                  <a16:creationId xmlns:a16="http://schemas.microsoft.com/office/drawing/2014/main" id="{B6590C66-B9F5-4D10-D5A5-6513BF7E563E}"/>
                </a:ext>
              </a:extLst>
            </p:cNvPr>
            <p:cNvPicPr/>
            <p:nvPr/>
          </p:nvPicPr>
          <p:blipFill>
            <a:blip r:embed="rId6" cstate="print"/>
            <a:stretch>
              <a:fillRect/>
            </a:stretch>
          </p:blipFill>
          <p:spPr>
            <a:xfrm>
              <a:off x="8700590" y="4057126"/>
              <a:ext cx="222250" cy="222250"/>
            </a:xfrm>
            <a:prstGeom prst="rect">
              <a:avLst/>
            </a:prstGeom>
          </p:spPr>
        </p:pic>
        <p:pic>
          <p:nvPicPr>
            <p:cNvPr id="71" name="object 71">
              <a:extLst>
                <a:ext uri="{FF2B5EF4-FFF2-40B4-BE49-F238E27FC236}">
                  <a16:creationId xmlns:a16="http://schemas.microsoft.com/office/drawing/2014/main" id="{112CB539-31B8-29FC-5B36-0B0416339796}"/>
                </a:ext>
              </a:extLst>
            </p:cNvPr>
            <p:cNvPicPr/>
            <p:nvPr/>
          </p:nvPicPr>
          <p:blipFill>
            <a:blip r:embed="rId6" cstate="print"/>
            <a:stretch>
              <a:fillRect/>
            </a:stretch>
          </p:blipFill>
          <p:spPr>
            <a:xfrm>
              <a:off x="8700590" y="3810867"/>
              <a:ext cx="222250" cy="222250"/>
            </a:xfrm>
            <a:prstGeom prst="rect">
              <a:avLst/>
            </a:prstGeom>
          </p:spPr>
        </p:pic>
        <p:pic>
          <p:nvPicPr>
            <p:cNvPr id="72" name="object 72">
              <a:extLst>
                <a:ext uri="{FF2B5EF4-FFF2-40B4-BE49-F238E27FC236}">
                  <a16:creationId xmlns:a16="http://schemas.microsoft.com/office/drawing/2014/main" id="{2FBD3929-F863-9957-1387-5F6B2E7B1886}"/>
                </a:ext>
              </a:extLst>
            </p:cNvPr>
            <p:cNvPicPr/>
            <p:nvPr/>
          </p:nvPicPr>
          <p:blipFill>
            <a:blip r:embed="rId6" cstate="print"/>
            <a:stretch>
              <a:fillRect/>
            </a:stretch>
          </p:blipFill>
          <p:spPr>
            <a:xfrm>
              <a:off x="8700590" y="3558998"/>
              <a:ext cx="222250" cy="222250"/>
            </a:xfrm>
            <a:prstGeom prst="rect">
              <a:avLst/>
            </a:prstGeom>
          </p:spPr>
        </p:pic>
        <p:pic>
          <p:nvPicPr>
            <p:cNvPr id="73" name="object 73">
              <a:extLst>
                <a:ext uri="{FF2B5EF4-FFF2-40B4-BE49-F238E27FC236}">
                  <a16:creationId xmlns:a16="http://schemas.microsoft.com/office/drawing/2014/main" id="{214D2FB5-5A80-76A9-3D9B-2787DA1A78F5}"/>
                </a:ext>
              </a:extLst>
            </p:cNvPr>
            <p:cNvPicPr/>
            <p:nvPr/>
          </p:nvPicPr>
          <p:blipFill>
            <a:blip r:embed="rId6" cstate="print"/>
            <a:stretch>
              <a:fillRect/>
            </a:stretch>
          </p:blipFill>
          <p:spPr>
            <a:xfrm>
              <a:off x="8702874" y="3301002"/>
              <a:ext cx="222250" cy="222250"/>
            </a:xfrm>
            <a:prstGeom prst="rect">
              <a:avLst/>
            </a:prstGeom>
          </p:spPr>
        </p:pic>
        <p:sp>
          <p:nvSpPr>
            <p:cNvPr id="74" name="object 74">
              <a:extLst>
                <a:ext uri="{FF2B5EF4-FFF2-40B4-BE49-F238E27FC236}">
                  <a16:creationId xmlns:a16="http://schemas.microsoft.com/office/drawing/2014/main" id="{D97FAFF2-2807-75DE-AC39-1AAF8FDB97C7}"/>
                </a:ext>
              </a:extLst>
            </p:cNvPr>
            <p:cNvSpPr/>
            <p:nvPr/>
          </p:nvSpPr>
          <p:spPr>
            <a:xfrm>
              <a:off x="8656910" y="4734244"/>
              <a:ext cx="329565" cy="567690"/>
            </a:xfrm>
            <a:custGeom>
              <a:avLst/>
              <a:gdLst/>
              <a:ahLst/>
              <a:cxnLst/>
              <a:rect l="l" t="t" r="r" b="b"/>
              <a:pathLst>
                <a:path w="329565" h="567689">
                  <a:moveTo>
                    <a:pt x="164741" y="0"/>
                  </a:moveTo>
                  <a:lnTo>
                    <a:pt x="0" y="229395"/>
                  </a:lnTo>
                  <a:lnTo>
                    <a:pt x="119316" y="229395"/>
                  </a:lnTo>
                  <a:lnTo>
                    <a:pt x="119316" y="567437"/>
                  </a:lnTo>
                  <a:lnTo>
                    <a:pt x="210167" y="567437"/>
                  </a:lnTo>
                  <a:lnTo>
                    <a:pt x="210167" y="229395"/>
                  </a:lnTo>
                  <a:lnTo>
                    <a:pt x="329483" y="229395"/>
                  </a:lnTo>
                  <a:lnTo>
                    <a:pt x="164741" y="0"/>
                  </a:lnTo>
                  <a:close/>
                </a:path>
              </a:pathLst>
            </a:custGeom>
            <a:solidFill>
              <a:srgbClr val="404040"/>
            </a:solidFill>
          </p:spPr>
          <p:txBody>
            <a:bodyPr wrap="square" lIns="0" tIns="0" rIns="0" bIns="0" rtlCol="0"/>
            <a:lstStyle/>
            <a:p>
              <a:endParaRPr sz="1050"/>
            </a:p>
          </p:txBody>
        </p:sp>
      </p:grpSp>
      <p:sp>
        <p:nvSpPr>
          <p:cNvPr id="75" name="object 75">
            <a:extLst>
              <a:ext uri="{FF2B5EF4-FFF2-40B4-BE49-F238E27FC236}">
                <a16:creationId xmlns:a16="http://schemas.microsoft.com/office/drawing/2014/main" id="{55B4BB34-004E-01FB-A3AC-873C5303F63C}"/>
              </a:ext>
            </a:extLst>
          </p:cNvPr>
          <p:cNvSpPr txBox="1"/>
          <p:nvPr/>
        </p:nvSpPr>
        <p:spPr>
          <a:xfrm>
            <a:off x="6580228" y="2182749"/>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76" name="object 76">
            <a:extLst>
              <a:ext uri="{FF2B5EF4-FFF2-40B4-BE49-F238E27FC236}">
                <a16:creationId xmlns:a16="http://schemas.microsoft.com/office/drawing/2014/main" id="{9D83FE3D-C686-7026-8EBF-078B9E3E953B}"/>
              </a:ext>
            </a:extLst>
          </p:cNvPr>
          <p:cNvSpPr txBox="1"/>
          <p:nvPr/>
        </p:nvSpPr>
        <p:spPr>
          <a:xfrm>
            <a:off x="6433780" y="1986153"/>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grpSp>
        <p:nvGrpSpPr>
          <p:cNvPr id="77" name="object 77">
            <a:extLst>
              <a:ext uri="{FF2B5EF4-FFF2-40B4-BE49-F238E27FC236}">
                <a16:creationId xmlns:a16="http://schemas.microsoft.com/office/drawing/2014/main" id="{F9650930-7145-2338-44B7-3B8FBADE8172}"/>
              </a:ext>
            </a:extLst>
          </p:cNvPr>
          <p:cNvGrpSpPr/>
          <p:nvPr/>
        </p:nvGrpSpPr>
        <p:grpSpPr>
          <a:xfrm>
            <a:off x="6816313" y="2429100"/>
            <a:ext cx="633413" cy="1563529"/>
            <a:chOff x="9088417" y="3238799"/>
            <a:chExt cx="844550" cy="2084705"/>
          </a:xfrm>
        </p:grpSpPr>
        <p:sp>
          <p:nvSpPr>
            <p:cNvPr id="78" name="object 78">
              <a:extLst>
                <a:ext uri="{FF2B5EF4-FFF2-40B4-BE49-F238E27FC236}">
                  <a16:creationId xmlns:a16="http://schemas.microsoft.com/office/drawing/2014/main" id="{388A7CDC-F143-B71D-6096-8A2F64D84BF9}"/>
                </a:ext>
              </a:extLst>
            </p:cNvPr>
            <p:cNvSpPr/>
            <p:nvPr/>
          </p:nvSpPr>
          <p:spPr>
            <a:xfrm>
              <a:off x="9088417" y="3781456"/>
              <a:ext cx="402590" cy="329565"/>
            </a:xfrm>
            <a:custGeom>
              <a:avLst/>
              <a:gdLst/>
              <a:ahLst/>
              <a:cxnLst/>
              <a:rect l="l" t="t" r="r" b="b"/>
              <a:pathLst>
                <a:path w="402590" h="329564">
                  <a:moveTo>
                    <a:pt x="173118" y="0"/>
                  </a:moveTo>
                  <a:lnTo>
                    <a:pt x="173118" y="119315"/>
                  </a:lnTo>
                  <a:lnTo>
                    <a:pt x="0" y="119315"/>
                  </a:lnTo>
                  <a:lnTo>
                    <a:pt x="0" y="210167"/>
                  </a:lnTo>
                  <a:lnTo>
                    <a:pt x="173118" y="210167"/>
                  </a:lnTo>
                  <a:lnTo>
                    <a:pt x="173118" y="329483"/>
                  </a:lnTo>
                  <a:lnTo>
                    <a:pt x="402515" y="164741"/>
                  </a:lnTo>
                  <a:lnTo>
                    <a:pt x="173118" y="0"/>
                  </a:lnTo>
                  <a:close/>
                </a:path>
              </a:pathLst>
            </a:custGeom>
            <a:solidFill>
              <a:srgbClr val="404040"/>
            </a:solidFill>
          </p:spPr>
          <p:txBody>
            <a:bodyPr wrap="square" lIns="0" tIns="0" rIns="0" bIns="0" rtlCol="0"/>
            <a:lstStyle/>
            <a:p>
              <a:endParaRPr sz="1050"/>
            </a:p>
          </p:txBody>
        </p:sp>
        <p:sp>
          <p:nvSpPr>
            <p:cNvPr id="79" name="object 79">
              <a:extLst>
                <a:ext uri="{FF2B5EF4-FFF2-40B4-BE49-F238E27FC236}">
                  <a16:creationId xmlns:a16="http://schemas.microsoft.com/office/drawing/2014/main" id="{29564239-4F13-206A-785B-8B2DF5FFF26F}"/>
                </a:ext>
              </a:extLst>
            </p:cNvPr>
            <p:cNvSpPr/>
            <p:nvPr/>
          </p:nvSpPr>
          <p:spPr>
            <a:xfrm>
              <a:off x="9602126" y="3257849"/>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80" name="object 80">
              <a:extLst>
                <a:ext uri="{FF2B5EF4-FFF2-40B4-BE49-F238E27FC236}">
                  <a16:creationId xmlns:a16="http://schemas.microsoft.com/office/drawing/2014/main" id="{B59C57B5-4C62-5277-4D9C-ABDB3344B640}"/>
                </a:ext>
              </a:extLst>
            </p:cNvPr>
            <p:cNvPicPr/>
            <p:nvPr/>
          </p:nvPicPr>
          <p:blipFill>
            <a:blip r:embed="rId6" cstate="print"/>
            <a:stretch>
              <a:fillRect/>
            </a:stretch>
          </p:blipFill>
          <p:spPr>
            <a:xfrm>
              <a:off x="9645867" y="4324798"/>
              <a:ext cx="222250" cy="222250"/>
            </a:xfrm>
            <a:prstGeom prst="rect">
              <a:avLst/>
            </a:prstGeom>
          </p:spPr>
        </p:pic>
        <p:pic>
          <p:nvPicPr>
            <p:cNvPr id="81" name="object 81">
              <a:extLst>
                <a:ext uri="{FF2B5EF4-FFF2-40B4-BE49-F238E27FC236}">
                  <a16:creationId xmlns:a16="http://schemas.microsoft.com/office/drawing/2014/main" id="{29174F92-28B7-2772-E101-069829B1B9F8}"/>
                </a:ext>
              </a:extLst>
            </p:cNvPr>
            <p:cNvPicPr/>
            <p:nvPr/>
          </p:nvPicPr>
          <p:blipFill>
            <a:blip r:embed="rId6" cstate="print"/>
            <a:stretch>
              <a:fillRect/>
            </a:stretch>
          </p:blipFill>
          <p:spPr>
            <a:xfrm>
              <a:off x="9645867" y="4078540"/>
              <a:ext cx="222250" cy="222250"/>
            </a:xfrm>
            <a:prstGeom prst="rect">
              <a:avLst/>
            </a:prstGeom>
          </p:spPr>
        </p:pic>
        <p:pic>
          <p:nvPicPr>
            <p:cNvPr id="82" name="object 82">
              <a:extLst>
                <a:ext uri="{FF2B5EF4-FFF2-40B4-BE49-F238E27FC236}">
                  <a16:creationId xmlns:a16="http://schemas.microsoft.com/office/drawing/2014/main" id="{B8981A8D-C737-2C3D-0210-6A444741415D}"/>
                </a:ext>
              </a:extLst>
            </p:cNvPr>
            <p:cNvPicPr/>
            <p:nvPr/>
          </p:nvPicPr>
          <p:blipFill>
            <a:blip r:embed="rId7" cstate="print"/>
            <a:stretch>
              <a:fillRect/>
            </a:stretch>
          </p:blipFill>
          <p:spPr>
            <a:xfrm>
              <a:off x="9645867" y="3832280"/>
              <a:ext cx="222250" cy="222250"/>
            </a:xfrm>
            <a:prstGeom prst="rect">
              <a:avLst/>
            </a:prstGeom>
          </p:spPr>
        </p:pic>
        <p:pic>
          <p:nvPicPr>
            <p:cNvPr id="83" name="object 83">
              <a:extLst>
                <a:ext uri="{FF2B5EF4-FFF2-40B4-BE49-F238E27FC236}">
                  <a16:creationId xmlns:a16="http://schemas.microsoft.com/office/drawing/2014/main" id="{B890AE93-CCBE-8D3E-07CB-6E0FAE5ADD66}"/>
                </a:ext>
              </a:extLst>
            </p:cNvPr>
            <p:cNvPicPr/>
            <p:nvPr/>
          </p:nvPicPr>
          <p:blipFill>
            <a:blip r:embed="rId7" cstate="print"/>
            <a:stretch>
              <a:fillRect/>
            </a:stretch>
          </p:blipFill>
          <p:spPr>
            <a:xfrm>
              <a:off x="9645867" y="3580412"/>
              <a:ext cx="222250" cy="222250"/>
            </a:xfrm>
            <a:prstGeom prst="rect">
              <a:avLst/>
            </a:prstGeom>
          </p:spPr>
        </p:pic>
        <p:pic>
          <p:nvPicPr>
            <p:cNvPr id="84" name="object 84">
              <a:extLst>
                <a:ext uri="{FF2B5EF4-FFF2-40B4-BE49-F238E27FC236}">
                  <a16:creationId xmlns:a16="http://schemas.microsoft.com/office/drawing/2014/main" id="{36FBB720-1644-8238-B7AE-71FF7122EA83}"/>
                </a:ext>
              </a:extLst>
            </p:cNvPr>
            <p:cNvPicPr/>
            <p:nvPr/>
          </p:nvPicPr>
          <p:blipFill>
            <a:blip r:embed="rId7" cstate="print"/>
            <a:stretch>
              <a:fillRect/>
            </a:stretch>
          </p:blipFill>
          <p:spPr>
            <a:xfrm>
              <a:off x="9648152" y="3322415"/>
              <a:ext cx="222250" cy="222250"/>
            </a:xfrm>
            <a:prstGeom prst="rect">
              <a:avLst/>
            </a:prstGeom>
          </p:spPr>
        </p:pic>
        <p:sp>
          <p:nvSpPr>
            <p:cNvPr id="85" name="object 85">
              <a:extLst>
                <a:ext uri="{FF2B5EF4-FFF2-40B4-BE49-F238E27FC236}">
                  <a16:creationId xmlns:a16="http://schemas.microsoft.com/office/drawing/2014/main" id="{A2C63EEA-A41B-4276-8D7D-82A5F36721EE}"/>
                </a:ext>
              </a:extLst>
            </p:cNvPr>
            <p:cNvSpPr/>
            <p:nvPr/>
          </p:nvSpPr>
          <p:spPr>
            <a:xfrm>
              <a:off x="9602188" y="4755658"/>
              <a:ext cx="329565" cy="567690"/>
            </a:xfrm>
            <a:custGeom>
              <a:avLst/>
              <a:gdLst/>
              <a:ahLst/>
              <a:cxnLst/>
              <a:rect l="l" t="t" r="r" b="b"/>
              <a:pathLst>
                <a:path w="329565"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86" name="object 86">
            <a:extLst>
              <a:ext uri="{FF2B5EF4-FFF2-40B4-BE49-F238E27FC236}">
                <a16:creationId xmlns:a16="http://schemas.microsoft.com/office/drawing/2014/main" id="{F2204D67-5612-56A3-A8DD-55285DFFF1FF}"/>
              </a:ext>
            </a:extLst>
          </p:cNvPr>
          <p:cNvSpPr txBox="1"/>
          <p:nvPr/>
        </p:nvSpPr>
        <p:spPr>
          <a:xfrm>
            <a:off x="7289185" y="2198751"/>
            <a:ext cx="118586" cy="217367"/>
          </a:xfrm>
          <a:prstGeom prst="rect">
            <a:avLst/>
          </a:prstGeom>
        </p:spPr>
        <p:txBody>
          <a:bodyPr vert="horz" wrap="square" lIns="0" tIns="9525" rIns="0" bIns="0" rtlCol="0">
            <a:spAutoFit/>
          </a:bodyPr>
          <a:lstStyle/>
          <a:p>
            <a:pPr marL="9525">
              <a:spcBef>
                <a:spcPts val="75"/>
              </a:spcBef>
            </a:pPr>
            <a:r>
              <a:rPr lang="en-US" sz="1350" spc="217" dirty="0">
                <a:latin typeface="Cambria Math"/>
                <a:cs typeface="Cambria Math"/>
              </a:rPr>
              <a:t>4</a:t>
            </a:r>
            <a:endParaRPr sz="1350" dirty="0">
              <a:latin typeface="Cambria Math"/>
              <a:cs typeface="Cambria Math"/>
            </a:endParaRPr>
          </a:p>
        </p:txBody>
      </p:sp>
      <p:sp>
        <p:nvSpPr>
          <p:cNvPr id="87" name="object 87">
            <a:extLst>
              <a:ext uri="{FF2B5EF4-FFF2-40B4-BE49-F238E27FC236}">
                <a16:creationId xmlns:a16="http://schemas.microsoft.com/office/drawing/2014/main" id="{288B694A-54E8-9BFC-343A-9E235EBB5C0C}"/>
              </a:ext>
            </a:extLst>
          </p:cNvPr>
          <p:cNvSpPr txBox="1"/>
          <p:nvPr/>
        </p:nvSpPr>
        <p:spPr>
          <a:xfrm>
            <a:off x="7142739" y="2002156"/>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grpSp>
        <p:nvGrpSpPr>
          <p:cNvPr id="88" name="object 88">
            <a:extLst>
              <a:ext uri="{FF2B5EF4-FFF2-40B4-BE49-F238E27FC236}">
                <a16:creationId xmlns:a16="http://schemas.microsoft.com/office/drawing/2014/main" id="{4FFA0BBC-2FC0-2B25-DB3E-409519B9874E}"/>
              </a:ext>
            </a:extLst>
          </p:cNvPr>
          <p:cNvGrpSpPr/>
          <p:nvPr/>
        </p:nvGrpSpPr>
        <p:grpSpPr>
          <a:xfrm>
            <a:off x="7512782" y="2433797"/>
            <a:ext cx="1299686" cy="1579245"/>
            <a:chOff x="10017043" y="3245063"/>
            <a:chExt cx="1732914" cy="2105660"/>
          </a:xfrm>
        </p:grpSpPr>
        <p:sp>
          <p:nvSpPr>
            <p:cNvPr id="89" name="object 89">
              <a:extLst>
                <a:ext uri="{FF2B5EF4-FFF2-40B4-BE49-F238E27FC236}">
                  <a16:creationId xmlns:a16="http://schemas.microsoft.com/office/drawing/2014/main" id="{CD8275F7-9D13-892F-DA3F-8CC5C32D5CAD}"/>
                </a:ext>
              </a:extLst>
            </p:cNvPr>
            <p:cNvSpPr/>
            <p:nvPr/>
          </p:nvSpPr>
          <p:spPr>
            <a:xfrm>
              <a:off x="10017043" y="3787721"/>
              <a:ext cx="402590" cy="329565"/>
            </a:xfrm>
            <a:custGeom>
              <a:avLst/>
              <a:gdLst/>
              <a:ahLst/>
              <a:cxnLst/>
              <a:rect l="l" t="t" r="r" b="b"/>
              <a:pathLst>
                <a:path w="402590" h="329564">
                  <a:moveTo>
                    <a:pt x="173118" y="0"/>
                  </a:moveTo>
                  <a:lnTo>
                    <a:pt x="173118" y="119315"/>
                  </a:lnTo>
                  <a:lnTo>
                    <a:pt x="0" y="119315"/>
                  </a:lnTo>
                  <a:lnTo>
                    <a:pt x="0" y="210167"/>
                  </a:lnTo>
                  <a:lnTo>
                    <a:pt x="173118" y="210167"/>
                  </a:lnTo>
                  <a:lnTo>
                    <a:pt x="173118" y="329482"/>
                  </a:lnTo>
                  <a:lnTo>
                    <a:pt x="402515" y="164740"/>
                  </a:lnTo>
                  <a:lnTo>
                    <a:pt x="173118" y="0"/>
                  </a:lnTo>
                  <a:close/>
                </a:path>
              </a:pathLst>
            </a:custGeom>
            <a:solidFill>
              <a:srgbClr val="404040"/>
            </a:solidFill>
          </p:spPr>
          <p:txBody>
            <a:bodyPr wrap="square" lIns="0" tIns="0" rIns="0" bIns="0" rtlCol="0"/>
            <a:lstStyle/>
            <a:p>
              <a:endParaRPr sz="1050"/>
            </a:p>
          </p:txBody>
        </p:sp>
        <p:sp>
          <p:nvSpPr>
            <p:cNvPr id="90" name="object 90">
              <a:extLst>
                <a:ext uri="{FF2B5EF4-FFF2-40B4-BE49-F238E27FC236}">
                  <a16:creationId xmlns:a16="http://schemas.microsoft.com/office/drawing/2014/main" id="{85CD1222-8F13-226D-8182-86163689B2FD}"/>
                </a:ext>
              </a:extLst>
            </p:cNvPr>
            <p:cNvSpPr/>
            <p:nvPr/>
          </p:nvSpPr>
          <p:spPr>
            <a:xfrm>
              <a:off x="10530752" y="3264113"/>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91" name="object 91">
              <a:extLst>
                <a:ext uri="{FF2B5EF4-FFF2-40B4-BE49-F238E27FC236}">
                  <a16:creationId xmlns:a16="http://schemas.microsoft.com/office/drawing/2014/main" id="{01254E66-ED42-49BB-1419-1C45DCEBA042}"/>
                </a:ext>
              </a:extLst>
            </p:cNvPr>
            <p:cNvPicPr/>
            <p:nvPr/>
          </p:nvPicPr>
          <p:blipFill>
            <a:blip r:embed="rId6" cstate="print"/>
            <a:stretch>
              <a:fillRect/>
            </a:stretch>
          </p:blipFill>
          <p:spPr>
            <a:xfrm>
              <a:off x="10574494" y="4331063"/>
              <a:ext cx="222250" cy="222250"/>
            </a:xfrm>
            <a:prstGeom prst="rect">
              <a:avLst/>
            </a:prstGeom>
          </p:spPr>
        </p:pic>
        <p:pic>
          <p:nvPicPr>
            <p:cNvPr id="92" name="object 92">
              <a:extLst>
                <a:ext uri="{FF2B5EF4-FFF2-40B4-BE49-F238E27FC236}">
                  <a16:creationId xmlns:a16="http://schemas.microsoft.com/office/drawing/2014/main" id="{B3F61D63-7647-909C-7EDA-036D44E12447}"/>
                </a:ext>
              </a:extLst>
            </p:cNvPr>
            <p:cNvPicPr/>
            <p:nvPr/>
          </p:nvPicPr>
          <p:blipFill>
            <a:blip r:embed="rId7" cstate="print"/>
            <a:stretch>
              <a:fillRect/>
            </a:stretch>
          </p:blipFill>
          <p:spPr>
            <a:xfrm>
              <a:off x="10574494" y="4084803"/>
              <a:ext cx="222250" cy="222250"/>
            </a:xfrm>
            <a:prstGeom prst="rect">
              <a:avLst/>
            </a:prstGeom>
          </p:spPr>
        </p:pic>
        <p:pic>
          <p:nvPicPr>
            <p:cNvPr id="93" name="object 93">
              <a:extLst>
                <a:ext uri="{FF2B5EF4-FFF2-40B4-BE49-F238E27FC236}">
                  <a16:creationId xmlns:a16="http://schemas.microsoft.com/office/drawing/2014/main" id="{4C901A43-7547-9377-560D-878B77B6832A}"/>
                </a:ext>
              </a:extLst>
            </p:cNvPr>
            <p:cNvPicPr/>
            <p:nvPr/>
          </p:nvPicPr>
          <p:blipFill>
            <a:blip r:embed="rId6" cstate="print"/>
            <a:stretch>
              <a:fillRect/>
            </a:stretch>
          </p:blipFill>
          <p:spPr>
            <a:xfrm>
              <a:off x="10574494" y="3838544"/>
              <a:ext cx="222250" cy="222250"/>
            </a:xfrm>
            <a:prstGeom prst="rect">
              <a:avLst/>
            </a:prstGeom>
          </p:spPr>
        </p:pic>
        <p:pic>
          <p:nvPicPr>
            <p:cNvPr id="94" name="object 94">
              <a:extLst>
                <a:ext uri="{FF2B5EF4-FFF2-40B4-BE49-F238E27FC236}">
                  <a16:creationId xmlns:a16="http://schemas.microsoft.com/office/drawing/2014/main" id="{72A4D3D3-31A5-593B-63E2-84E7716BC6BC}"/>
                </a:ext>
              </a:extLst>
            </p:cNvPr>
            <p:cNvPicPr/>
            <p:nvPr/>
          </p:nvPicPr>
          <p:blipFill>
            <a:blip r:embed="rId6" cstate="print"/>
            <a:stretch>
              <a:fillRect/>
            </a:stretch>
          </p:blipFill>
          <p:spPr>
            <a:xfrm>
              <a:off x="10574494" y="3586675"/>
              <a:ext cx="222250" cy="222250"/>
            </a:xfrm>
            <a:prstGeom prst="rect">
              <a:avLst/>
            </a:prstGeom>
          </p:spPr>
        </p:pic>
        <p:pic>
          <p:nvPicPr>
            <p:cNvPr id="95" name="object 95">
              <a:extLst>
                <a:ext uri="{FF2B5EF4-FFF2-40B4-BE49-F238E27FC236}">
                  <a16:creationId xmlns:a16="http://schemas.microsoft.com/office/drawing/2014/main" id="{4BE8E329-8197-4E0C-B297-8F4D01B59119}"/>
                </a:ext>
              </a:extLst>
            </p:cNvPr>
            <p:cNvPicPr/>
            <p:nvPr/>
          </p:nvPicPr>
          <p:blipFill>
            <a:blip r:embed="rId6" cstate="print"/>
            <a:stretch>
              <a:fillRect/>
            </a:stretch>
          </p:blipFill>
          <p:spPr>
            <a:xfrm>
              <a:off x="10576778" y="3328680"/>
              <a:ext cx="222250" cy="222250"/>
            </a:xfrm>
            <a:prstGeom prst="rect">
              <a:avLst/>
            </a:prstGeom>
          </p:spPr>
        </p:pic>
        <p:sp>
          <p:nvSpPr>
            <p:cNvPr id="96" name="object 96">
              <a:extLst>
                <a:ext uri="{FF2B5EF4-FFF2-40B4-BE49-F238E27FC236}">
                  <a16:creationId xmlns:a16="http://schemas.microsoft.com/office/drawing/2014/main" id="{5DC88FC6-D9DC-18D4-B4B6-9A3228AC200C}"/>
                </a:ext>
              </a:extLst>
            </p:cNvPr>
            <p:cNvSpPr/>
            <p:nvPr/>
          </p:nvSpPr>
          <p:spPr>
            <a:xfrm>
              <a:off x="10530815" y="3808945"/>
              <a:ext cx="777240" cy="1520825"/>
            </a:xfrm>
            <a:custGeom>
              <a:avLst/>
              <a:gdLst/>
              <a:ahLst/>
              <a:cxnLst/>
              <a:rect l="l" t="t" r="r" b="b"/>
              <a:pathLst>
                <a:path w="777240" h="1520825">
                  <a:moveTo>
                    <a:pt x="329476" y="1182382"/>
                  </a:moveTo>
                  <a:lnTo>
                    <a:pt x="164731" y="952982"/>
                  </a:lnTo>
                  <a:lnTo>
                    <a:pt x="0" y="1182382"/>
                  </a:lnTo>
                  <a:lnTo>
                    <a:pt x="119303" y="1182382"/>
                  </a:lnTo>
                  <a:lnTo>
                    <a:pt x="119303" y="1520418"/>
                  </a:lnTo>
                  <a:lnTo>
                    <a:pt x="210159" y="1520418"/>
                  </a:lnTo>
                  <a:lnTo>
                    <a:pt x="210159" y="1182382"/>
                  </a:lnTo>
                  <a:lnTo>
                    <a:pt x="329476" y="1182382"/>
                  </a:lnTo>
                  <a:close/>
                </a:path>
                <a:path w="777240" h="1520825">
                  <a:moveTo>
                    <a:pt x="776947" y="164744"/>
                  </a:moveTo>
                  <a:lnTo>
                    <a:pt x="547547" y="0"/>
                  </a:lnTo>
                  <a:lnTo>
                    <a:pt x="547547" y="119316"/>
                  </a:lnTo>
                  <a:lnTo>
                    <a:pt x="374421" y="119316"/>
                  </a:lnTo>
                  <a:lnTo>
                    <a:pt x="374421" y="210172"/>
                  </a:lnTo>
                  <a:lnTo>
                    <a:pt x="547547" y="210172"/>
                  </a:lnTo>
                  <a:lnTo>
                    <a:pt x="547547" y="329488"/>
                  </a:lnTo>
                  <a:lnTo>
                    <a:pt x="776947" y="164744"/>
                  </a:lnTo>
                  <a:close/>
                </a:path>
              </a:pathLst>
            </a:custGeom>
            <a:solidFill>
              <a:srgbClr val="404040"/>
            </a:solidFill>
          </p:spPr>
          <p:txBody>
            <a:bodyPr wrap="square" lIns="0" tIns="0" rIns="0" bIns="0" rtlCol="0"/>
            <a:lstStyle/>
            <a:p>
              <a:endParaRPr sz="1050"/>
            </a:p>
          </p:txBody>
        </p:sp>
        <p:sp>
          <p:nvSpPr>
            <p:cNvPr id="97" name="object 97">
              <a:extLst>
                <a:ext uri="{FF2B5EF4-FFF2-40B4-BE49-F238E27FC236}">
                  <a16:creationId xmlns:a16="http://schemas.microsoft.com/office/drawing/2014/main" id="{3E9E438E-988C-5794-AFB5-4D90BA5E58D3}"/>
                </a:ext>
              </a:extLst>
            </p:cNvPr>
            <p:cNvSpPr/>
            <p:nvPr/>
          </p:nvSpPr>
          <p:spPr>
            <a:xfrm>
              <a:off x="11418956" y="3285334"/>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98" name="object 98">
              <a:extLst>
                <a:ext uri="{FF2B5EF4-FFF2-40B4-BE49-F238E27FC236}">
                  <a16:creationId xmlns:a16="http://schemas.microsoft.com/office/drawing/2014/main" id="{9734D692-3E76-1D81-E88B-903A9B03329D}"/>
                </a:ext>
              </a:extLst>
            </p:cNvPr>
            <p:cNvPicPr/>
            <p:nvPr/>
          </p:nvPicPr>
          <p:blipFill>
            <a:blip r:embed="rId6" cstate="print"/>
            <a:stretch>
              <a:fillRect/>
            </a:stretch>
          </p:blipFill>
          <p:spPr>
            <a:xfrm>
              <a:off x="11462698" y="4352283"/>
              <a:ext cx="222250" cy="222250"/>
            </a:xfrm>
            <a:prstGeom prst="rect">
              <a:avLst/>
            </a:prstGeom>
          </p:spPr>
        </p:pic>
        <p:pic>
          <p:nvPicPr>
            <p:cNvPr id="99" name="object 99">
              <a:extLst>
                <a:ext uri="{FF2B5EF4-FFF2-40B4-BE49-F238E27FC236}">
                  <a16:creationId xmlns:a16="http://schemas.microsoft.com/office/drawing/2014/main" id="{BF82DCDA-8368-B479-C67A-4B97DFE4072D}"/>
                </a:ext>
              </a:extLst>
            </p:cNvPr>
            <p:cNvPicPr/>
            <p:nvPr/>
          </p:nvPicPr>
          <p:blipFill>
            <a:blip r:embed="rId6" cstate="print"/>
            <a:stretch>
              <a:fillRect/>
            </a:stretch>
          </p:blipFill>
          <p:spPr>
            <a:xfrm>
              <a:off x="11462698" y="4106024"/>
              <a:ext cx="222250" cy="222250"/>
            </a:xfrm>
            <a:prstGeom prst="rect">
              <a:avLst/>
            </a:prstGeom>
          </p:spPr>
        </p:pic>
        <p:pic>
          <p:nvPicPr>
            <p:cNvPr id="100" name="object 100">
              <a:extLst>
                <a:ext uri="{FF2B5EF4-FFF2-40B4-BE49-F238E27FC236}">
                  <a16:creationId xmlns:a16="http://schemas.microsoft.com/office/drawing/2014/main" id="{B208C8A2-B472-CAD9-B0F8-2E5B49F97539}"/>
                </a:ext>
              </a:extLst>
            </p:cNvPr>
            <p:cNvPicPr/>
            <p:nvPr/>
          </p:nvPicPr>
          <p:blipFill>
            <a:blip r:embed="rId6" cstate="print"/>
            <a:stretch>
              <a:fillRect/>
            </a:stretch>
          </p:blipFill>
          <p:spPr>
            <a:xfrm>
              <a:off x="11462698" y="3859766"/>
              <a:ext cx="222250" cy="222250"/>
            </a:xfrm>
            <a:prstGeom prst="rect">
              <a:avLst/>
            </a:prstGeom>
          </p:spPr>
        </p:pic>
        <p:pic>
          <p:nvPicPr>
            <p:cNvPr id="101" name="object 101">
              <a:extLst>
                <a:ext uri="{FF2B5EF4-FFF2-40B4-BE49-F238E27FC236}">
                  <a16:creationId xmlns:a16="http://schemas.microsoft.com/office/drawing/2014/main" id="{5E1ECE59-ABF9-DA47-B43F-9E739BE8DA04}"/>
                </a:ext>
              </a:extLst>
            </p:cNvPr>
            <p:cNvPicPr/>
            <p:nvPr/>
          </p:nvPicPr>
          <p:blipFill>
            <a:blip r:embed="rId7" cstate="print"/>
            <a:stretch>
              <a:fillRect/>
            </a:stretch>
          </p:blipFill>
          <p:spPr>
            <a:xfrm>
              <a:off x="11462698" y="3607897"/>
              <a:ext cx="222250" cy="222250"/>
            </a:xfrm>
            <a:prstGeom prst="rect">
              <a:avLst/>
            </a:prstGeom>
          </p:spPr>
        </p:pic>
        <p:pic>
          <p:nvPicPr>
            <p:cNvPr id="102" name="object 102">
              <a:extLst>
                <a:ext uri="{FF2B5EF4-FFF2-40B4-BE49-F238E27FC236}">
                  <a16:creationId xmlns:a16="http://schemas.microsoft.com/office/drawing/2014/main" id="{166099C8-C420-E87F-8F20-6501FDB080AB}"/>
                </a:ext>
              </a:extLst>
            </p:cNvPr>
            <p:cNvPicPr/>
            <p:nvPr/>
          </p:nvPicPr>
          <p:blipFill>
            <a:blip r:embed="rId6" cstate="print"/>
            <a:stretch>
              <a:fillRect/>
            </a:stretch>
          </p:blipFill>
          <p:spPr>
            <a:xfrm>
              <a:off x="11464982" y="3349900"/>
              <a:ext cx="222250" cy="222250"/>
            </a:xfrm>
            <a:prstGeom prst="rect">
              <a:avLst/>
            </a:prstGeom>
          </p:spPr>
        </p:pic>
        <p:sp>
          <p:nvSpPr>
            <p:cNvPr id="103" name="object 103">
              <a:extLst>
                <a:ext uri="{FF2B5EF4-FFF2-40B4-BE49-F238E27FC236}">
                  <a16:creationId xmlns:a16="http://schemas.microsoft.com/office/drawing/2014/main" id="{72DF4619-894C-330F-D75E-E15660B9873B}"/>
                </a:ext>
              </a:extLst>
            </p:cNvPr>
            <p:cNvSpPr/>
            <p:nvPr/>
          </p:nvSpPr>
          <p:spPr>
            <a:xfrm>
              <a:off x="11419018" y="4783142"/>
              <a:ext cx="329565" cy="567690"/>
            </a:xfrm>
            <a:custGeom>
              <a:avLst/>
              <a:gdLst/>
              <a:ahLst/>
              <a:cxnLst/>
              <a:rect l="l" t="t" r="r" b="b"/>
              <a:pathLst>
                <a:path w="329565" h="567689">
                  <a:moveTo>
                    <a:pt x="164741" y="0"/>
                  </a:moveTo>
                  <a:lnTo>
                    <a:pt x="0" y="229396"/>
                  </a:lnTo>
                  <a:lnTo>
                    <a:pt x="119316" y="229396"/>
                  </a:lnTo>
                  <a:lnTo>
                    <a:pt x="119316" y="567437"/>
                  </a:lnTo>
                  <a:lnTo>
                    <a:pt x="210167" y="567437"/>
                  </a:lnTo>
                  <a:lnTo>
                    <a:pt x="210167" y="229396"/>
                  </a:lnTo>
                  <a:lnTo>
                    <a:pt x="329483" y="229396"/>
                  </a:lnTo>
                  <a:lnTo>
                    <a:pt x="164741" y="0"/>
                  </a:lnTo>
                  <a:close/>
                </a:path>
              </a:pathLst>
            </a:custGeom>
            <a:solidFill>
              <a:srgbClr val="404040"/>
            </a:solidFill>
          </p:spPr>
          <p:txBody>
            <a:bodyPr wrap="square" lIns="0" tIns="0" rIns="0" bIns="0" rtlCol="0"/>
            <a:lstStyle/>
            <a:p>
              <a:endParaRPr sz="1050"/>
            </a:p>
          </p:txBody>
        </p:sp>
      </p:grpSp>
      <p:sp>
        <p:nvSpPr>
          <p:cNvPr id="104" name="object 104">
            <a:extLst>
              <a:ext uri="{FF2B5EF4-FFF2-40B4-BE49-F238E27FC236}">
                <a16:creationId xmlns:a16="http://schemas.microsoft.com/office/drawing/2014/main" id="{C0ADBDC5-2BE1-E82A-53AB-56C3B7C2196C}"/>
              </a:ext>
            </a:extLst>
          </p:cNvPr>
          <p:cNvSpPr txBox="1"/>
          <p:nvPr/>
        </p:nvSpPr>
        <p:spPr>
          <a:xfrm>
            <a:off x="5790400" y="4013835"/>
            <a:ext cx="260509" cy="286617"/>
          </a:xfrm>
          <a:prstGeom prst="rect">
            <a:avLst/>
          </a:prstGeom>
        </p:spPr>
        <p:txBody>
          <a:bodyPr vert="horz" wrap="square" lIns="0" tIns="9525" rIns="0" bIns="0" rtlCol="0">
            <a:spAutoFit/>
          </a:bodyPr>
          <a:lstStyle/>
          <a:p>
            <a:pPr marL="9525">
              <a:spcBef>
                <a:spcPts val="75"/>
              </a:spcBef>
            </a:pPr>
            <a:r>
              <a:rPr sz="1800" spc="4" dirty="0">
                <a:solidFill>
                  <a:srgbClr val="C00000"/>
                </a:solidFill>
                <a:latin typeface="Trebuchet MS"/>
                <a:cs typeface="Trebuchet MS"/>
              </a:rPr>
              <a:t>Le</a:t>
            </a:r>
            <a:endParaRPr sz="1800">
              <a:latin typeface="Trebuchet MS"/>
              <a:cs typeface="Trebuchet MS"/>
            </a:endParaRPr>
          </a:p>
        </p:txBody>
      </p:sp>
      <p:sp>
        <p:nvSpPr>
          <p:cNvPr id="105" name="object 105">
            <a:extLst>
              <a:ext uri="{FF2B5EF4-FFF2-40B4-BE49-F238E27FC236}">
                <a16:creationId xmlns:a16="http://schemas.microsoft.com/office/drawing/2014/main" id="{5EDDBC7F-FD4A-8966-F89D-8D85721CB0BC}"/>
              </a:ext>
            </a:extLst>
          </p:cNvPr>
          <p:cNvSpPr txBox="1"/>
          <p:nvPr/>
        </p:nvSpPr>
        <p:spPr>
          <a:xfrm>
            <a:off x="7820160" y="2022728"/>
            <a:ext cx="1015841" cy="424412"/>
          </a:xfrm>
          <a:prstGeom prst="rect">
            <a:avLst/>
          </a:prstGeom>
        </p:spPr>
        <p:txBody>
          <a:bodyPr vert="horz" wrap="square" lIns="0" tIns="9525" rIns="0" bIns="0" rtlCol="0">
            <a:spAutoFit/>
          </a:bodyPr>
          <a:lstStyle/>
          <a:p>
            <a:pPr marL="47625">
              <a:lnSpc>
                <a:spcPts val="1852"/>
              </a:lnSpc>
              <a:spcBef>
                <a:spcPts val="75"/>
              </a:spcBef>
              <a:tabLst>
                <a:tab pos="713423" algn="l"/>
              </a:tabLst>
            </a:pPr>
            <a:r>
              <a:rPr sz="2700" spc="45" baseline="-19675" dirty="0">
                <a:latin typeface="Cambria Math"/>
                <a:cs typeface="Cambria Math"/>
              </a:rPr>
              <a:t>ℎ</a:t>
            </a:r>
            <a:r>
              <a:rPr sz="2025" spc="45" baseline="1543" dirty="0">
                <a:latin typeface="Cambria Math"/>
                <a:cs typeface="Cambria Math"/>
              </a:rPr>
              <a:t>𝐷	</a:t>
            </a:r>
            <a:r>
              <a:rPr sz="2700" spc="45" baseline="-21990"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74784">
              <a:lnSpc>
                <a:spcPts val="1313"/>
              </a:lnSpc>
              <a:tabLst>
                <a:tab pos="841058" algn="l"/>
              </a:tabLst>
            </a:pPr>
            <a:r>
              <a:rPr lang="en-US" sz="2025" spc="326" baseline="1543" dirty="0">
                <a:latin typeface="Cambria Math"/>
                <a:cs typeface="Cambria Math"/>
              </a:rPr>
              <a:t>5</a:t>
            </a:r>
            <a:r>
              <a:rPr sz="2025" spc="326" baseline="1543" dirty="0">
                <a:latin typeface="Cambria Math"/>
                <a:cs typeface="Cambria Math"/>
              </a:rPr>
              <a:t>	</a:t>
            </a:r>
            <a:r>
              <a:rPr sz="1350" spc="30" dirty="0">
                <a:latin typeface="Cambria Math"/>
                <a:cs typeface="Cambria Math"/>
              </a:rPr>
              <a:t>6</a:t>
            </a:r>
            <a:endParaRPr sz="1350" dirty="0">
              <a:latin typeface="Cambria Math"/>
              <a:cs typeface="Cambria Math"/>
            </a:endParaRPr>
          </a:p>
        </p:txBody>
      </p:sp>
      <p:sp>
        <p:nvSpPr>
          <p:cNvPr id="106" name="object 106">
            <a:extLst>
              <a:ext uri="{FF2B5EF4-FFF2-40B4-BE49-F238E27FC236}">
                <a16:creationId xmlns:a16="http://schemas.microsoft.com/office/drawing/2014/main" id="{F4B656DB-3C3C-FA13-B301-7A80C6FCAC1B}"/>
              </a:ext>
            </a:extLst>
          </p:cNvPr>
          <p:cNvSpPr/>
          <p:nvPr/>
        </p:nvSpPr>
        <p:spPr>
          <a:xfrm>
            <a:off x="5111991" y="1696831"/>
            <a:ext cx="3658553" cy="388619"/>
          </a:xfrm>
          <a:custGeom>
            <a:avLst/>
            <a:gdLst/>
            <a:ahLst/>
            <a:cxnLst/>
            <a:rect l="l" t="t" r="r" b="b"/>
            <a:pathLst>
              <a:path w="4878070" h="518160">
                <a:moveTo>
                  <a:pt x="329488" y="229387"/>
                </a:moveTo>
                <a:lnTo>
                  <a:pt x="164744" y="0"/>
                </a:lnTo>
                <a:lnTo>
                  <a:pt x="0" y="229387"/>
                </a:lnTo>
                <a:lnTo>
                  <a:pt x="119316" y="229387"/>
                </a:lnTo>
                <a:lnTo>
                  <a:pt x="119316" y="476199"/>
                </a:lnTo>
                <a:lnTo>
                  <a:pt x="210172" y="476199"/>
                </a:lnTo>
                <a:lnTo>
                  <a:pt x="210172" y="229387"/>
                </a:lnTo>
                <a:lnTo>
                  <a:pt x="329488" y="229387"/>
                </a:lnTo>
                <a:close/>
              </a:path>
              <a:path w="4878070" h="518160">
                <a:moveTo>
                  <a:pt x="1217498" y="232130"/>
                </a:moveTo>
                <a:lnTo>
                  <a:pt x="1052753" y="2743"/>
                </a:lnTo>
                <a:lnTo>
                  <a:pt x="888009" y="232130"/>
                </a:lnTo>
                <a:lnTo>
                  <a:pt x="1007325" y="232130"/>
                </a:lnTo>
                <a:lnTo>
                  <a:pt x="1007325" y="478929"/>
                </a:lnTo>
                <a:lnTo>
                  <a:pt x="1098181" y="478929"/>
                </a:lnTo>
                <a:lnTo>
                  <a:pt x="1098181" y="232130"/>
                </a:lnTo>
                <a:lnTo>
                  <a:pt x="1217498" y="232130"/>
                </a:lnTo>
                <a:close/>
              </a:path>
              <a:path w="4878070" h="518160">
                <a:moveTo>
                  <a:pt x="2124545" y="231546"/>
                </a:moveTo>
                <a:lnTo>
                  <a:pt x="1959800" y="2159"/>
                </a:lnTo>
                <a:lnTo>
                  <a:pt x="1795068" y="231546"/>
                </a:lnTo>
                <a:lnTo>
                  <a:pt x="1914385" y="231546"/>
                </a:lnTo>
                <a:lnTo>
                  <a:pt x="1914385" y="478358"/>
                </a:lnTo>
                <a:lnTo>
                  <a:pt x="2005228" y="478358"/>
                </a:lnTo>
                <a:lnTo>
                  <a:pt x="2005228" y="231546"/>
                </a:lnTo>
                <a:lnTo>
                  <a:pt x="2124545" y="231546"/>
                </a:lnTo>
                <a:close/>
              </a:path>
              <a:path w="4878070" h="518160">
                <a:moveTo>
                  <a:pt x="3086023" y="234327"/>
                </a:moveTo>
                <a:lnTo>
                  <a:pt x="2921292" y="4927"/>
                </a:lnTo>
                <a:lnTo>
                  <a:pt x="2756547" y="234327"/>
                </a:lnTo>
                <a:lnTo>
                  <a:pt x="2875864" y="234327"/>
                </a:lnTo>
                <a:lnTo>
                  <a:pt x="2875864" y="481126"/>
                </a:lnTo>
                <a:lnTo>
                  <a:pt x="2966707" y="481126"/>
                </a:lnTo>
                <a:lnTo>
                  <a:pt x="2966707" y="234327"/>
                </a:lnTo>
                <a:lnTo>
                  <a:pt x="3086023" y="234327"/>
                </a:lnTo>
                <a:close/>
              </a:path>
              <a:path w="4878070" h="518160">
                <a:moveTo>
                  <a:pt x="4002951" y="244322"/>
                </a:moveTo>
                <a:lnTo>
                  <a:pt x="3838206" y="14922"/>
                </a:lnTo>
                <a:lnTo>
                  <a:pt x="3673462" y="244322"/>
                </a:lnTo>
                <a:lnTo>
                  <a:pt x="3792778" y="244322"/>
                </a:lnTo>
                <a:lnTo>
                  <a:pt x="3792778" y="491121"/>
                </a:lnTo>
                <a:lnTo>
                  <a:pt x="3883634" y="491121"/>
                </a:lnTo>
                <a:lnTo>
                  <a:pt x="3883634" y="244322"/>
                </a:lnTo>
                <a:lnTo>
                  <a:pt x="4002951" y="244322"/>
                </a:lnTo>
                <a:close/>
              </a:path>
              <a:path w="4878070" h="518160">
                <a:moveTo>
                  <a:pt x="4877943" y="270776"/>
                </a:moveTo>
                <a:lnTo>
                  <a:pt x="4713211" y="41389"/>
                </a:lnTo>
                <a:lnTo>
                  <a:pt x="4548467" y="270776"/>
                </a:lnTo>
                <a:lnTo>
                  <a:pt x="4667783" y="270776"/>
                </a:lnTo>
                <a:lnTo>
                  <a:pt x="4667783" y="517588"/>
                </a:lnTo>
                <a:lnTo>
                  <a:pt x="4758639" y="517588"/>
                </a:lnTo>
                <a:lnTo>
                  <a:pt x="4758639" y="270776"/>
                </a:lnTo>
                <a:lnTo>
                  <a:pt x="4877943" y="270776"/>
                </a:lnTo>
                <a:close/>
              </a:path>
            </a:pathLst>
          </a:custGeom>
          <a:solidFill>
            <a:srgbClr val="404040"/>
          </a:solidFill>
        </p:spPr>
        <p:txBody>
          <a:bodyPr wrap="square" lIns="0" tIns="0" rIns="0" bIns="0" rtlCol="0"/>
          <a:lstStyle/>
          <a:p>
            <a:endParaRPr sz="1050"/>
          </a:p>
        </p:txBody>
      </p:sp>
      <p:sp>
        <p:nvSpPr>
          <p:cNvPr id="107" name="object 107">
            <a:extLst>
              <a:ext uri="{FF2B5EF4-FFF2-40B4-BE49-F238E27FC236}">
                <a16:creationId xmlns:a16="http://schemas.microsoft.com/office/drawing/2014/main" id="{779985C0-313E-CFD3-35EB-90216779A9DE}"/>
              </a:ext>
            </a:extLst>
          </p:cNvPr>
          <p:cNvSpPr txBox="1"/>
          <p:nvPr/>
        </p:nvSpPr>
        <p:spPr>
          <a:xfrm>
            <a:off x="6351849" y="1371219"/>
            <a:ext cx="1006316" cy="286617"/>
          </a:xfrm>
          <a:prstGeom prst="rect">
            <a:avLst/>
          </a:prstGeom>
        </p:spPr>
        <p:txBody>
          <a:bodyPr vert="horz" wrap="square" lIns="0" tIns="9525" rIns="0" bIns="0" rtlCol="0">
            <a:spAutoFit/>
          </a:bodyPr>
          <a:lstStyle/>
          <a:p>
            <a:pPr marL="9525">
              <a:spcBef>
                <a:spcPts val="75"/>
              </a:spcBef>
              <a:tabLst>
                <a:tab pos="877729" algn="l"/>
              </a:tabLst>
            </a:pPr>
            <a:r>
              <a:rPr sz="1800" spc="-8" dirty="0">
                <a:solidFill>
                  <a:srgbClr val="00449C"/>
                </a:solidFill>
                <a:latin typeface="Trebuchet MS"/>
                <a:cs typeface="Trebuchet MS"/>
              </a:rPr>
              <a:t>b</a:t>
            </a:r>
            <a:r>
              <a:rPr sz="1800" spc="-4" dirty="0">
                <a:solidFill>
                  <a:srgbClr val="00449C"/>
                </a:solidFill>
                <a:latin typeface="Trebuchet MS"/>
                <a:cs typeface="Trebuchet MS"/>
              </a:rPr>
              <a:t>r</a:t>
            </a:r>
            <a:r>
              <a:rPr sz="1800" spc="15" dirty="0">
                <a:solidFill>
                  <a:srgbClr val="00449C"/>
                </a:solidFill>
                <a:latin typeface="Trebuchet MS"/>
                <a:cs typeface="Trebuchet MS"/>
              </a:rPr>
              <a:t>un</a:t>
            </a:r>
            <a:r>
              <a:rPr sz="1800" dirty="0">
                <a:solidFill>
                  <a:srgbClr val="00449C"/>
                </a:solidFill>
                <a:latin typeface="Trebuchet MS"/>
                <a:cs typeface="Trebuchet MS"/>
              </a:rPr>
              <a:t>	</a:t>
            </a:r>
            <a:r>
              <a:rPr sz="1800" spc="-15" dirty="0">
                <a:solidFill>
                  <a:srgbClr val="00449C"/>
                </a:solidFill>
                <a:latin typeface="Trebuchet MS"/>
                <a:cs typeface="Trebuchet MS"/>
              </a:rPr>
              <a:t>a</a:t>
            </a:r>
            <a:endParaRPr sz="1800">
              <a:latin typeface="Trebuchet MS"/>
              <a:cs typeface="Trebuchet MS"/>
            </a:endParaRPr>
          </a:p>
        </p:txBody>
      </p:sp>
      <p:sp>
        <p:nvSpPr>
          <p:cNvPr id="110" name="object 110">
            <a:extLst>
              <a:ext uri="{FF2B5EF4-FFF2-40B4-BE49-F238E27FC236}">
                <a16:creationId xmlns:a16="http://schemas.microsoft.com/office/drawing/2014/main" id="{646D80E3-F158-0730-A606-E0D5BCFCDBED}"/>
              </a:ext>
            </a:extLst>
          </p:cNvPr>
          <p:cNvSpPr txBox="1"/>
          <p:nvPr/>
        </p:nvSpPr>
        <p:spPr>
          <a:xfrm>
            <a:off x="6304863" y="4581309"/>
            <a:ext cx="1396841" cy="235707"/>
          </a:xfrm>
          <a:prstGeom prst="rect">
            <a:avLst/>
          </a:prstGeom>
        </p:spPr>
        <p:txBody>
          <a:bodyPr vert="horz" wrap="square" lIns="0" tIns="10478" rIns="0" bIns="0" rtlCol="0">
            <a:spAutoFit/>
          </a:bodyPr>
          <a:lstStyle/>
          <a:p>
            <a:pPr marL="9525">
              <a:spcBef>
                <a:spcPts val="83"/>
              </a:spcBef>
            </a:pPr>
            <a:r>
              <a:rPr sz="1463" spc="161" dirty="0">
                <a:solidFill>
                  <a:srgbClr val="7030A0"/>
                </a:solidFill>
                <a:latin typeface="Trebuchet MS"/>
                <a:cs typeface="Trebuchet MS"/>
              </a:rPr>
              <a:t>DECODER</a:t>
            </a:r>
            <a:r>
              <a:rPr sz="1463" spc="-98"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111" name="object 111">
            <a:extLst>
              <a:ext uri="{FF2B5EF4-FFF2-40B4-BE49-F238E27FC236}">
                <a16:creationId xmlns:a16="http://schemas.microsoft.com/office/drawing/2014/main" id="{521AEF58-DF1C-4A25-21D0-8789B09F97C2}"/>
              </a:ext>
            </a:extLst>
          </p:cNvPr>
          <p:cNvSpPr txBox="1"/>
          <p:nvPr/>
        </p:nvSpPr>
        <p:spPr>
          <a:xfrm>
            <a:off x="2293136" y="4636173"/>
            <a:ext cx="1403509" cy="235707"/>
          </a:xfrm>
          <a:prstGeom prst="rect">
            <a:avLst/>
          </a:prstGeom>
        </p:spPr>
        <p:txBody>
          <a:bodyPr vert="horz" wrap="square" lIns="0" tIns="10478" rIns="0" bIns="0" rtlCol="0">
            <a:spAutoFit/>
          </a:bodyPr>
          <a:lstStyle/>
          <a:p>
            <a:pPr marL="9525">
              <a:spcBef>
                <a:spcPts val="83"/>
              </a:spcBef>
            </a:pPr>
            <a:r>
              <a:rPr sz="1463" spc="165" dirty="0">
                <a:solidFill>
                  <a:srgbClr val="7030A0"/>
                </a:solidFill>
                <a:latin typeface="Trebuchet MS"/>
                <a:cs typeface="Trebuchet MS"/>
              </a:rPr>
              <a:t>ENCODER</a:t>
            </a:r>
            <a:r>
              <a:rPr sz="1463" spc="-109" dirty="0">
                <a:solidFill>
                  <a:srgbClr val="7030A0"/>
                </a:solidFill>
                <a:latin typeface="Trebuchet MS"/>
                <a:cs typeface="Trebuchet MS"/>
              </a:rPr>
              <a:t> </a:t>
            </a:r>
            <a:r>
              <a:rPr sz="1463" spc="169" dirty="0">
                <a:solidFill>
                  <a:srgbClr val="7030A0"/>
                </a:solidFill>
                <a:latin typeface="Trebuchet MS"/>
                <a:cs typeface="Trebuchet MS"/>
              </a:rPr>
              <a:t>RNN</a:t>
            </a:r>
            <a:endParaRPr sz="1463">
              <a:latin typeface="Trebuchet MS"/>
              <a:cs typeface="Trebuchet MS"/>
            </a:endParaRPr>
          </a:p>
        </p:txBody>
      </p:sp>
      <p:sp>
        <p:nvSpPr>
          <p:cNvPr id="108" name="object 108">
            <a:extLst>
              <a:ext uri="{FF2B5EF4-FFF2-40B4-BE49-F238E27FC236}">
                <a16:creationId xmlns:a16="http://schemas.microsoft.com/office/drawing/2014/main" id="{544F3FF2-1D49-2CC2-0F27-27187AC74921}"/>
              </a:ext>
            </a:extLst>
          </p:cNvPr>
          <p:cNvSpPr txBox="1"/>
          <p:nvPr/>
        </p:nvSpPr>
        <p:spPr>
          <a:xfrm>
            <a:off x="7661772" y="1380364"/>
            <a:ext cx="1182529" cy="286617"/>
          </a:xfrm>
          <a:prstGeom prst="rect">
            <a:avLst/>
          </a:prstGeom>
        </p:spPr>
        <p:txBody>
          <a:bodyPr vert="horz" wrap="square" lIns="0" tIns="9525" rIns="0" bIns="0" rtlCol="0">
            <a:spAutoFit/>
          </a:bodyPr>
          <a:lstStyle/>
          <a:p>
            <a:pPr marL="9525">
              <a:spcBef>
                <a:spcPts val="75"/>
              </a:spcBef>
              <a:tabLst>
                <a:tab pos="770096" algn="l"/>
              </a:tabLst>
            </a:pPr>
            <a:r>
              <a:rPr sz="1800" spc="30" dirty="0">
                <a:solidFill>
                  <a:srgbClr val="00449C"/>
                </a:solidFill>
                <a:latin typeface="Trebuchet MS"/>
                <a:cs typeface="Trebuchet MS"/>
              </a:rPr>
              <a:t>c</a:t>
            </a:r>
            <a:r>
              <a:rPr sz="1800" spc="38" dirty="0">
                <a:solidFill>
                  <a:srgbClr val="00449C"/>
                </a:solidFill>
                <a:latin typeface="Trebuchet MS"/>
                <a:cs typeface="Trebuchet MS"/>
              </a:rPr>
              <a:t>o</a:t>
            </a:r>
            <a:r>
              <a:rPr sz="1800" spc="15" dirty="0">
                <a:solidFill>
                  <a:srgbClr val="00449C"/>
                </a:solidFill>
                <a:latin typeface="Trebuchet MS"/>
                <a:cs typeface="Trebuchet MS"/>
              </a:rPr>
              <a:t>u</a:t>
            </a:r>
            <a:r>
              <a:rPr sz="1800" spc="-101" dirty="0">
                <a:solidFill>
                  <a:srgbClr val="00449C"/>
                </a:solidFill>
                <a:latin typeface="Trebuchet MS"/>
                <a:cs typeface="Trebuchet MS"/>
              </a:rPr>
              <a:t>r</a:t>
            </a:r>
            <a:r>
              <a:rPr sz="1800" spc="15" dirty="0">
                <a:solidFill>
                  <a:srgbClr val="00449C"/>
                </a:solidFill>
                <a:latin typeface="Trebuchet MS"/>
                <a:cs typeface="Trebuchet MS"/>
              </a:rPr>
              <a:t>u</a:t>
            </a:r>
            <a:r>
              <a:rPr sz="1800" dirty="0">
                <a:solidFill>
                  <a:srgbClr val="00449C"/>
                </a:solidFill>
                <a:latin typeface="Trebuchet MS"/>
                <a:cs typeface="Trebuchet MS"/>
              </a:rPr>
              <a:t>	</a:t>
            </a:r>
            <a:r>
              <a:rPr sz="2700" spc="269" baseline="-4629" dirty="0">
                <a:solidFill>
                  <a:srgbClr val="00449C"/>
                </a:solidFill>
                <a:latin typeface="Trebuchet MS"/>
                <a:cs typeface="Trebuchet MS"/>
              </a:rPr>
              <a:t>&lt;s&gt;</a:t>
            </a:r>
            <a:endParaRPr sz="2700" baseline="-4629">
              <a:latin typeface="Trebuchet MS"/>
              <a:cs typeface="Trebuchet MS"/>
            </a:endParaRPr>
          </a:p>
        </p:txBody>
      </p:sp>
      <p:sp>
        <p:nvSpPr>
          <p:cNvPr id="109" name="object 109">
            <a:extLst>
              <a:ext uri="{FF2B5EF4-FFF2-40B4-BE49-F238E27FC236}">
                <a16:creationId xmlns:a16="http://schemas.microsoft.com/office/drawing/2014/main" id="{2A993EE1-7944-73F8-CC9C-8EFCD110D13C}"/>
              </a:ext>
            </a:extLst>
          </p:cNvPr>
          <p:cNvSpPr txBox="1"/>
          <p:nvPr/>
        </p:nvSpPr>
        <p:spPr>
          <a:xfrm>
            <a:off x="3043108" y="817380"/>
            <a:ext cx="3256121" cy="847316"/>
          </a:xfrm>
          <a:prstGeom prst="rect">
            <a:avLst/>
          </a:prstGeom>
        </p:spPr>
        <p:txBody>
          <a:bodyPr vert="horz" wrap="square" lIns="0" tIns="9049" rIns="0" bIns="0" rtlCol="0">
            <a:spAutoFit/>
          </a:bodyPr>
          <a:lstStyle/>
          <a:p>
            <a:pPr marL="9525" marR="3810">
              <a:lnSpc>
                <a:spcPct val="123400"/>
              </a:lnSpc>
              <a:spcBef>
                <a:spcPts val="71"/>
              </a:spcBef>
            </a:pPr>
            <a:r>
              <a:rPr sz="1313" spc="23" dirty="0">
                <a:solidFill>
                  <a:srgbClr val="C00000"/>
                </a:solidFill>
                <a:latin typeface="Trebuchet MS"/>
                <a:cs typeface="Trebuchet MS"/>
              </a:rPr>
              <a:t>The</a:t>
            </a:r>
            <a:r>
              <a:rPr sz="1313" spc="-45" dirty="0">
                <a:solidFill>
                  <a:srgbClr val="C00000"/>
                </a:solidFill>
                <a:latin typeface="Trebuchet MS"/>
                <a:cs typeface="Trebuchet MS"/>
              </a:rPr>
              <a:t> </a:t>
            </a:r>
            <a:r>
              <a:rPr sz="1313" spc="-34" dirty="0">
                <a:solidFill>
                  <a:srgbClr val="C00000"/>
                </a:solidFill>
                <a:latin typeface="Trebuchet MS"/>
                <a:cs typeface="Trebuchet MS"/>
              </a:rPr>
              <a:t>final</a:t>
            </a:r>
            <a:r>
              <a:rPr sz="1313" spc="-41" dirty="0">
                <a:solidFill>
                  <a:srgbClr val="C00000"/>
                </a:solidFill>
                <a:latin typeface="Trebuchet MS"/>
                <a:cs typeface="Trebuchet MS"/>
              </a:rPr>
              <a:t> </a:t>
            </a:r>
            <a:r>
              <a:rPr sz="1313" spc="38" dirty="0">
                <a:solidFill>
                  <a:srgbClr val="C00000"/>
                </a:solidFill>
                <a:latin typeface="Trebuchet MS"/>
                <a:cs typeface="Trebuchet MS"/>
              </a:rPr>
              <a:t>hidden</a:t>
            </a:r>
            <a:r>
              <a:rPr sz="1313" spc="-45" dirty="0">
                <a:solidFill>
                  <a:srgbClr val="C00000"/>
                </a:solidFill>
                <a:latin typeface="Trebuchet MS"/>
                <a:cs typeface="Trebuchet MS"/>
              </a:rPr>
              <a:t> </a:t>
            </a:r>
            <a:r>
              <a:rPr sz="1313" spc="-11" dirty="0">
                <a:solidFill>
                  <a:srgbClr val="C00000"/>
                </a:solidFill>
                <a:latin typeface="Trebuchet MS"/>
                <a:cs typeface="Trebuchet MS"/>
              </a:rPr>
              <a:t>state</a:t>
            </a:r>
            <a:r>
              <a:rPr sz="1313" spc="-45"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0" dirty="0">
                <a:solidFill>
                  <a:srgbClr val="C00000"/>
                </a:solidFill>
                <a:latin typeface="Trebuchet MS"/>
                <a:cs typeface="Trebuchet MS"/>
              </a:rPr>
              <a:t>encoder</a:t>
            </a:r>
            <a:r>
              <a:rPr sz="1313" spc="-45" dirty="0">
                <a:solidFill>
                  <a:srgbClr val="C00000"/>
                </a:solidFill>
                <a:latin typeface="Trebuchet MS"/>
                <a:cs typeface="Trebuchet MS"/>
              </a:rPr>
              <a:t> </a:t>
            </a:r>
            <a:r>
              <a:rPr sz="1313" spc="153" dirty="0">
                <a:solidFill>
                  <a:srgbClr val="C00000"/>
                </a:solidFill>
                <a:latin typeface="Trebuchet MS"/>
                <a:cs typeface="Trebuchet MS"/>
              </a:rPr>
              <a:t>RNN </a:t>
            </a:r>
            <a:r>
              <a:rPr sz="1313" spc="-386" dirty="0">
                <a:solidFill>
                  <a:srgbClr val="C00000"/>
                </a:solidFill>
                <a:latin typeface="Trebuchet MS"/>
                <a:cs typeface="Trebuchet MS"/>
              </a:rPr>
              <a:t> </a:t>
            </a:r>
            <a:r>
              <a:rPr sz="1313" spc="-4" dirty="0">
                <a:solidFill>
                  <a:srgbClr val="C00000"/>
                </a:solidFill>
                <a:latin typeface="Trebuchet MS"/>
                <a:cs typeface="Trebuchet MS"/>
              </a:rPr>
              <a:t>is</a:t>
            </a:r>
            <a:r>
              <a:rPr sz="1313" spc="-49"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4" dirty="0">
                <a:solidFill>
                  <a:srgbClr val="C00000"/>
                </a:solidFill>
                <a:latin typeface="Trebuchet MS"/>
                <a:cs typeface="Trebuchet MS"/>
              </a:rPr>
              <a:t>initial</a:t>
            </a:r>
            <a:r>
              <a:rPr sz="1313" spc="-38" dirty="0">
                <a:solidFill>
                  <a:srgbClr val="C00000"/>
                </a:solidFill>
                <a:latin typeface="Trebuchet MS"/>
                <a:cs typeface="Trebuchet MS"/>
              </a:rPr>
              <a:t> </a:t>
            </a:r>
            <a:r>
              <a:rPr sz="1313" spc="-15" dirty="0">
                <a:solidFill>
                  <a:srgbClr val="C00000"/>
                </a:solidFill>
                <a:latin typeface="Trebuchet MS"/>
                <a:cs typeface="Trebuchet MS"/>
              </a:rPr>
              <a:t>state</a:t>
            </a:r>
            <a:r>
              <a:rPr sz="1313" spc="-41" dirty="0">
                <a:solidFill>
                  <a:srgbClr val="C00000"/>
                </a:solidFill>
                <a:latin typeface="Trebuchet MS"/>
                <a:cs typeface="Trebuchet MS"/>
              </a:rPr>
              <a:t> </a:t>
            </a:r>
            <a:r>
              <a:rPr sz="1313" spc="8" dirty="0">
                <a:solidFill>
                  <a:srgbClr val="C00000"/>
                </a:solidFill>
                <a:latin typeface="Trebuchet MS"/>
                <a:cs typeface="Trebuchet MS"/>
              </a:rPr>
              <a:t>of</a:t>
            </a:r>
            <a:r>
              <a:rPr sz="1313" spc="-41" dirty="0">
                <a:solidFill>
                  <a:srgbClr val="C00000"/>
                </a:solidFill>
                <a:latin typeface="Trebuchet MS"/>
                <a:cs typeface="Trebuchet MS"/>
              </a:rPr>
              <a:t> </a:t>
            </a:r>
            <a:r>
              <a:rPr sz="1313" spc="-4" dirty="0">
                <a:solidFill>
                  <a:srgbClr val="C00000"/>
                </a:solidFill>
                <a:latin typeface="Trebuchet MS"/>
                <a:cs typeface="Trebuchet MS"/>
              </a:rPr>
              <a:t>the</a:t>
            </a:r>
            <a:r>
              <a:rPr sz="1313" spc="-41" dirty="0">
                <a:solidFill>
                  <a:srgbClr val="C00000"/>
                </a:solidFill>
                <a:latin typeface="Trebuchet MS"/>
                <a:cs typeface="Trebuchet MS"/>
              </a:rPr>
              <a:t> </a:t>
            </a:r>
            <a:r>
              <a:rPr sz="1313" spc="38" dirty="0">
                <a:solidFill>
                  <a:srgbClr val="C00000"/>
                </a:solidFill>
                <a:latin typeface="Trebuchet MS"/>
                <a:cs typeface="Trebuchet MS"/>
              </a:rPr>
              <a:t>decoder</a:t>
            </a:r>
            <a:r>
              <a:rPr sz="1313" spc="-41" dirty="0">
                <a:solidFill>
                  <a:srgbClr val="C00000"/>
                </a:solidFill>
                <a:latin typeface="Trebuchet MS"/>
                <a:cs typeface="Trebuchet MS"/>
              </a:rPr>
              <a:t> </a:t>
            </a:r>
            <a:r>
              <a:rPr sz="1313" spc="153" dirty="0">
                <a:solidFill>
                  <a:srgbClr val="C00000"/>
                </a:solidFill>
                <a:latin typeface="Trebuchet MS"/>
                <a:cs typeface="Trebuchet MS"/>
              </a:rPr>
              <a:t>RNN</a:t>
            </a:r>
            <a:endParaRPr sz="1313">
              <a:latin typeface="Trebuchet MS"/>
              <a:cs typeface="Trebuchet MS"/>
            </a:endParaRPr>
          </a:p>
          <a:p>
            <a:pPr marL="2057876">
              <a:spcBef>
                <a:spcPts val="476"/>
              </a:spcBef>
              <a:tabLst>
                <a:tab pos="2571274" algn="l"/>
              </a:tabLst>
            </a:pPr>
            <a:r>
              <a:rPr sz="1800" spc="4" dirty="0">
                <a:solidFill>
                  <a:srgbClr val="00449C"/>
                </a:solidFill>
                <a:latin typeface="Trebuchet MS"/>
                <a:cs typeface="Trebuchet MS"/>
              </a:rPr>
              <a:t>Le	</a:t>
            </a:r>
            <a:r>
              <a:rPr sz="1800" spc="-15" dirty="0">
                <a:solidFill>
                  <a:srgbClr val="00449C"/>
                </a:solidFill>
                <a:latin typeface="Trebuchet MS"/>
                <a:cs typeface="Trebuchet MS"/>
              </a:rPr>
              <a:t>chien</a:t>
            </a:r>
            <a:endParaRPr sz="1800">
              <a:latin typeface="Trebuchet MS"/>
              <a:cs typeface="Trebuchet MS"/>
            </a:endParaRPr>
          </a:p>
        </p:txBody>
      </p:sp>
      <p:sp>
        <p:nvSpPr>
          <p:cNvPr id="114" name="Title 1">
            <a:extLst>
              <a:ext uri="{FF2B5EF4-FFF2-40B4-BE49-F238E27FC236}">
                <a16:creationId xmlns:a16="http://schemas.microsoft.com/office/drawing/2014/main" id="{8A598692-3974-60A8-7811-D17D434F7DA5}"/>
              </a:ext>
            </a:extLst>
          </p:cNvPr>
          <p:cNvSpPr>
            <a:spLocks noGrp="1"/>
          </p:cNvSpPr>
          <p:nvPr>
            <p:ph type="title"/>
          </p:nvPr>
        </p:nvSpPr>
        <p:spPr>
          <a:xfrm>
            <a:off x="533919" y="19658"/>
            <a:ext cx="8085415" cy="857542"/>
          </a:xfrm>
        </p:spPr>
        <p:txBody>
          <a:bodyPr/>
          <a:lstStyle/>
          <a:p>
            <a:r>
              <a:rPr lang="en-US" sz="2400" dirty="0"/>
              <a:t>RNN to Map Sequence to Another Sequence (aka Seq2Seq) </a:t>
            </a:r>
          </a:p>
        </p:txBody>
      </p:sp>
    </p:spTree>
    <p:extLst>
      <p:ext uri="{BB962C8B-B14F-4D97-AF65-F5344CB8AC3E}">
        <p14:creationId xmlns:p14="http://schemas.microsoft.com/office/powerpoint/2010/main" val="3561696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D46A0-7058-B3EC-1CB5-D11E0B41A36F}"/>
            </a:ext>
          </a:extLst>
        </p:cNvPr>
        <p:cNvGrpSpPr/>
        <p:nvPr/>
      </p:nvGrpSpPr>
      <p:grpSpPr>
        <a:xfrm>
          <a:off x="0" y="0"/>
          <a:ext cx="0" cy="0"/>
          <a:chOff x="0" y="0"/>
          <a:chExt cx="0" cy="0"/>
        </a:xfrm>
      </p:grpSpPr>
      <p:sp>
        <p:nvSpPr>
          <p:cNvPr id="120" name="Title 1">
            <a:extLst>
              <a:ext uri="{FF2B5EF4-FFF2-40B4-BE49-F238E27FC236}">
                <a16:creationId xmlns:a16="http://schemas.microsoft.com/office/drawing/2014/main" id="{B0234EB6-ED46-9047-C4BB-1942AD153F76}"/>
              </a:ext>
            </a:extLst>
          </p:cNvPr>
          <p:cNvSpPr>
            <a:spLocks noGrp="1"/>
          </p:cNvSpPr>
          <p:nvPr>
            <p:ph type="title"/>
          </p:nvPr>
        </p:nvSpPr>
        <p:spPr/>
        <p:txBody>
          <a:bodyPr>
            <a:normAutofit/>
          </a:bodyPr>
          <a:lstStyle/>
          <a:p>
            <a:r>
              <a:rPr lang="en-US" dirty="0"/>
              <a:t>RNN: Generation</a:t>
            </a:r>
          </a:p>
        </p:txBody>
      </p:sp>
      <p:sp>
        <p:nvSpPr>
          <p:cNvPr id="5" name="Content Placeholder 4">
            <a:extLst>
              <a:ext uri="{FF2B5EF4-FFF2-40B4-BE49-F238E27FC236}">
                <a16:creationId xmlns:a16="http://schemas.microsoft.com/office/drawing/2014/main" id="{1C88CA57-A72D-438D-23F7-530DEC89C024}"/>
              </a:ext>
            </a:extLst>
          </p:cNvPr>
          <p:cNvSpPr>
            <a:spLocks noGrp="1"/>
          </p:cNvSpPr>
          <p:nvPr>
            <p:ph type="body" sz="quarter" idx="16"/>
          </p:nvPr>
        </p:nvSpPr>
        <p:spPr/>
        <p:txBody>
          <a:bodyPr/>
          <a:lstStyle/>
          <a:p>
            <a:r>
              <a:rPr lang="en-US" sz="1800" dirty="0">
                <a:latin typeface="Corbel" panose="020B0503020204020204" pitchFamily="34" charset="0"/>
              </a:rPr>
              <a:t>When trained on Harry Potter text, it generates:</a:t>
            </a:r>
          </a:p>
          <a:p>
            <a:endParaRPr lang="en-US" dirty="0"/>
          </a:p>
        </p:txBody>
      </p:sp>
      <p:sp>
        <p:nvSpPr>
          <p:cNvPr id="7" name="Slide Number Placeholder 9">
            <a:extLst>
              <a:ext uri="{FF2B5EF4-FFF2-40B4-BE49-F238E27FC236}">
                <a16:creationId xmlns:a16="http://schemas.microsoft.com/office/drawing/2014/main" id="{E1571C9B-88B5-CEC1-C237-99EBE7196238}"/>
              </a:ext>
            </a:extLst>
          </p:cNvPr>
          <p:cNvSpPr>
            <a:spLocks noGrp="1"/>
          </p:cNvSpPr>
          <p:nvPr>
            <p:ph type="sldNum" sz="quarter" idx="4294967295"/>
          </p:nvPr>
        </p:nvSpPr>
        <p:spPr>
          <a:xfrm>
            <a:off x="8594725" y="4662488"/>
            <a:ext cx="549275" cy="393700"/>
          </a:xfrm>
          <a:prstGeom prst="rect">
            <a:avLst/>
          </a:prstGeom>
        </p:spPr>
        <p:txBody>
          <a:bodyPr spcFirstLastPara="1" vert="horz" wrap="square" lIns="68580" tIns="34290" rIns="68580" bIns="34290" rtlCol="0" anchor="ctr" anchorCtr="0">
            <a:normAutofit/>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0400E9-F1C7-9247-B747-5922BAF97538}" type="slidenum">
              <a:rPr lang="en-US" smtClean="0"/>
              <a:pPr/>
              <a:t>28</a:t>
            </a:fld>
            <a:endParaRPr lang="en-US" dirty="0"/>
          </a:p>
        </p:txBody>
      </p:sp>
      <p:pic>
        <p:nvPicPr>
          <p:cNvPr id="2" name="Picture 1">
            <a:extLst>
              <a:ext uri="{FF2B5EF4-FFF2-40B4-BE49-F238E27FC236}">
                <a16:creationId xmlns:a16="http://schemas.microsoft.com/office/drawing/2014/main" id="{913A85B6-76A8-9C66-B2BB-2948B757EFED}"/>
              </a:ext>
            </a:extLst>
          </p:cNvPr>
          <p:cNvPicPr>
            <a:picLocks noChangeAspect="1"/>
          </p:cNvPicPr>
          <p:nvPr/>
        </p:nvPicPr>
        <p:blipFill>
          <a:blip r:embed="rId2"/>
          <a:stretch>
            <a:fillRect/>
          </a:stretch>
        </p:blipFill>
        <p:spPr>
          <a:xfrm>
            <a:off x="737863" y="2022056"/>
            <a:ext cx="7629525" cy="2466975"/>
          </a:xfrm>
          <a:prstGeom prst="rect">
            <a:avLst/>
          </a:prstGeom>
          <a:effectLst>
            <a:outerShdw blurRad="190500" dist="50800" dir="5400000" algn="ctr" rotWithShape="0">
              <a:srgbClr val="000000">
                <a:alpha val="84000"/>
              </a:srgbClr>
            </a:outerShdw>
          </a:effectLst>
        </p:spPr>
      </p:pic>
      <p:pic>
        <p:nvPicPr>
          <p:cNvPr id="3" name="Picture 2">
            <a:extLst>
              <a:ext uri="{FF2B5EF4-FFF2-40B4-BE49-F238E27FC236}">
                <a16:creationId xmlns:a16="http://schemas.microsoft.com/office/drawing/2014/main" id="{AC36127A-9352-0083-812E-6E4B008E1CF6}"/>
              </a:ext>
            </a:extLst>
          </p:cNvPr>
          <p:cNvPicPr>
            <a:picLocks noChangeAspect="1"/>
          </p:cNvPicPr>
          <p:nvPr/>
        </p:nvPicPr>
        <p:blipFill>
          <a:blip r:embed="rId3"/>
          <a:stretch>
            <a:fillRect/>
          </a:stretch>
        </p:blipFill>
        <p:spPr>
          <a:xfrm>
            <a:off x="6538588" y="207197"/>
            <a:ext cx="1828800" cy="1543050"/>
          </a:xfrm>
          <a:prstGeom prst="rect">
            <a:avLst/>
          </a:prstGeom>
        </p:spPr>
      </p:pic>
      <p:sp>
        <p:nvSpPr>
          <p:cNvPr id="4" name="Rectangle 3">
            <a:extLst>
              <a:ext uri="{FF2B5EF4-FFF2-40B4-BE49-F238E27FC236}">
                <a16:creationId xmlns:a16="http://schemas.microsoft.com/office/drawing/2014/main" id="{16243BF4-EB8D-47B8-2D05-0191DD5218EC}"/>
              </a:ext>
            </a:extLst>
          </p:cNvPr>
          <p:cNvSpPr/>
          <p:nvPr/>
        </p:nvSpPr>
        <p:spPr>
          <a:xfrm>
            <a:off x="333375" y="4653827"/>
            <a:ext cx="7677150" cy="253916"/>
          </a:xfrm>
          <a:prstGeom prst="rect">
            <a:avLst/>
          </a:prstGeom>
        </p:spPr>
        <p:txBody>
          <a:bodyPr wrap="square">
            <a:spAutoFit/>
          </a:bodyPr>
          <a:lstStyle/>
          <a:p>
            <a:r>
              <a:rPr lang="en-US" sz="1050" dirty="0"/>
              <a:t>Source: </a:t>
            </a:r>
            <a:r>
              <a:rPr lang="en-US" sz="1050" dirty="0">
                <a:hlinkClick r:id="rId4"/>
              </a:rPr>
              <a:t>https://medium.com/deep-writing/harry-potter-written-by-artificial-intelligence-8a9431803da6</a:t>
            </a:r>
            <a:endParaRPr lang="en-US" sz="1050" dirty="0"/>
          </a:p>
        </p:txBody>
      </p:sp>
    </p:spTree>
    <p:extLst>
      <p:ext uri="{BB962C8B-B14F-4D97-AF65-F5344CB8AC3E}">
        <p14:creationId xmlns:p14="http://schemas.microsoft.com/office/powerpoint/2010/main" val="1627808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8A2A4-2CBA-69CE-0FC6-1DBF771B24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6801CB-AA4A-0BD1-A22B-873BB58B5214}"/>
              </a:ext>
            </a:extLst>
          </p:cNvPr>
          <p:cNvSpPr>
            <a:spLocks noGrp="1"/>
          </p:cNvSpPr>
          <p:nvPr>
            <p:ph type="title"/>
          </p:nvPr>
        </p:nvSpPr>
        <p:spPr/>
        <p:txBody>
          <a:bodyPr>
            <a:normAutofit/>
          </a:bodyPr>
          <a:lstStyle/>
          <a:p>
            <a:r>
              <a:rPr lang="en-US" dirty="0"/>
              <a:t>RNNs: Generation </a:t>
            </a:r>
          </a:p>
        </p:txBody>
      </p:sp>
      <p:sp>
        <p:nvSpPr>
          <p:cNvPr id="3" name="Content Placeholder 2">
            <a:extLst>
              <a:ext uri="{FF2B5EF4-FFF2-40B4-BE49-F238E27FC236}">
                <a16:creationId xmlns:a16="http://schemas.microsoft.com/office/drawing/2014/main" id="{53A258B8-1346-DB74-9C0E-3F70C49F455C}"/>
              </a:ext>
            </a:extLst>
          </p:cNvPr>
          <p:cNvSpPr>
            <a:spLocks noGrp="1"/>
          </p:cNvSpPr>
          <p:nvPr>
            <p:ph type="body" sz="quarter" idx="16"/>
          </p:nvPr>
        </p:nvSpPr>
        <p:spPr/>
        <p:txBody>
          <a:bodyPr/>
          <a:lstStyle/>
          <a:p>
            <a:r>
              <a:rPr lang="en-US" spc="-5" dirty="0">
                <a:latin typeface="Corbel" panose="020B0503020204020204" pitchFamily="34" charset="0"/>
                <a:cs typeface="Calibri"/>
              </a:rPr>
              <a:t>RNN-LM</a:t>
            </a:r>
            <a:r>
              <a:rPr lang="en-US" spc="-10" dirty="0">
                <a:latin typeface="Corbel" panose="020B0503020204020204" pitchFamily="34" charset="0"/>
                <a:cs typeface="Calibri"/>
              </a:rPr>
              <a:t> </a:t>
            </a:r>
            <a:r>
              <a:rPr lang="en-US" spc="-5" dirty="0">
                <a:latin typeface="Corbel" panose="020B0503020204020204" pitchFamily="34" charset="0"/>
                <a:cs typeface="Calibri"/>
              </a:rPr>
              <a:t>trained on </a:t>
            </a:r>
            <a:r>
              <a:rPr lang="en-US" spc="-5" dirty="0">
                <a:solidFill>
                  <a:srgbClr val="FF30EE"/>
                </a:solidFill>
                <a:latin typeface="Corbel" panose="020B0503020204020204" pitchFamily="34" charset="0"/>
                <a:cs typeface="Calibri"/>
              </a:rPr>
              <a:t>Obama speeches</a:t>
            </a:r>
            <a:r>
              <a:rPr lang="en-US" spc="-5" dirty="0">
                <a:latin typeface="Corbel" panose="020B0503020204020204" pitchFamily="34" charset="0"/>
                <a:cs typeface="Calibri"/>
              </a:rPr>
              <a:t>:</a:t>
            </a:r>
            <a:endParaRPr lang="en-US" dirty="0">
              <a:latin typeface="Corbel" panose="020B0503020204020204" pitchFamily="34" charset="0"/>
              <a:cs typeface="Calibri"/>
            </a:endParaRPr>
          </a:p>
          <a:p>
            <a:endParaRPr lang="en-US" dirty="0"/>
          </a:p>
        </p:txBody>
      </p:sp>
      <p:sp>
        <p:nvSpPr>
          <p:cNvPr id="5" name="Slide Number Placeholder 4">
            <a:extLst>
              <a:ext uri="{FF2B5EF4-FFF2-40B4-BE49-F238E27FC236}">
                <a16:creationId xmlns:a16="http://schemas.microsoft.com/office/drawing/2014/main" id="{AC1013AB-5DD0-7FC4-A60A-9781323DAD34}"/>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29</a:t>
            </a:fld>
            <a:endParaRPr lang="en-US" dirty="0"/>
          </a:p>
        </p:txBody>
      </p:sp>
      <p:sp>
        <p:nvSpPr>
          <p:cNvPr id="4" name="object 5">
            <a:hlinkClick r:id="rId3"/>
            <a:extLst>
              <a:ext uri="{FF2B5EF4-FFF2-40B4-BE49-F238E27FC236}">
                <a16:creationId xmlns:a16="http://schemas.microsoft.com/office/drawing/2014/main" id="{5FEC29C9-FB21-3B91-05C2-2F722FF807B7}"/>
              </a:ext>
            </a:extLst>
          </p:cNvPr>
          <p:cNvSpPr txBox="1"/>
          <p:nvPr/>
        </p:nvSpPr>
        <p:spPr>
          <a:xfrm>
            <a:off x="282631" y="4767263"/>
            <a:ext cx="8715057" cy="228268"/>
          </a:xfrm>
          <a:prstGeom prst="rect">
            <a:avLst/>
          </a:prstGeom>
        </p:spPr>
        <p:txBody>
          <a:bodyPr vert="horz" wrap="square" lIns="0" tIns="12700" rIns="0" bIns="0" rtlCol="0">
            <a:spAutoFit/>
          </a:bodyPr>
          <a:lstStyle/>
          <a:p>
            <a:pPr marL="12700">
              <a:spcBef>
                <a:spcPts val="100"/>
              </a:spcBef>
            </a:pPr>
            <a:r>
              <a:rPr lang="en-US" u="sng" spc="-5" dirty="0">
                <a:solidFill>
                  <a:srgbClr val="4198B5"/>
                </a:solidFill>
                <a:uFill>
                  <a:solidFill>
                    <a:srgbClr val="4198B5"/>
                  </a:solidFill>
                </a:uFill>
                <a:latin typeface="Consolas" panose="020B0609020204030204" pitchFamily="49" charset="0"/>
                <a:cs typeface="Consolas" panose="020B0609020204030204" pitchFamily="49" charset="0"/>
                <a:hlinkClick r:id="rId3"/>
              </a:rPr>
              <a:t>https://medium.com/@samim/obama-rnn-machine-generated-political-speeches-c8abd18a2ea0</a:t>
            </a:r>
            <a:endParaRPr lang="en-US" dirty="0">
              <a:latin typeface="Consolas" panose="020B0609020204030204" pitchFamily="49" charset="0"/>
              <a:cs typeface="Consolas" panose="020B0609020204030204" pitchFamily="49" charset="0"/>
            </a:endParaRPr>
          </a:p>
        </p:txBody>
      </p:sp>
      <p:pic>
        <p:nvPicPr>
          <p:cNvPr id="6" name="object 8">
            <a:extLst>
              <a:ext uri="{FF2B5EF4-FFF2-40B4-BE49-F238E27FC236}">
                <a16:creationId xmlns:a16="http://schemas.microsoft.com/office/drawing/2014/main" id="{0C7907B3-6F23-79E7-9EB6-5F5959258E83}"/>
              </a:ext>
            </a:extLst>
          </p:cNvPr>
          <p:cNvPicPr/>
          <p:nvPr/>
        </p:nvPicPr>
        <p:blipFill>
          <a:blip r:embed="rId4" cstate="print"/>
          <a:stretch>
            <a:fillRect/>
          </a:stretch>
        </p:blipFill>
        <p:spPr>
          <a:xfrm>
            <a:off x="5784270" y="339283"/>
            <a:ext cx="3016194" cy="1340305"/>
          </a:xfrm>
          <a:prstGeom prst="rect">
            <a:avLst/>
          </a:prstGeom>
        </p:spPr>
      </p:pic>
      <p:sp>
        <p:nvSpPr>
          <p:cNvPr id="8" name="TextBox 7">
            <a:extLst>
              <a:ext uri="{FF2B5EF4-FFF2-40B4-BE49-F238E27FC236}">
                <a16:creationId xmlns:a16="http://schemas.microsoft.com/office/drawing/2014/main" id="{9A935B89-9128-3127-F80B-7F6049887C9D}"/>
              </a:ext>
            </a:extLst>
          </p:cNvPr>
          <p:cNvSpPr txBox="1"/>
          <p:nvPr/>
        </p:nvSpPr>
        <p:spPr>
          <a:xfrm>
            <a:off x="612648" y="2175162"/>
            <a:ext cx="7936992" cy="1477328"/>
          </a:xfrm>
          <a:prstGeom prst="rect">
            <a:avLst/>
          </a:prstGeom>
          <a:solidFill>
            <a:schemeClr val="bg1">
              <a:lumMod val="85000"/>
            </a:schemeClr>
          </a:solidFill>
        </p:spPr>
        <p:txBody>
          <a:bodyPr wrap="square">
            <a:spAutoFit/>
          </a:bodyPr>
          <a:lstStyle/>
          <a:p>
            <a:r>
              <a:rPr lang="en-US" sz="1800" dirty="0">
                <a:solidFill>
                  <a:srgbClr val="292929"/>
                </a:solidFill>
                <a:effectLst/>
                <a:latin typeface="Consolas" panose="020B0609020204030204" pitchFamily="49" charset="0"/>
                <a:cs typeface="Consolas" panose="020B0609020204030204" pitchFamily="49" charset="0"/>
              </a:rPr>
              <a:t>The United States will step up to the cost of a new challenges of the American people that will share the fact that we created the problem. They were attacked and so that they have to say that all the task of the final days of war that I will not be able to get this done.</a:t>
            </a:r>
            <a:endParaRPr lang="en-US" sz="18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554715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8B2A-BB13-61B1-0EB4-DB39489678BA}"/>
              </a:ext>
            </a:extLst>
          </p:cNvPr>
          <p:cNvSpPr>
            <a:spLocks noGrp="1"/>
          </p:cNvSpPr>
          <p:nvPr>
            <p:ph type="title"/>
          </p:nvPr>
        </p:nvSpPr>
        <p:spPr/>
        <p:txBody>
          <a:bodyPr>
            <a:normAutofit/>
          </a:bodyPr>
          <a:lstStyle/>
          <a:p>
            <a:r>
              <a:rPr lang="en-US" dirty="0"/>
              <a:t>Recap</a:t>
            </a:r>
          </a:p>
        </p:txBody>
      </p:sp>
      <p:sp>
        <p:nvSpPr>
          <p:cNvPr id="3" name="Content Placeholder 2">
            <a:extLst>
              <a:ext uri="{FF2B5EF4-FFF2-40B4-BE49-F238E27FC236}">
                <a16:creationId xmlns:a16="http://schemas.microsoft.com/office/drawing/2014/main" id="{2396E66B-A8E8-E4F4-C90B-3CF67DEDA350}"/>
              </a:ext>
            </a:extLst>
          </p:cNvPr>
          <p:cNvSpPr>
            <a:spLocks noGrp="1"/>
          </p:cNvSpPr>
          <p:nvPr>
            <p:ph type="body" sz="quarter" idx="16"/>
          </p:nvPr>
        </p:nvSpPr>
        <p:spPr>
          <a:xfrm>
            <a:off x="533919" y="1390650"/>
            <a:ext cx="4091217" cy="3077573"/>
          </a:xfrm>
        </p:spPr>
        <p:txBody>
          <a:bodyPr>
            <a:normAutofit/>
          </a:bodyPr>
          <a:lstStyle/>
          <a:p>
            <a:r>
              <a:rPr lang="en-US" sz="2000" dirty="0">
                <a:solidFill>
                  <a:srgbClr val="C00000"/>
                </a:solidFill>
              </a:rPr>
              <a:t>Neural Language Models: </a:t>
            </a:r>
            <a:r>
              <a:rPr lang="en-US" sz="2000" dirty="0">
                <a:solidFill>
                  <a:schemeClr val="tx1"/>
                </a:solidFill>
              </a:rPr>
              <a:t>neural networks trained with LM objective.</a:t>
            </a:r>
            <a:br>
              <a:rPr lang="en-US" sz="2000" dirty="0">
                <a:solidFill>
                  <a:schemeClr val="tx1"/>
                </a:solidFill>
              </a:rPr>
            </a:br>
            <a:br>
              <a:rPr lang="en-US" sz="2000" dirty="0">
                <a:solidFill>
                  <a:schemeClr val="tx1"/>
                </a:solidFill>
              </a:rPr>
            </a:br>
            <a:endParaRPr lang="en-US" sz="2000" dirty="0">
              <a:solidFill>
                <a:srgbClr val="C00000"/>
              </a:solidFill>
            </a:endParaRPr>
          </a:p>
          <a:p>
            <a:r>
              <a:rPr lang="en-US" sz="2000" dirty="0">
                <a:solidFill>
                  <a:srgbClr val="C00000"/>
                </a:solidFill>
              </a:rPr>
              <a:t>Fixed-window Neural LM: </a:t>
            </a:r>
            <a:r>
              <a:rPr lang="en-US" sz="2000" dirty="0">
                <a:solidFill>
                  <a:schemeClr val="tx1"/>
                </a:solidFill>
              </a:rPr>
              <a:t>first of many neural LMs we will see </a:t>
            </a:r>
            <a:br>
              <a:rPr lang="en-US" sz="2000" dirty="0">
                <a:solidFill>
                  <a:schemeClr val="tx1"/>
                </a:solidFill>
              </a:rPr>
            </a:br>
            <a:r>
              <a:rPr lang="en-US" sz="2000" dirty="0">
                <a:solidFill>
                  <a:schemeClr val="tx1"/>
                </a:solidFill>
              </a:rPr>
              <a:t>in this class.</a:t>
            </a:r>
          </a:p>
        </p:txBody>
      </p:sp>
      <p:sp>
        <p:nvSpPr>
          <p:cNvPr id="5" name="object 8">
            <a:extLst>
              <a:ext uri="{FF2B5EF4-FFF2-40B4-BE49-F238E27FC236}">
                <a16:creationId xmlns:a16="http://schemas.microsoft.com/office/drawing/2014/main" id="{74C86524-CA96-8321-51CA-386581B35F3B}"/>
              </a:ext>
            </a:extLst>
          </p:cNvPr>
          <p:cNvSpPr txBox="1"/>
          <p:nvPr/>
        </p:nvSpPr>
        <p:spPr>
          <a:xfrm>
            <a:off x="8298673" y="3836834"/>
            <a:ext cx="725805" cy="253435"/>
          </a:xfrm>
          <a:prstGeom prst="rect">
            <a:avLst/>
          </a:prstGeom>
          <a:solidFill>
            <a:srgbClr val="E44949"/>
          </a:solidFill>
        </p:spPr>
        <p:txBody>
          <a:bodyPr vert="horz" wrap="square" lIns="0" tIns="22384" rIns="0" bIns="0" rtlCol="0">
            <a:spAutoFit/>
          </a:bodyPr>
          <a:lstStyle/>
          <a:p>
            <a:pPr marL="212884">
              <a:spcBef>
                <a:spcPts val="176"/>
              </a:spcBef>
            </a:pPr>
            <a:r>
              <a:rPr sz="1500" spc="-11" dirty="0">
                <a:latin typeface="Corbel" panose="020B0503020204020204" pitchFamily="34" charset="0"/>
                <a:cs typeface="Calibri"/>
              </a:rPr>
              <a:t>into</a:t>
            </a:r>
            <a:endParaRPr sz="1500" dirty="0">
              <a:latin typeface="Corbel" panose="020B0503020204020204" pitchFamily="34" charset="0"/>
              <a:cs typeface="Calibri"/>
            </a:endParaRPr>
          </a:p>
        </p:txBody>
      </p:sp>
      <p:sp>
        <p:nvSpPr>
          <p:cNvPr id="6" name="object 9">
            <a:extLst>
              <a:ext uri="{FF2B5EF4-FFF2-40B4-BE49-F238E27FC236}">
                <a16:creationId xmlns:a16="http://schemas.microsoft.com/office/drawing/2014/main" id="{C31BC63F-7234-DADB-2248-E30EDB66F9DB}"/>
              </a:ext>
            </a:extLst>
          </p:cNvPr>
          <p:cNvSpPr txBox="1"/>
          <p:nvPr/>
        </p:nvSpPr>
        <p:spPr>
          <a:xfrm>
            <a:off x="7440556" y="3839689"/>
            <a:ext cx="731520"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turning</a:t>
            </a:r>
            <a:endParaRPr sz="1500" dirty="0">
              <a:latin typeface="Corbel" panose="020B0503020204020204" pitchFamily="34" charset="0"/>
              <a:cs typeface="Calibri"/>
            </a:endParaRPr>
          </a:p>
        </p:txBody>
      </p:sp>
      <p:sp>
        <p:nvSpPr>
          <p:cNvPr id="7" name="object 10">
            <a:extLst>
              <a:ext uri="{FF2B5EF4-FFF2-40B4-BE49-F238E27FC236}">
                <a16:creationId xmlns:a16="http://schemas.microsoft.com/office/drawing/2014/main" id="{271304FF-C87B-B418-B740-1FDC09ED9E0B}"/>
              </a:ext>
            </a:extLst>
          </p:cNvPr>
          <p:cNvSpPr txBox="1"/>
          <p:nvPr/>
        </p:nvSpPr>
        <p:spPr>
          <a:xfrm>
            <a:off x="6414494" y="3831118"/>
            <a:ext cx="862965"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problems</a:t>
            </a:r>
            <a:endParaRPr sz="1500" dirty="0">
              <a:latin typeface="Corbel" panose="020B0503020204020204" pitchFamily="34" charset="0"/>
              <a:cs typeface="Calibri"/>
            </a:endParaRPr>
          </a:p>
        </p:txBody>
      </p:sp>
      <p:sp>
        <p:nvSpPr>
          <p:cNvPr id="8" name="object 11">
            <a:extLst>
              <a:ext uri="{FF2B5EF4-FFF2-40B4-BE49-F238E27FC236}">
                <a16:creationId xmlns:a16="http://schemas.microsoft.com/office/drawing/2014/main" id="{69F0E942-DAB1-7790-7B2F-F14BA8CB8D93}"/>
              </a:ext>
            </a:extLst>
          </p:cNvPr>
          <p:cNvSpPr txBox="1"/>
          <p:nvPr/>
        </p:nvSpPr>
        <p:spPr>
          <a:xfrm>
            <a:off x="5621943" y="3824943"/>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our</a:t>
            </a:r>
            <a:endParaRPr sz="1500" dirty="0">
              <a:latin typeface="Corbel" panose="020B0503020204020204" pitchFamily="34" charset="0"/>
              <a:cs typeface="Calibri"/>
            </a:endParaRPr>
          </a:p>
        </p:txBody>
      </p:sp>
      <p:sp>
        <p:nvSpPr>
          <p:cNvPr id="9" name="object 13">
            <a:extLst>
              <a:ext uri="{FF2B5EF4-FFF2-40B4-BE49-F238E27FC236}">
                <a16:creationId xmlns:a16="http://schemas.microsoft.com/office/drawing/2014/main" id="{EE5796C9-3518-C7DD-2D3D-E3CCE17C14E5}"/>
              </a:ext>
            </a:extLst>
          </p:cNvPr>
          <p:cNvSpPr/>
          <p:nvPr/>
        </p:nvSpPr>
        <p:spPr>
          <a:xfrm>
            <a:off x="4937962" y="4211165"/>
            <a:ext cx="3223713" cy="91445"/>
          </a:xfrm>
          <a:custGeom>
            <a:avLst/>
            <a:gdLst/>
            <a:ahLst/>
            <a:cxnLst/>
            <a:rect l="l" t="t" r="r" b="b"/>
            <a:pathLst>
              <a:path w="2296160" h="160020">
                <a:moveTo>
                  <a:pt x="2295948" y="2"/>
                </a:moveTo>
                <a:lnTo>
                  <a:pt x="2294900" y="31146"/>
                </a:lnTo>
                <a:lnTo>
                  <a:pt x="2292042" y="56578"/>
                </a:lnTo>
                <a:lnTo>
                  <a:pt x="2287803" y="73725"/>
                </a:lnTo>
                <a:lnTo>
                  <a:pt x="2282613" y="80012"/>
                </a:lnTo>
                <a:lnTo>
                  <a:pt x="1143904" y="80010"/>
                </a:lnTo>
                <a:lnTo>
                  <a:pt x="1138713" y="86297"/>
                </a:lnTo>
                <a:lnTo>
                  <a:pt x="1134474" y="103444"/>
                </a:lnTo>
                <a:lnTo>
                  <a:pt x="1131616" y="128876"/>
                </a:lnTo>
                <a:lnTo>
                  <a:pt x="1130569" y="160020"/>
                </a:lnTo>
                <a:lnTo>
                  <a:pt x="1129520" y="128876"/>
                </a:lnTo>
                <a:lnTo>
                  <a:pt x="1126662" y="103444"/>
                </a:lnTo>
                <a:lnTo>
                  <a:pt x="1122423" y="86297"/>
                </a:lnTo>
                <a:lnTo>
                  <a:pt x="1117233" y="80010"/>
                </a:lnTo>
                <a:lnTo>
                  <a:pt x="13335" y="80010"/>
                </a:lnTo>
                <a:lnTo>
                  <a:pt x="8144" y="73722"/>
                </a:lnTo>
                <a:lnTo>
                  <a:pt x="3905" y="56575"/>
                </a:lnTo>
                <a:lnTo>
                  <a:pt x="1047" y="31143"/>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10" name="object 15">
            <a:extLst>
              <a:ext uri="{FF2B5EF4-FFF2-40B4-BE49-F238E27FC236}">
                <a16:creationId xmlns:a16="http://schemas.microsoft.com/office/drawing/2014/main" id="{4D3448D2-0318-F74D-7874-8A4214B1A564}"/>
              </a:ext>
            </a:extLst>
          </p:cNvPr>
          <p:cNvSpPr txBox="1"/>
          <p:nvPr/>
        </p:nvSpPr>
        <p:spPr>
          <a:xfrm>
            <a:off x="5237218" y="4281708"/>
            <a:ext cx="4051864" cy="225383"/>
          </a:xfrm>
          <a:prstGeom prst="rect">
            <a:avLst/>
          </a:prstGeom>
        </p:spPr>
        <p:txBody>
          <a:bodyPr vert="horz" wrap="square" lIns="0" tIns="20003" rIns="0" bIns="0" rtlCol="0">
            <a:spAutoFit/>
          </a:bodyPr>
          <a:lstStyle/>
          <a:p>
            <a:pPr marL="9525" marR="3810">
              <a:lnSpc>
                <a:spcPts val="1583"/>
              </a:lnSpc>
              <a:spcBef>
                <a:spcPts val="158"/>
              </a:spcBef>
              <a:tabLst>
                <a:tab pos="1689259" algn="l"/>
                <a:tab pos="2656046" algn="l"/>
              </a:tabLst>
            </a:pPr>
            <a:r>
              <a:rPr lang="en-US" sz="1350" spc="-11" dirty="0">
                <a:latin typeface="Corbel" panose="020B0503020204020204" pitchFamily="34" charset="0"/>
                <a:cs typeface="Calibri"/>
              </a:rPr>
              <a:t>     </a:t>
            </a:r>
            <a:r>
              <a:rPr sz="1350" spc="-11" dirty="0">
                <a:latin typeface="Corbel" panose="020B0503020204020204" pitchFamily="34" charset="0"/>
                <a:cs typeface="Calibri"/>
              </a:rPr>
              <a:t>context</a:t>
            </a:r>
            <a:r>
              <a:rPr sz="1350" spc="8" dirty="0">
                <a:latin typeface="Corbel" panose="020B0503020204020204" pitchFamily="34" charset="0"/>
                <a:cs typeface="Calibri"/>
              </a:rPr>
              <a:t> </a:t>
            </a:r>
            <a:r>
              <a:rPr sz="1350" spc="-8" dirty="0">
                <a:latin typeface="Corbel" panose="020B0503020204020204" pitchFamily="34" charset="0"/>
                <a:cs typeface="Calibri"/>
              </a:rPr>
              <a:t>words</a:t>
            </a:r>
            <a:r>
              <a:rPr lang="en-US" sz="1350" spc="-8" dirty="0">
                <a:latin typeface="Corbel" panose="020B0503020204020204" pitchFamily="34" charset="0"/>
                <a:cs typeface="Calibri"/>
              </a:rPr>
              <a:t> </a:t>
            </a:r>
            <a:r>
              <a:rPr lang="en-US" sz="1350" spc="-4" dirty="0">
                <a:latin typeface="Corbel" panose="020B0503020204020204" pitchFamily="34" charset="0"/>
                <a:cs typeface="Calibri"/>
              </a:rPr>
              <a:t>in</a:t>
            </a:r>
            <a:r>
              <a:rPr lang="en-US" sz="1350" spc="8" dirty="0">
                <a:latin typeface="Corbel" panose="020B0503020204020204" pitchFamily="34" charset="0"/>
                <a:cs typeface="Calibri"/>
              </a:rPr>
              <a:t> </a:t>
            </a:r>
            <a:r>
              <a:rPr lang="en-US" sz="1350" dirty="0">
                <a:latin typeface="Corbel" panose="020B0503020204020204" pitchFamily="34" charset="0"/>
                <a:cs typeface="Calibri"/>
              </a:rPr>
              <a:t>window</a:t>
            </a:r>
            <a:r>
              <a:rPr lang="en-US" sz="1350" spc="4" dirty="0">
                <a:latin typeface="Corbel" panose="020B0503020204020204" pitchFamily="34" charset="0"/>
                <a:cs typeface="Calibri"/>
              </a:rPr>
              <a:t> </a:t>
            </a:r>
            <a:r>
              <a:rPr lang="en-US" sz="1350" dirty="0">
                <a:latin typeface="Corbel" panose="020B0503020204020204" pitchFamily="34" charset="0"/>
                <a:cs typeface="Calibri"/>
              </a:rPr>
              <a:t>of</a:t>
            </a:r>
            <a:r>
              <a:rPr lang="en-US" sz="1350" spc="4" dirty="0">
                <a:latin typeface="Corbel" panose="020B0503020204020204" pitchFamily="34" charset="0"/>
                <a:cs typeface="Calibri"/>
              </a:rPr>
              <a:t> </a:t>
            </a:r>
            <a:r>
              <a:rPr lang="en-US" sz="1350" spc="-11" dirty="0">
                <a:latin typeface="Corbel" panose="020B0503020204020204" pitchFamily="34" charset="0"/>
                <a:cs typeface="Calibri"/>
              </a:rPr>
              <a:t>size</a:t>
            </a:r>
            <a:r>
              <a:rPr lang="en-US" sz="1350" spc="11" dirty="0">
                <a:latin typeface="Corbel" panose="020B0503020204020204" pitchFamily="34" charset="0"/>
                <a:cs typeface="Calibri"/>
              </a:rPr>
              <a:t> 4</a:t>
            </a:r>
            <a:r>
              <a:rPr lang="en-US" sz="1350" dirty="0">
                <a:latin typeface="Corbel" panose="020B0503020204020204" pitchFamily="34" charset="0"/>
                <a:cs typeface="Calibri"/>
              </a:rPr>
              <a:t> </a:t>
            </a:r>
            <a:r>
              <a:rPr sz="1350" spc="-8" dirty="0">
                <a:latin typeface="Corbel" panose="020B0503020204020204" pitchFamily="34" charset="0"/>
                <a:cs typeface="Calibri"/>
              </a:rPr>
              <a:t>	</a:t>
            </a:r>
            <a:r>
              <a:rPr lang="en-US" sz="1350" spc="-8" dirty="0">
                <a:latin typeface="Corbel" panose="020B0503020204020204" pitchFamily="34" charset="0"/>
                <a:cs typeface="Calibri"/>
              </a:rPr>
              <a:t>    </a:t>
            </a:r>
            <a:r>
              <a:rPr sz="2025" spc="11" baseline="1543" dirty="0">
                <a:latin typeface="Corbel" panose="020B0503020204020204" pitchFamily="34" charset="0"/>
                <a:cs typeface="Calibri"/>
              </a:rPr>
              <a:t> </a:t>
            </a:r>
            <a:r>
              <a:rPr lang="en-US" sz="2025" spc="11" baseline="1543" dirty="0">
                <a:latin typeface="Corbel" panose="020B0503020204020204" pitchFamily="34" charset="0"/>
                <a:cs typeface="Calibri"/>
              </a:rPr>
              <a:t>    target </a:t>
            </a:r>
            <a:r>
              <a:rPr lang="en-US" sz="2025" spc="-17" baseline="1543" dirty="0">
                <a:latin typeface="Corbel" panose="020B0503020204020204" pitchFamily="34" charset="0"/>
                <a:cs typeface="Calibri"/>
              </a:rPr>
              <a:t>word</a:t>
            </a:r>
          </a:p>
        </p:txBody>
      </p:sp>
      <p:sp>
        <p:nvSpPr>
          <p:cNvPr id="11" name="object 11">
            <a:extLst>
              <a:ext uri="{FF2B5EF4-FFF2-40B4-BE49-F238E27FC236}">
                <a16:creationId xmlns:a16="http://schemas.microsoft.com/office/drawing/2014/main" id="{16096D73-A5C2-4B6F-B127-E9E8FC3904A8}"/>
              </a:ext>
            </a:extLst>
          </p:cNvPr>
          <p:cNvSpPr txBox="1"/>
          <p:nvPr/>
        </p:nvSpPr>
        <p:spPr>
          <a:xfrm>
            <a:off x="4792690" y="3824943"/>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and</a:t>
            </a:r>
            <a:endParaRPr sz="1500" dirty="0">
              <a:latin typeface="Corbel" panose="020B0503020204020204" pitchFamily="34" charset="0"/>
              <a:cs typeface="Calibri"/>
            </a:endParaRPr>
          </a:p>
        </p:txBody>
      </p:sp>
      <p:cxnSp>
        <p:nvCxnSpPr>
          <p:cNvPr id="12" name="Curved Connector 11">
            <a:extLst>
              <a:ext uri="{FF2B5EF4-FFF2-40B4-BE49-F238E27FC236}">
                <a16:creationId xmlns:a16="http://schemas.microsoft.com/office/drawing/2014/main" id="{36F3E482-4482-BD2B-E92D-5307C94C5312}"/>
              </a:ext>
            </a:extLst>
          </p:cNvPr>
          <p:cNvCxnSpPr>
            <a:cxnSpLocks/>
            <a:stCxn id="13" idx="2"/>
            <a:endCxn id="11" idx="0"/>
          </p:cNvCxnSpPr>
          <p:nvPr/>
        </p:nvCxnSpPr>
        <p:spPr>
          <a:xfrm rot="16200000" flipH="1">
            <a:off x="4781337" y="3513295"/>
            <a:ext cx="615132" cy="8164"/>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999D078-7ABA-0944-061D-6F4ABDF9CCBE}"/>
              </a:ext>
            </a:extLst>
          </p:cNvPr>
          <p:cNvSpPr/>
          <p:nvPr/>
        </p:nvSpPr>
        <p:spPr>
          <a:xfrm>
            <a:off x="4784526" y="30002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14" name="Rectangle 13">
            <a:extLst>
              <a:ext uri="{FF2B5EF4-FFF2-40B4-BE49-F238E27FC236}">
                <a16:creationId xmlns:a16="http://schemas.microsoft.com/office/drawing/2014/main" id="{1FDBB2C3-2B76-68C2-C411-7CC6863B1F5A}"/>
              </a:ext>
            </a:extLst>
          </p:cNvPr>
          <p:cNvSpPr/>
          <p:nvPr/>
        </p:nvSpPr>
        <p:spPr>
          <a:xfrm>
            <a:off x="5613779" y="30002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15" name="Rectangle 14">
            <a:extLst>
              <a:ext uri="{FF2B5EF4-FFF2-40B4-BE49-F238E27FC236}">
                <a16:creationId xmlns:a16="http://schemas.microsoft.com/office/drawing/2014/main" id="{9A1E6EB9-89EE-839A-8722-472A4DDDA9BC}"/>
              </a:ext>
            </a:extLst>
          </p:cNvPr>
          <p:cNvSpPr/>
          <p:nvPr/>
        </p:nvSpPr>
        <p:spPr>
          <a:xfrm>
            <a:off x="6537517" y="30002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16" name="Rectangle 15">
            <a:extLst>
              <a:ext uri="{FF2B5EF4-FFF2-40B4-BE49-F238E27FC236}">
                <a16:creationId xmlns:a16="http://schemas.microsoft.com/office/drawing/2014/main" id="{042DCCF7-E61E-914B-42DF-2F8BB3CC31FB}"/>
              </a:ext>
            </a:extLst>
          </p:cNvPr>
          <p:cNvSpPr/>
          <p:nvPr/>
        </p:nvSpPr>
        <p:spPr>
          <a:xfrm>
            <a:off x="7506169" y="30002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cxnSp>
        <p:nvCxnSpPr>
          <p:cNvPr id="17" name="Curved Connector 16">
            <a:extLst>
              <a:ext uri="{FF2B5EF4-FFF2-40B4-BE49-F238E27FC236}">
                <a16:creationId xmlns:a16="http://schemas.microsoft.com/office/drawing/2014/main" id="{7E7DCD84-2244-AF5D-52EB-ECDD7EE5FE6C}"/>
              </a:ext>
            </a:extLst>
          </p:cNvPr>
          <p:cNvCxnSpPr>
            <a:cxnSpLocks/>
            <a:stCxn id="14" idx="2"/>
            <a:endCxn id="8" idx="0"/>
          </p:cNvCxnSpPr>
          <p:nvPr/>
        </p:nvCxnSpPr>
        <p:spPr>
          <a:xfrm rot="16200000" flipH="1">
            <a:off x="5610590" y="3513295"/>
            <a:ext cx="615132" cy="8164"/>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C656AF7A-6DBC-C717-5442-A2256A890D69}"/>
              </a:ext>
            </a:extLst>
          </p:cNvPr>
          <p:cNvCxnSpPr>
            <a:cxnSpLocks/>
            <a:stCxn id="15" idx="2"/>
            <a:endCxn id="7" idx="0"/>
          </p:cNvCxnSpPr>
          <p:nvPr/>
        </p:nvCxnSpPr>
        <p:spPr>
          <a:xfrm rot="16200000" flipH="1">
            <a:off x="6531241" y="3516381"/>
            <a:ext cx="621307" cy="8165"/>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05FE3220-79D4-985F-9865-D900219A21F4}"/>
              </a:ext>
            </a:extLst>
          </p:cNvPr>
          <p:cNvCxnSpPr>
            <a:cxnSpLocks/>
            <a:stCxn id="16" idx="2"/>
            <a:endCxn id="6" idx="0"/>
          </p:cNvCxnSpPr>
          <p:nvPr/>
        </p:nvCxnSpPr>
        <p:spPr>
          <a:xfrm rot="5400000">
            <a:off x="7491451" y="3524676"/>
            <a:ext cx="629878" cy="148"/>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bject 16">
            <a:extLst>
              <a:ext uri="{FF2B5EF4-FFF2-40B4-BE49-F238E27FC236}">
                <a16:creationId xmlns:a16="http://schemas.microsoft.com/office/drawing/2014/main" id="{0991B9A1-0473-5188-8298-3192B55C7914}"/>
              </a:ext>
            </a:extLst>
          </p:cNvPr>
          <p:cNvSpPr/>
          <p:nvPr/>
        </p:nvSpPr>
        <p:spPr>
          <a:xfrm>
            <a:off x="8361535" y="4222593"/>
            <a:ext cx="600075" cy="91445"/>
          </a:xfrm>
          <a:custGeom>
            <a:avLst/>
            <a:gdLst/>
            <a:ahLst/>
            <a:cxnLst/>
            <a:rect l="l" t="t" r="r" b="b"/>
            <a:pathLst>
              <a:path w="800100" h="152400">
                <a:moveTo>
                  <a:pt x="800105" y="0"/>
                </a:moveTo>
                <a:lnTo>
                  <a:pt x="799106" y="29660"/>
                </a:lnTo>
                <a:lnTo>
                  <a:pt x="796385" y="53881"/>
                </a:lnTo>
                <a:lnTo>
                  <a:pt x="792348" y="70211"/>
                </a:lnTo>
                <a:lnTo>
                  <a:pt x="787405" y="76200"/>
                </a:lnTo>
                <a:lnTo>
                  <a:pt x="406686" y="76200"/>
                </a:lnTo>
                <a:lnTo>
                  <a:pt x="401743" y="82188"/>
                </a:lnTo>
                <a:lnTo>
                  <a:pt x="397706" y="98518"/>
                </a:lnTo>
                <a:lnTo>
                  <a:pt x="394985" y="122739"/>
                </a:lnTo>
                <a:lnTo>
                  <a:pt x="393987" y="152400"/>
                </a:lnTo>
                <a:lnTo>
                  <a:pt x="392988" y="122739"/>
                </a:lnTo>
                <a:lnTo>
                  <a:pt x="390267" y="98518"/>
                </a:lnTo>
                <a:lnTo>
                  <a:pt x="386230" y="82188"/>
                </a:lnTo>
                <a:lnTo>
                  <a:pt x="381287" y="76200"/>
                </a:lnTo>
                <a:lnTo>
                  <a:pt x="12699" y="76200"/>
                </a:lnTo>
                <a:lnTo>
                  <a:pt x="7756" y="70211"/>
                </a:lnTo>
                <a:lnTo>
                  <a:pt x="3719" y="53881"/>
                </a:lnTo>
                <a:lnTo>
                  <a:pt x="998" y="29660"/>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21" name="TextBox 20">
            <a:extLst>
              <a:ext uri="{FF2B5EF4-FFF2-40B4-BE49-F238E27FC236}">
                <a16:creationId xmlns:a16="http://schemas.microsoft.com/office/drawing/2014/main" id="{9BBD2EF3-0A75-9782-58B2-017C7F4FBBE7}"/>
              </a:ext>
            </a:extLst>
          </p:cNvPr>
          <p:cNvSpPr txBox="1"/>
          <p:nvPr/>
        </p:nvSpPr>
        <p:spPr>
          <a:xfrm>
            <a:off x="5533871" y="3448708"/>
            <a:ext cx="1713375" cy="215444"/>
          </a:xfrm>
          <a:prstGeom prst="rect">
            <a:avLst/>
          </a:prstGeom>
          <a:solidFill>
            <a:schemeClr val="bg1"/>
          </a:solidFill>
          <a:ln>
            <a:solidFill>
              <a:schemeClr val="bg1"/>
            </a:solidFill>
          </a:ln>
        </p:spPr>
        <p:txBody>
          <a:bodyPr wrap="square" lIns="0" tIns="0" rIns="0" bIns="0">
            <a:spAutoFit/>
          </a:bodyPr>
          <a:lstStyle/>
          <a:p>
            <a:pPr algn="ctr"/>
            <a:r>
              <a:rPr lang="en-US" sz="1400" spc="-11" dirty="0">
                <a:latin typeface="Corbel" panose="020B0503020204020204" pitchFamily="34" charset="0"/>
                <a:cs typeface="Calibri"/>
              </a:rPr>
              <a:t>lookup </a:t>
            </a:r>
            <a:r>
              <a:rPr lang="en-US" dirty="0">
                <a:latin typeface="Corbel" panose="020B0503020204020204" pitchFamily="34" charset="0"/>
              </a:rPr>
              <a:t>embeddings</a:t>
            </a:r>
          </a:p>
        </p:txBody>
      </p:sp>
      <p:sp>
        <p:nvSpPr>
          <p:cNvPr id="22" name="Right Arrow 21">
            <a:extLst>
              <a:ext uri="{FF2B5EF4-FFF2-40B4-BE49-F238E27FC236}">
                <a16:creationId xmlns:a16="http://schemas.microsoft.com/office/drawing/2014/main" id="{845FB0B1-A1F6-98A5-C69F-ADF18564082C}"/>
              </a:ext>
            </a:extLst>
          </p:cNvPr>
          <p:cNvSpPr/>
          <p:nvPr/>
        </p:nvSpPr>
        <p:spPr>
          <a:xfrm>
            <a:off x="6939586" y="809921"/>
            <a:ext cx="553302" cy="197505"/>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23" name="Rounded Rectangle 22">
            <a:extLst>
              <a:ext uri="{FF2B5EF4-FFF2-40B4-BE49-F238E27FC236}">
                <a16:creationId xmlns:a16="http://schemas.microsoft.com/office/drawing/2014/main" id="{82078282-4CEE-8A46-A33E-15C940AF0DA6}"/>
              </a:ext>
            </a:extLst>
          </p:cNvPr>
          <p:cNvSpPr/>
          <p:nvPr/>
        </p:nvSpPr>
        <p:spPr>
          <a:xfrm>
            <a:off x="5670927" y="1524472"/>
            <a:ext cx="1491788" cy="1023490"/>
          </a:xfrm>
          <a:prstGeom prst="roundRect">
            <a:avLst>
              <a:gd name="adj" fmla="val 10598"/>
            </a:avLst>
          </a:prstGeom>
          <a:solidFill>
            <a:srgbClr val="FFF2D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a:p>
            <a:pPr algn="ctr"/>
            <a:endParaRPr lang="en-US" dirty="0">
              <a:latin typeface="Corbel" panose="020B0503020204020204" pitchFamily="34" charset="0"/>
            </a:endParaRPr>
          </a:p>
          <a:p>
            <a:pPr algn="ctr"/>
            <a:endParaRPr lang="en-US" dirty="0">
              <a:latin typeface="Corbel" panose="020B0503020204020204" pitchFamily="34" charset="0"/>
            </a:endParaRPr>
          </a:p>
          <a:p>
            <a:pPr algn="ctr"/>
            <a:endParaRPr lang="en-US" dirty="0">
              <a:latin typeface="Corbel" panose="020B0503020204020204" pitchFamily="34" charset="0"/>
            </a:endParaRPr>
          </a:p>
          <a:p>
            <a:pPr algn="r"/>
            <a:r>
              <a:rPr lang="en-US" sz="1100" dirty="0">
                <a:solidFill>
                  <a:schemeClr val="tx1"/>
                </a:solidFill>
                <a:latin typeface="Corbel" panose="020B0503020204020204" pitchFamily="34" charset="0"/>
              </a:rPr>
              <a:t>  </a:t>
            </a:r>
            <a:r>
              <a:rPr lang="en-US" sz="1100" dirty="0" err="1">
                <a:solidFill>
                  <a:schemeClr val="tx1"/>
                </a:solidFill>
                <a:latin typeface="Corbel" panose="020B0503020204020204" pitchFamily="34" charset="0"/>
              </a:rPr>
              <a:t>xN</a:t>
            </a:r>
            <a:endParaRPr lang="en-US" sz="1100" dirty="0">
              <a:solidFill>
                <a:schemeClr val="tx1"/>
              </a:solidFill>
              <a:latin typeface="Corbel" panose="020B0503020204020204" pitchFamily="34" charset="0"/>
            </a:endParaRPr>
          </a:p>
        </p:txBody>
      </p:sp>
      <p:sp>
        <p:nvSpPr>
          <p:cNvPr id="24" name="Rounded Rectangle 23">
            <a:extLst>
              <a:ext uri="{FF2B5EF4-FFF2-40B4-BE49-F238E27FC236}">
                <a16:creationId xmlns:a16="http://schemas.microsoft.com/office/drawing/2014/main" id="{AC7F9EBA-682F-55D8-1724-56BF41A01B9B}"/>
              </a:ext>
            </a:extLst>
          </p:cNvPr>
          <p:cNvSpPr/>
          <p:nvPr/>
        </p:nvSpPr>
        <p:spPr>
          <a:xfrm>
            <a:off x="5922089" y="1888811"/>
            <a:ext cx="1002860" cy="464000"/>
          </a:xfrm>
          <a:prstGeom prst="roundRect">
            <a:avLst>
              <a:gd name="adj" fmla="val 10598"/>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latin typeface="Corbel" panose="020B0503020204020204" pitchFamily="34" charset="0"/>
              </a:rPr>
              <a:t>Feed-Forward layer</a:t>
            </a:r>
          </a:p>
        </p:txBody>
      </p:sp>
      <p:sp>
        <p:nvSpPr>
          <p:cNvPr id="25" name="Rounded Rectangle 24">
            <a:extLst>
              <a:ext uri="{FF2B5EF4-FFF2-40B4-BE49-F238E27FC236}">
                <a16:creationId xmlns:a16="http://schemas.microsoft.com/office/drawing/2014/main" id="{5F1C3DD4-EE10-B361-7B63-39C93F52D591}"/>
              </a:ext>
            </a:extLst>
          </p:cNvPr>
          <p:cNvSpPr/>
          <p:nvPr/>
        </p:nvSpPr>
        <p:spPr>
          <a:xfrm>
            <a:off x="4661211" y="2874433"/>
            <a:ext cx="3511509" cy="453793"/>
          </a:xfrm>
          <a:prstGeom prst="roundRect">
            <a:avLst/>
          </a:prstGeom>
          <a:noFill/>
          <a:ln w="28575">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cxnSp>
        <p:nvCxnSpPr>
          <p:cNvPr id="26" name="Curved Connector 25">
            <a:extLst>
              <a:ext uri="{FF2B5EF4-FFF2-40B4-BE49-F238E27FC236}">
                <a16:creationId xmlns:a16="http://schemas.microsoft.com/office/drawing/2014/main" id="{577473A6-F8E6-7FD0-9DA6-AF650969A533}"/>
              </a:ext>
            </a:extLst>
          </p:cNvPr>
          <p:cNvCxnSpPr>
            <a:cxnSpLocks/>
            <a:stCxn id="24" idx="2"/>
            <a:endCxn id="25" idx="0"/>
          </p:cNvCxnSpPr>
          <p:nvPr/>
        </p:nvCxnSpPr>
        <p:spPr>
          <a:xfrm rot="5400000">
            <a:off x="6159432" y="2610346"/>
            <a:ext cx="521622" cy="6553"/>
          </a:xfrm>
          <a:prstGeom prst="curvedConnector3">
            <a:avLst>
              <a:gd name="adj1" fmla="val 50000"/>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BC8FC67-C237-D9F7-082D-57214B99672E}"/>
              </a:ext>
            </a:extLst>
          </p:cNvPr>
          <p:cNvSpPr txBox="1"/>
          <p:nvPr/>
        </p:nvSpPr>
        <p:spPr>
          <a:xfrm>
            <a:off x="4522572" y="2621002"/>
            <a:ext cx="1128501" cy="215444"/>
          </a:xfrm>
          <a:prstGeom prst="rect">
            <a:avLst/>
          </a:prstGeom>
          <a:solidFill>
            <a:schemeClr val="bg1"/>
          </a:solidFill>
          <a:ln>
            <a:solidFill>
              <a:schemeClr val="bg1"/>
            </a:solidFill>
          </a:ln>
        </p:spPr>
        <p:txBody>
          <a:bodyPr wrap="square" lIns="0" tIns="0" rIns="0" bIns="0">
            <a:spAutoFit/>
          </a:bodyPr>
          <a:lstStyle/>
          <a:p>
            <a:pPr algn="ctr"/>
            <a:r>
              <a:rPr lang="en-US" sz="1400" spc="-11" dirty="0">
                <a:latin typeface="Corbel" panose="020B0503020204020204" pitchFamily="34" charset="0"/>
                <a:cs typeface="Calibri"/>
              </a:rPr>
              <a:t>concatenate</a:t>
            </a:r>
            <a:endParaRPr lang="en-US" dirty="0">
              <a:latin typeface="Corbel" panose="020B0503020204020204" pitchFamily="34" charset="0"/>
            </a:endParaRPr>
          </a:p>
        </p:txBody>
      </p:sp>
      <p:cxnSp>
        <p:nvCxnSpPr>
          <p:cNvPr id="28" name="Elbow Connector 27">
            <a:extLst>
              <a:ext uri="{FF2B5EF4-FFF2-40B4-BE49-F238E27FC236}">
                <a16:creationId xmlns:a16="http://schemas.microsoft.com/office/drawing/2014/main" id="{09383705-D154-AE28-E9B0-BE265A0F8AB1}"/>
              </a:ext>
            </a:extLst>
          </p:cNvPr>
          <p:cNvCxnSpPr>
            <a:cxnSpLocks/>
            <a:stCxn id="23" idx="2"/>
            <a:endCxn id="37" idx="1"/>
          </p:cNvCxnSpPr>
          <p:nvPr/>
        </p:nvCxnSpPr>
        <p:spPr>
          <a:xfrm rot="5400000" flipH="1">
            <a:off x="5747152" y="1878294"/>
            <a:ext cx="839905" cy="499432"/>
          </a:xfrm>
          <a:prstGeom prst="bentConnector4">
            <a:avLst>
              <a:gd name="adj1" fmla="val 8749"/>
              <a:gd name="adj2" fmla="val 12809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83EB7690-EA22-9FF1-B902-7E3ED4194704}"/>
              </a:ext>
            </a:extLst>
          </p:cNvPr>
          <p:cNvSpPr/>
          <p:nvPr/>
        </p:nvSpPr>
        <p:spPr>
          <a:xfrm>
            <a:off x="6046937" y="1202800"/>
            <a:ext cx="741888" cy="199064"/>
          </a:xfrm>
          <a:prstGeom prst="roundRect">
            <a:avLst>
              <a:gd name="adj" fmla="val 10598"/>
            </a:avLst>
          </a:prstGeom>
          <a:solidFill>
            <a:srgbClr val="CDEC8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orbel" panose="020B0503020204020204" pitchFamily="34" charset="0"/>
              </a:rPr>
              <a:t>Linear</a:t>
            </a:r>
          </a:p>
        </p:txBody>
      </p:sp>
      <p:sp>
        <p:nvSpPr>
          <p:cNvPr id="30" name="Rounded Rectangle 29">
            <a:extLst>
              <a:ext uri="{FF2B5EF4-FFF2-40B4-BE49-F238E27FC236}">
                <a16:creationId xmlns:a16="http://schemas.microsoft.com/office/drawing/2014/main" id="{33152D8F-AF4C-8C74-3C13-AABF1CF3B837}"/>
              </a:ext>
            </a:extLst>
          </p:cNvPr>
          <p:cNvSpPr/>
          <p:nvPr/>
        </p:nvSpPr>
        <p:spPr>
          <a:xfrm>
            <a:off x="6046938" y="817711"/>
            <a:ext cx="741887" cy="207049"/>
          </a:xfrm>
          <a:prstGeom prst="roundRect">
            <a:avLst>
              <a:gd name="adj" fmla="val 10598"/>
            </a:avLst>
          </a:prstGeom>
          <a:solidFill>
            <a:srgbClr val="FACD9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latin typeface="Corbel" panose="020B0503020204020204" pitchFamily="34" charset="0"/>
              </a:rPr>
              <a:t>Softmax</a:t>
            </a:r>
            <a:endParaRPr lang="en-US" sz="1200" dirty="0">
              <a:solidFill>
                <a:schemeClr val="tx1"/>
              </a:solidFill>
              <a:latin typeface="Corbel" panose="020B0503020204020204" pitchFamily="34" charset="0"/>
            </a:endParaRPr>
          </a:p>
        </p:txBody>
      </p:sp>
      <p:cxnSp>
        <p:nvCxnSpPr>
          <p:cNvPr id="31" name="Curved Connector 30">
            <a:extLst>
              <a:ext uri="{FF2B5EF4-FFF2-40B4-BE49-F238E27FC236}">
                <a16:creationId xmlns:a16="http://schemas.microsoft.com/office/drawing/2014/main" id="{1C694BA3-64C0-2A49-2EB5-B91DFDE804ED}"/>
              </a:ext>
            </a:extLst>
          </p:cNvPr>
          <p:cNvCxnSpPr>
            <a:cxnSpLocks/>
            <a:stCxn id="29" idx="2"/>
          </p:cNvCxnSpPr>
          <p:nvPr/>
        </p:nvCxnSpPr>
        <p:spPr>
          <a:xfrm rot="5400000">
            <a:off x="6172715" y="1643644"/>
            <a:ext cx="486947" cy="3387"/>
          </a:xfrm>
          <a:prstGeom prst="curvedConnector3">
            <a:avLst>
              <a:gd name="adj1" fmla="val 50000"/>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063733AE-E2B5-0639-5F04-6C0B208750A3}"/>
              </a:ext>
            </a:extLst>
          </p:cNvPr>
          <p:cNvCxnSpPr>
            <a:cxnSpLocks/>
            <a:stCxn id="30" idx="2"/>
            <a:endCxn id="29" idx="0"/>
          </p:cNvCxnSpPr>
          <p:nvPr/>
        </p:nvCxnSpPr>
        <p:spPr>
          <a:xfrm rot="5400000">
            <a:off x="6328862" y="1113780"/>
            <a:ext cx="178040" cy="1"/>
          </a:xfrm>
          <a:prstGeom prst="curvedConnector3">
            <a:avLst>
              <a:gd name="adj1" fmla="val 50000"/>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DC3FF5C9-71BE-4516-80FC-E172954FE53D}"/>
              </a:ext>
            </a:extLst>
          </p:cNvPr>
          <p:cNvGrpSpPr/>
          <p:nvPr/>
        </p:nvGrpSpPr>
        <p:grpSpPr>
          <a:xfrm>
            <a:off x="7494556" y="701323"/>
            <a:ext cx="1384431" cy="1016534"/>
            <a:chOff x="6053458" y="1801327"/>
            <a:chExt cx="1384431" cy="1016534"/>
          </a:xfrm>
        </p:grpSpPr>
        <p:pic>
          <p:nvPicPr>
            <p:cNvPr id="34" name="Picture 2" descr="Word frequency in titles of all articles with Frequency &gt;= 10 Figure 2... |  Download Scientific Diagram">
              <a:extLst>
                <a:ext uri="{FF2B5EF4-FFF2-40B4-BE49-F238E27FC236}">
                  <a16:creationId xmlns:a16="http://schemas.microsoft.com/office/drawing/2014/main" id="{8747D8AA-7B61-9C88-4963-2C90E5B516BA}"/>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500656" y="1979281"/>
              <a:ext cx="772768" cy="74657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40A6BE2-D146-C5E8-4454-2330599CBAF1}"/>
                </a:ext>
              </a:extLst>
            </p:cNvPr>
            <p:cNvSpPr txBox="1"/>
            <p:nvPr/>
          </p:nvSpPr>
          <p:spPr>
            <a:xfrm>
              <a:off x="6053458" y="1934927"/>
              <a:ext cx="512696" cy="882934"/>
            </a:xfrm>
            <a:prstGeom prst="rect">
              <a:avLst/>
            </a:prstGeom>
            <a:noFill/>
          </p:spPr>
          <p:txBody>
            <a:bodyPr wrap="square">
              <a:spAutoFit/>
            </a:bodyPr>
            <a:lstStyle/>
            <a:p>
              <a:pPr algn="r">
                <a:lnSpc>
                  <a:spcPct val="150000"/>
                </a:lnSpc>
              </a:pPr>
              <a:r>
                <a:rPr lang="en-US" sz="700" dirty="0">
                  <a:latin typeface="Consolas" panose="020B0609020204030204" pitchFamily="49" charset="0"/>
                  <a:cs typeface="Consolas" panose="020B0609020204030204" pitchFamily="49" charset="0"/>
                </a:rPr>
                <a:t>mat</a:t>
              </a:r>
            </a:p>
            <a:p>
              <a:pPr algn="r">
                <a:lnSpc>
                  <a:spcPct val="150000"/>
                </a:lnSpc>
              </a:pPr>
              <a:r>
                <a:rPr lang="en-US" sz="700" dirty="0">
                  <a:latin typeface="Consolas" panose="020B0609020204030204" pitchFamily="49" charset="0"/>
                  <a:cs typeface="Consolas" panose="020B0609020204030204" pitchFamily="49" charset="0"/>
                </a:rPr>
                <a:t>table</a:t>
              </a:r>
            </a:p>
            <a:p>
              <a:pPr algn="r">
                <a:lnSpc>
                  <a:spcPct val="150000"/>
                </a:lnSpc>
              </a:pPr>
              <a:r>
                <a:rPr lang="en-US" sz="700" dirty="0">
                  <a:latin typeface="Consolas" panose="020B0609020204030204" pitchFamily="49" charset="0"/>
                  <a:cs typeface="Consolas" panose="020B0609020204030204" pitchFamily="49" charset="0"/>
                </a:rPr>
                <a:t>bed</a:t>
              </a:r>
            </a:p>
            <a:p>
              <a:pPr algn="r">
                <a:lnSpc>
                  <a:spcPct val="150000"/>
                </a:lnSpc>
              </a:pPr>
              <a:r>
                <a:rPr lang="en-US" sz="700" dirty="0">
                  <a:latin typeface="Consolas" panose="020B0609020204030204" pitchFamily="49" charset="0"/>
                  <a:cs typeface="Consolas" panose="020B0609020204030204" pitchFamily="49" charset="0"/>
                </a:rPr>
                <a:t>desk</a:t>
              </a:r>
            </a:p>
            <a:p>
              <a:pPr algn="r">
                <a:lnSpc>
                  <a:spcPct val="150000"/>
                </a:lnSpc>
              </a:pPr>
              <a:r>
                <a:rPr lang="en-US" sz="700" dirty="0">
                  <a:latin typeface="Consolas" panose="020B0609020204030204" pitchFamily="49" charset="0"/>
                  <a:cs typeface="Consolas" panose="020B0609020204030204" pitchFamily="49" charset="0"/>
                </a:rPr>
                <a:t>chair</a:t>
              </a:r>
            </a:p>
          </p:txBody>
        </p:sp>
        <p:sp>
          <p:nvSpPr>
            <p:cNvPr id="36" name="TextBox 35">
              <a:extLst>
                <a:ext uri="{FF2B5EF4-FFF2-40B4-BE49-F238E27FC236}">
                  <a16:creationId xmlns:a16="http://schemas.microsoft.com/office/drawing/2014/main" id="{AD4EABE8-71F6-8FDF-B5DB-2AE8D35ED1FB}"/>
                </a:ext>
              </a:extLst>
            </p:cNvPr>
            <p:cNvSpPr txBox="1"/>
            <p:nvPr/>
          </p:nvSpPr>
          <p:spPr>
            <a:xfrm>
              <a:off x="6579003" y="1801327"/>
              <a:ext cx="858886" cy="246221"/>
            </a:xfrm>
            <a:prstGeom prst="rect">
              <a:avLst/>
            </a:prstGeom>
            <a:noFill/>
          </p:spPr>
          <p:txBody>
            <a:bodyPr wrap="square">
              <a:spAutoFit/>
            </a:bodyPr>
            <a:lstStyle/>
            <a:p>
              <a:r>
                <a:rPr lang="en-US" sz="1000" dirty="0">
                  <a:latin typeface="Corbel" panose="020B0503020204020204" pitchFamily="34" charset="0"/>
                </a:rPr>
                <a:t>Prob</a:t>
              </a:r>
            </a:p>
          </p:txBody>
        </p:sp>
      </p:grpSp>
      <p:sp>
        <p:nvSpPr>
          <p:cNvPr id="37" name="Rounded Rectangle 36">
            <a:extLst>
              <a:ext uri="{FF2B5EF4-FFF2-40B4-BE49-F238E27FC236}">
                <a16:creationId xmlns:a16="http://schemas.microsoft.com/office/drawing/2014/main" id="{7F10658F-347A-66F2-A2B5-1A01B6309DEF}"/>
              </a:ext>
            </a:extLst>
          </p:cNvPr>
          <p:cNvSpPr/>
          <p:nvPr/>
        </p:nvSpPr>
        <p:spPr>
          <a:xfrm>
            <a:off x="5917389" y="1621948"/>
            <a:ext cx="1002860" cy="172217"/>
          </a:xfrm>
          <a:prstGeom prst="roundRect">
            <a:avLst>
              <a:gd name="adj" fmla="val 10598"/>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orbel" panose="020B0503020204020204" pitchFamily="34" charset="0"/>
              </a:rPr>
              <a:t>Add &amp; Norm</a:t>
            </a:r>
          </a:p>
        </p:txBody>
      </p:sp>
    </p:spTree>
    <p:extLst>
      <p:ext uri="{BB962C8B-B14F-4D97-AF65-F5344CB8AC3E}">
        <p14:creationId xmlns:p14="http://schemas.microsoft.com/office/powerpoint/2010/main" val="2493044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D39B-E951-1B45-A209-F015754A8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F95FE-BDBA-6ACC-43C1-ED07D8365A27}"/>
              </a:ext>
            </a:extLst>
          </p:cNvPr>
          <p:cNvSpPr>
            <a:spLocks noGrp="1"/>
          </p:cNvSpPr>
          <p:nvPr>
            <p:ph type="title"/>
          </p:nvPr>
        </p:nvSpPr>
        <p:spPr/>
        <p:txBody>
          <a:bodyPr>
            <a:normAutofit/>
          </a:bodyPr>
          <a:lstStyle/>
          <a:p>
            <a:r>
              <a:rPr lang="en-US" dirty="0"/>
              <a:t>RNNs in Practice </a:t>
            </a:r>
          </a:p>
        </p:txBody>
      </p:sp>
      <p:sp>
        <p:nvSpPr>
          <p:cNvPr id="3" name="Content Placeholder 2">
            <a:extLst>
              <a:ext uri="{FF2B5EF4-FFF2-40B4-BE49-F238E27FC236}">
                <a16:creationId xmlns:a16="http://schemas.microsoft.com/office/drawing/2014/main" id="{9EB47312-2AF6-E57F-A1CE-D4399DFD7288}"/>
              </a:ext>
            </a:extLst>
          </p:cNvPr>
          <p:cNvSpPr>
            <a:spLocks noGrp="1"/>
          </p:cNvSpPr>
          <p:nvPr>
            <p:ph type="body" sz="quarter" idx="16"/>
          </p:nvPr>
        </p:nvSpPr>
        <p:spPr/>
        <p:txBody>
          <a:bodyPr/>
          <a:lstStyle/>
          <a:p>
            <a:r>
              <a:rPr lang="en-US" spc="-5" dirty="0">
                <a:latin typeface="Corbel" panose="020B0503020204020204" pitchFamily="34" charset="0"/>
                <a:cs typeface="Calibri"/>
              </a:rPr>
              <a:t>RNN-LM</a:t>
            </a:r>
            <a:r>
              <a:rPr lang="en-US" spc="-10" dirty="0">
                <a:latin typeface="Corbel" panose="020B0503020204020204" pitchFamily="34" charset="0"/>
                <a:cs typeface="Calibri"/>
              </a:rPr>
              <a:t> </a:t>
            </a:r>
            <a:r>
              <a:rPr lang="en-US" spc="-5" dirty="0">
                <a:latin typeface="Corbel" panose="020B0503020204020204" pitchFamily="34" charset="0"/>
                <a:cs typeface="Calibri"/>
              </a:rPr>
              <a:t>trained on </a:t>
            </a:r>
            <a:r>
              <a:rPr lang="en-US" spc="-5" dirty="0">
                <a:solidFill>
                  <a:srgbClr val="FF30EE"/>
                </a:solidFill>
                <a:latin typeface="Corbel" panose="020B0503020204020204" pitchFamily="34" charset="0"/>
                <a:cs typeface="Calibri"/>
              </a:rPr>
              <a:t>food recipes</a:t>
            </a:r>
            <a:r>
              <a:rPr lang="en-US" spc="-5" dirty="0">
                <a:latin typeface="Corbel" panose="020B0503020204020204" pitchFamily="34" charset="0"/>
                <a:cs typeface="Calibri"/>
              </a:rPr>
              <a:t>:</a:t>
            </a:r>
            <a:endParaRPr lang="en-US" dirty="0">
              <a:latin typeface="Corbel" panose="020B0503020204020204" pitchFamily="34" charset="0"/>
              <a:cs typeface="Calibri"/>
            </a:endParaRPr>
          </a:p>
          <a:p>
            <a:endParaRPr lang="en-US" dirty="0"/>
          </a:p>
        </p:txBody>
      </p:sp>
      <p:sp>
        <p:nvSpPr>
          <p:cNvPr id="6" name="Slide Number Placeholder 5">
            <a:extLst>
              <a:ext uri="{FF2B5EF4-FFF2-40B4-BE49-F238E27FC236}">
                <a16:creationId xmlns:a16="http://schemas.microsoft.com/office/drawing/2014/main" id="{A6BB8F63-E063-03A1-37EB-0675E0F4C7C9}"/>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30</a:t>
            </a:fld>
            <a:endParaRPr lang="en-US" dirty="0"/>
          </a:p>
        </p:txBody>
      </p:sp>
      <p:sp>
        <p:nvSpPr>
          <p:cNvPr id="4" name="object 5">
            <a:extLst>
              <a:ext uri="{FF2B5EF4-FFF2-40B4-BE49-F238E27FC236}">
                <a16:creationId xmlns:a16="http://schemas.microsoft.com/office/drawing/2014/main" id="{BBB69C96-4D6D-CB37-3CAE-E39C57AD4D2D}"/>
              </a:ext>
            </a:extLst>
          </p:cNvPr>
          <p:cNvSpPr txBox="1"/>
          <p:nvPr/>
        </p:nvSpPr>
        <p:spPr>
          <a:xfrm>
            <a:off x="282633" y="4767263"/>
            <a:ext cx="5471032" cy="228268"/>
          </a:xfrm>
          <a:prstGeom prst="rect">
            <a:avLst/>
          </a:prstGeom>
        </p:spPr>
        <p:txBody>
          <a:bodyPr vert="horz" wrap="square" lIns="0" tIns="12700" rIns="0" bIns="0" rtlCol="0">
            <a:spAutoFit/>
          </a:bodyPr>
          <a:lstStyle/>
          <a:p>
            <a:pPr marL="12700">
              <a:spcBef>
                <a:spcPts val="100"/>
              </a:spcBef>
            </a:pPr>
            <a:r>
              <a:rPr lang="en-US" u="sng" spc="-5" dirty="0">
                <a:solidFill>
                  <a:srgbClr val="4198B5"/>
                </a:solidFill>
                <a:uFill>
                  <a:solidFill>
                    <a:srgbClr val="4198B5"/>
                  </a:solidFill>
                </a:uFill>
                <a:latin typeface="Corbel" panose="020B0503020204020204" pitchFamily="34" charset="0"/>
                <a:cs typeface="Calibri"/>
              </a:rPr>
              <a:t>https://</a:t>
            </a:r>
            <a:r>
              <a:rPr lang="en-US" u="sng" spc="-5" dirty="0" err="1">
                <a:solidFill>
                  <a:srgbClr val="4198B5"/>
                </a:solidFill>
                <a:uFill>
                  <a:solidFill>
                    <a:srgbClr val="4198B5"/>
                  </a:solidFill>
                </a:uFill>
                <a:latin typeface="Corbel" panose="020B0503020204020204" pitchFamily="34" charset="0"/>
                <a:cs typeface="Calibri"/>
              </a:rPr>
              <a:t>gist.github.com</a:t>
            </a:r>
            <a:r>
              <a:rPr lang="en-US" u="sng" spc="-5" dirty="0">
                <a:solidFill>
                  <a:srgbClr val="4198B5"/>
                </a:solidFill>
                <a:uFill>
                  <a:solidFill>
                    <a:srgbClr val="4198B5"/>
                  </a:solidFill>
                </a:uFill>
                <a:latin typeface="Corbel" panose="020B0503020204020204" pitchFamily="34" charset="0"/>
                <a:cs typeface="Calibri"/>
              </a:rPr>
              <a:t>/</a:t>
            </a:r>
            <a:r>
              <a:rPr lang="en-US" u="sng" spc="-5" dirty="0" err="1">
                <a:solidFill>
                  <a:srgbClr val="4198B5"/>
                </a:solidFill>
                <a:uFill>
                  <a:solidFill>
                    <a:srgbClr val="4198B5"/>
                  </a:solidFill>
                </a:uFill>
                <a:latin typeface="Corbel" panose="020B0503020204020204" pitchFamily="34" charset="0"/>
                <a:cs typeface="Calibri"/>
              </a:rPr>
              <a:t>nylki</a:t>
            </a:r>
            <a:r>
              <a:rPr lang="en-US" u="sng" spc="-5" dirty="0">
                <a:solidFill>
                  <a:srgbClr val="4198B5"/>
                </a:solidFill>
                <a:uFill>
                  <a:solidFill>
                    <a:srgbClr val="4198B5"/>
                  </a:solidFill>
                </a:uFill>
                <a:latin typeface="Corbel" panose="020B0503020204020204" pitchFamily="34" charset="0"/>
                <a:cs typeface="Calibri"/>
              </a:rPr>
              <a:t>/1efbaa36635956d35bcc</a:t>
            </a:r>
            <a:endParaRPr lang="en-US" dirty="0">
              <a:latin typeface="Corbel" panose="020B0503020204020204" pitchFamily="34" charset="0"/>
              <a:cs typeface="Calibri"/>
            </a:endParaRPr>
          </a:p>
        </p:txBody>
      </p:sp>
      <p:sp>
        <p:nvSpPr>
          <p:cNvPr id="8" name="TextBox 7">
            <a:extLst>
              <a:ext uri="{FF2B5EF4-FFF2-40B4-BE49-F238E27FC236}">
                <a16:creationId xmlns:a16="http://schemas.microsoft.com/office/drawing/2014/main" id="{4161E036-D246-C005-CBDE-F51BFE4E64C7}"/>
              </a:ext>
            </a:extLst>
          </p:cNvPr>
          <p:cNvSpPr txBox="1"/>
          <p:nvPr/>
        </p:nvSpPr>
        <p:spPr>
          <a:xfrm>
            <a:off x="384048" y="1742072"/>
            <a:ext cx="8568283" cy="2677656"/>
          </a:xfrm>
          <a:prstGeom prst="rect">
            <a:avLst/>
          </a:prstGeom>
          <a:solidFill>
            <a:schemeClr val="bg1">
              <a:lumMod val="85000"/>
            </a:schemeClr>
          </a:solidFill>
        </p:spPr>
        <p:txBody>
          <a:bodyPr wrap="square">
            <a:spAutoFit/>
          </a:bodyPr>
          <a:lstStyle/>
          <a:p>
            <a:r>
              <a:rPr lang="en-US" dirty="0">
                <a:solidFill>
                  <a:srgbClr val="292929"/>
                </a:solidFill>
                <a:latin typeface="Consolas" panose="020B0609020204030204" pitchFamily="49" charset="0"/>
                <a:cs typeface="Consolas" panose="020B0609020204030204" pitchFamily="49" charset="0"/>
              </a:rPr>
              <a:t>Title: CHOCOLATE RANCH BARBECUE</a:t>
            </a:r>
          </a:p>
          <a:p>
            <a:r>
              <a:rPr lang="en-US" dirty="0">
                <a:solidFill>
                  <a:srgbClr val="292929"/>
                </a:solidFill>
                <a:latin typeface="Consolas" panose="020B0609020204030204" pitchFamily="49" charset="0"/>
                <a:cs typeface="Consolas" panose="020B0609020204030204" pitchFamily="49" charset="0"/>
              </a:rPr>
              <a:t>Categories: Game, Casseroles, Cookies, Cookies</a:t>
            </a:r>
          </a:p>
          <a:p>
            <a:r>
              <a:rPr lang="en-US" dirty="0">
                <a:solidFill>
                  <a:srgbClr val="292929"/>
                </a:solidFill>
                <a:latin typeface="Consolas" panose="020B0609020204030204" pitchFamily="49" charset="0"/>
                <a:cs typeface="Consolas" panose="020B0609020204030204" pitchFamily="49" charset="0"/>
              </a:rPr>
              <a:t>      Yield: 6 Servings</a:t>
            </a:r>
          </a:p>
          <a:p>
            <a:endParaRPr lang="en-US" dirty="0">
              <a:solidFill>
                <a:srgbClr val="292929"/>
              </a:solidFill>
              <a:latin typeface="Consolas" panose="020B0609020204030204" pitchFamily="49" charset="0"/>
              <a:cs typeface="Consolas" panose="020B0609020204030204" pitchFamily="49" charset="0"/>
            </a:endParaRPr>
          </a:p>
          <a:p>
            <a:r>
              <a:rPr lang="en-US" dirty="0">
                <a:solidFill>
                  <a:srgbClr val="292929"/>
                </a:solidFill>
                <a:latin typeface="Consolas" panose="020B0609020204030204" pitchFamily="49" charset="0"/>
                <a:cs typeface="Consolas" panose="020B0609020204030204" pitchFamily="49" charset="0"/>
              </a:rPr>
              <a:t>      2 tb Parmesan cheese -- chopped</a:t>
            </a:r>
          </a:p>
          <a:p>
            <a:r>
              <a:rPr lang="en-US" dirty="0">
                <a:solidFill>
                  <a:srgbClr val="292929"/>
                </a:solidFill>
                <a:latin typeface="Consolas" panose="020B0609020204030204" pitchFamily="49" charset="0"/>
                <a:cs typeface="Consolas" panose="020B0609020204030204" pitchFamily="49" charset="0"/>
              </a:rPr>
              <a:t>      1 c  Coconut milk</a:t>
            </a:r>
          </a:p>
          <a:p>
            <a:r>
              <a:rPr lang="en-US" dirty="0">
                <a:solidFill>
                  <a:srgbClr val="292929"/>
                </a:solidFill>
                <a:latin typeface="Consolas" panose="020B0609020204030204" pitchFamily="49" charset="0"/>
                <a:cs typeface="Consolas" panose="020B0609020204030204" pitchFamily="49" charset="0"/>
              </a:rPr>
              <a:t>      3    Eggs, beaten</a:t>
            </a:r>
          </a:p>
          <a:p>
            <a:r>
              <a:rPr lang="en-US" dirty="0">
                <a:solidFill>
                  <a:srgbClr val="292929"/>
                </a:solidFill>
                <a:latin typeface="Consolas" panose="020B0609020204030204" pitchFamily="49" charset="0"/>
                <a:cs typeface="Consolas" panose="020B0609020204030204" pitchFamily="49" charset="0"/>
              </a:rPr>
              <a:t> </a:t>
            </a:r>
          </a:p>
          <a:p>
            <a:r>
              <a:rPr lang="en-US" dirty="0">
                <a:solidFill>
                  <a:srgbClr val="292929"/>
                </a:solidFill>
                <a:latin typeface="Consolas" panose="020B0609020204030204" pitchFamily="49" charset="0"/>
                <a:cs typeface="Consolas" panose="020B0609020204030204" pitchFamily="49" charset="0"/>
              </a:rPr>
              <a:t>Place each pasta over layers of lumps. Shape mixture into the moderate oven and simmer until firm. Serve hot in bodied fresh, mustard, orange and cheese. Combine the cheese and salt together the dough in a large skillet; add the ingredients and stir in the chocolate and pepper.</a:t>
            </a:r>
            <a:endParaRPr lang="en-US" dirty="0">
              <a:latin typeface="Consolas" panose="020B0609020204030204" pitchFamily="49" charset="0"/>
              <a:cs typeface="Consolas" panose="020B0609020204030204" pitchFamily="49" charset="0"/>
            </a:endParaRPr>
          </a:p>
        </p:txBody>
      </p:sp>
      <p:pic>
        <p:nvPicPr>
          <p:cNvPr id="5" name="object 7">
            <a:extLst>
              <a:ext uri="{FF2B5EF4-FFF2-40B4-BE49-F238E27FC236}">
                <a16:creationId xmlns:a16="http://schemas.microsoft.com/office/drawing/2014/main" id="{82553BEB-2679-1F8D-CB7F-FA0B067A4A65}"/>
              </a:ext>
            </a:extLst>
          </p:cNvPr>
          <p:cNvPicPr/>
          <p:nvPr/>
        </p:nvPicPr>
        <p:blipFill>
          <a:blip r:embed="rId2" cstate="print"/>
          <a:stretch>
            <a:fillRect/>
          </a:stretch>
        </p:blipFill>
        <p:spPr>
          <a:xfrm>
            <a:off x="6206934" y="210085"/>
            <a:ext cx="2745397" cy="1319390"/>
          </a:xfrm>
          <a:prstGeom prst="rect">
            <a:avLst/>
          </a:prstGeom>
        </p:spPr>
      </p:pic>
    </p:spTree>
    <p:extLst>
      <p:ext uri="{BB962C8B-B14F-4D97-AF65-F5344CB8AC3E}">
        <p14:creationId xmlns:p14="http://schemas.microsoft.com/office/powerpoint/2010/main" val="4202116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7C056-3580-45F9-C810-C329A5274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26A13E-EB0B-00D0-A9D9-B16092664C47}"/>
              </a:ext>
            </a:extLst>
          </p:cNvPr>
          <p:cNvSpPr>
            <a:spLocks noGrp="1"/>
          </p:cNvSpPr>
          <p:nvPr>
            <p:ph type="title"/>
          </p:nvPr>
        </p:nvSpPr>
        <p:spPr/>
        <p:txBody>
          <a:bodyPr>
            <a:normAutofit/>
          </a:bodyPr>
          <a:lstStyle/>
          <a:p>
            <a:r>
              <a:rPr lang="en-US" dirty="0"/>
              <a:t>Evaluation LMs with Perplexity (2016)</a:t>
            </a:r>
          </a:p>
        </p:txBody>
      </p:sp>
      <p:sp>
        <p:nvSpPr>
          <p:cNvPr id="4" name="Text Placeholder 3">
            <a:extLst>
              <a:ext uri="{FF2B5EF4-FFF2-40B4-BE49-F238E27FC236}">
                <a16:creationId xmlns:a16="http://schemas.microsoft.com/office/drawing/2014/main" id="{45E918FA-A1CB-0A7B-D139-BEB7D7FBCF3A}"/>
              </a:ext>
            </a:extLst>
          </p:cNvPr>
          <p:cNvSpPr>
            <a:spLocks noGrp="1"/>
          </p:cNvSpPr>
          <p:nvPr>
            <p:ph type="body" sz="quarter" idx="16"/>
          </p:nvPr>
        </p:nvSpPr>
        <p:spPr/>
        <p:txBody>
          <a:bodyPr/>
          <a:lstStyle/>
          <a:p>
            <a:endParaRPr lang="en-US"/>
          </a:p>
        </p:txBody>
      </p:sp>
      <p:sp>
        <p:nvSpPr>
          <p:cNvPr id="3" name="Slide Number Placeholder 2">
            <a:extLst>
              <a:ext uri="{FF2B5EF4-FFF2-40B4-BE49-F238E27FC236}">
                <a16:creationId xmlns:a16="http://schemas.microsoft.com/office/drawing/2014/main" id="{A4FA9F83-1DDC-BA39-26D4-BF6C317EE9B3}"/>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31</a:t>
            </a:fld>
            <a:endParaRPr lang="en-US" dirty="0"/>
          </a:p>
        </p:txBody>
      </p:sp>
      <p:pic>
        <p:nvPicPr>
          <p:cNvPr id="5" name="object 4">
            <a:extLst>
              <a:ext uri="{FF2B5EF4-FFF2-40B4-BE49-F238E27FC236}">
                <a16:creationId xmlns:a16="http://schemas.microsoft.com/office/drawing/2014/main" id="{D5FE0B41-4899-2F40-3623-9BF11BCA018E}"/>
              </a:ext>
            </a:extLst>
          </p:cNvPr>
          <p:cNvPicPr/>
          <p:nvPr/>
        </p:nvPicPr>
        <p:blipFill>
          <a:blip r:embed="rId2" cstate="print"/>
          <a:stretch>
            <a:fillRect/>
          </a:stretch>
        </p:blipFill>
        <p:spPr>
          <a:xfrm>
            <a:off x="2113762" y="1436278"/>
            <a:ext cx="5745153" cy="2169712"/>
          </a:xfrm>
          <a:prstGeom prst="rect">
            <a:avLst/>
          </a:prstGeom>
        </p:spPr>
      </p:pic>
      <p:sp>
        <p:nvSpPr>
          <p:cNvPr id="7" name="object 7">
            <a:extLst>
              <a:ext uri="{FF2B5EF4-FFF2-40B4-BE49-F238E27FC236}">
                <a16:creationId xmlns:a16="http://schemas.microsoft.com/office/drawing/2014/main" id="{A0A7117B-3FD8-30D3-AD6B-0FA80BF4E1CB}"/>
              </a:ext>
            </a:extLst>
          </p:cNvPr>
          <p:cNvSpPr txBox="1"/>
          <p:nvPr/>
        </p:nvSpPr>
        <p:spPr>
          <a:xfrm>
            <a:off x="598841" y="1668847"/>
            <a:ext cx="1361123" cy="240450"/>
          </a:xfrm>
          <a:prstGeom prst="rect">
            <a:avLst/>
          </a:prstGeom>
        </p:spPr>
        <p:txBody>
          <a:bodyPr vert="horz" wrap="square" lIns="0" tIns="9525" rIns="0" bIns="0" rtlCol="0">
            <a:spAutoFit/>
          </a:bodyPr>
          <a:lstStyle/>
          <a:p>
            <a:pPr marL="9525" algn="ctr">
              <a:spcBef>
                <a:spcPts val="75"/>
              </a:spcBef>
            </a:pPr>
            <a:r>
              <a:rPr sz="1500" spc="-8" dirty="0">
                <a:solidFill>
                  <a:srgbClr val="C00000"/>
                </a:solidFill>
                <a:latin typeface="Corbel" panose="020B0503020204020204" pitchFamily="34" charset="0"/>
                <a:cs typeface="Calibri"/>
              </a:rPr>
              <a:t>n-gram</a:t>
            </a:r>
            <a:r>
              <a:rPr sz="1500" spc="-26" dirty="0">
                <a:solidFill>
                  <a:srgbClr val="C00000"/>
                </a:solidFill>
                <a:latin typeface="Corbel" panose="020B0503020204020204" pitchFamily="34" charset="0"/>
                <a:cs typeface="Calibri"/>
              </a:rPr>
              <a:t> </a:t>
            </a:r>
            <a:r>
              <a:rPr sz="1500" spc="-4" dirty="0">
                <a:solidFill>
                  <a:srgbClr val="C00000"/>
                </a:solidFill>
                <a:latin typeface="Corbel" panose="020B0503020204020204" pitchFamily="34" charset="0"/>
                <a:cs typeface="Calibri"/>
              </a:rPr>
              <a:t>model</a:t>
            </a:r>
            <a:r>
              <a:rPr lang="en-US" sz="1500" spc="-4" dirty="0">
                <a:solidFill>
                  <a:srgbClr val="C00000"/>
                </a:solidFill>
                <a:latin typeface="Corbel" panose="020B0503020204020204" pitchFamily="34" charset="0"/>
                <a:cs typeface="Calibri"/>
              </a:rPr>
              <a:t> →</a:t>
            </a:r>
            <a:endParaRPr sz="1500" dirty="0">
              <a:solidFill>
                <a:srgbClr val="C00000"/>
              </a:solidFill>
              <a:latin typeface="Corbel" panose="020B0503020204020204" pitchFamily="34" charset="0"/>
              <a:cs typeface="Calibri"/>
            </a:endParaRPr>
          </a:p>
        </p:txBody>
      </p:sp>
      <p:sp>
        <p:nvSpPr>
          <p:cNvPr id="10" name="object 9">
            <a:extLst>
              <a:ext uri="{FF2B5EF4-FFF2-40B4-BE49-F238E27FC236}">
                <a16:creationId xmlns:a16="http://schemas.microsoft.com/office/drawing/2014/main" id="{1948BDAD-3E04-A0B9-67B2-98300AD508B8}"/>
              </a:ext>
            </a:extLst>
          </p:cNvPr>
          <p:cNvSpPr txBox="1"/>
          <p:nvPr/>
        </p:nvSpPr>
        <p:spPr>
          <a:xfrm>
            <a:off x="1111310" y="4492300"/>
            <a:ext cx="7312850" cy="442493"/>
          </a:xfrm>
          <a:prstGeom prst="rect">
            <a:avLst/>
          </a:prstGeom>
        </p:spPr>
        <p:txBody>
          <a:bodyPr vert="horz" wrap="square" lIns="0" tIns="9525" rIns="0" bIns="0" rtlCol="0">
            <a:spAutoFit/>
          </a:bodyPr>
          <a:lstStyle/>
          <a:p>
            <a:pPr>
              <a:spcBef>
                <a:spcPts val="8"/>
              </a:spcBef>
            </a:pPr>
            <a:endParaRPr lang="en-US" sz="1763" dirty="0">
              <a:latin typeface="Calibri"/>
              <a:cs typeface="Calibri"/>
            </a:endParaRPr>
          </a:p>
          <a:p>
            <a:pPr marL="9525"/>
            <a:r>
              <a:rPr lang="en-US" sz="1050" spc="-4" dirty="0">
                <a:latin typeface="Calibri"/>
                <a:cs typeface="Calibri"/>
              </a:rPr>
              <a:t>Source:</a:t>
            </a:r>
            <a:r>
              <a:rPr lang="en-US" sz="1050" spc="86" dirty="0">
                <a:latin typeface="Calibri"/>
                <a:cs typeface="Calibri"/>
              </a:rPr>
              <a:t> </a:t>
            </a:r>
            <a:r>
              <a:rPr lang="en-US" sz="1050" u="sng" spc="-8" dirty="0">
                <a:solidFill>
                  <a:srgbClr val="4198B5"/>
                </a:solidFill>
                <a:uFill>
                  <a:solidFill>
                    <a:srgbClr val="4198B5"/>
                  </a:solidFill>
                </a:uFill>
                <a:latin typeface="Calibri"/>
                <a:cs typeface="Calibri"/>
                <a:hlinkClick r:id="rId3"/>
              </a:rPr>
              <a:t>https://engineering.fb.com/2016/10/25/ml-applications/building-an-efficient-neural-language-model-over-a-billion-words/</a:t>
            </a:r>
            <a:r>
              <a:rPr lang="en-US" sz="1050" u="sng" spc="-8" dirty="0">
                <a:solidFill>
                  <a:srgbClr val="4198B5"/>
                </a:solidFill>
                <a:uFill>
                  <a:solidFill>
                    <a:srgbClr val="4198B5"/>
                  </a:solidFill>
                </a:uFill>
                <a:latin typeface="Calibri"/>
                <a:cs typeface="Calibri"/>
              </a:rPr>
              <a:t> </a:t>
            </a:r>
            <a:endParaRPr lang="en-US" sz="1050" dirty="0">
              <a:latin typeface="Calibri"/>
              <a:cs typeface="Calibri"/>
            </a:endParaRPr>
          </a:p>
        </p:txBody>
      </p:sp>
      <p:sp>
        <p:nvSpPr>
          <p:cNvPr id="18" name="TextBox 17">
            <a:extLst>
              <a:ext uri="{FF2B5EF4-FFF2-40B4-BE49-F238E27FC236}">
                <a16:creationId xmlns:a16="http://schemas.microsoft.com/office/drawing/2014/main" id="{26B093E7-5A98-048A-99EE-2642FA23CA3D}"/>
              </a:ext>
            </a:extLst>
          </p:cNvPr>
          <p:cNvSpPr txBox="1"/>
          <p:nvPr/>
        </p:nvSpPr>
        <p:spPr>
          <a:xfrm>
            <a:off x="249140" y="2437732"/>
            <a:ext cx="1724338" cy="523220"/>
          </a:xfrm>
          <a:prstGeom prst="rect">
            <a:avLst/>
          </a:prstGeom>
          <a:noFill/>
        </p:spPr>
        <p:txBody>
          <a:bodyPr wrap="square">
            <a:spAutoFit/>
          </a:bodyPr>
          <a:lstStyle/>
          <a:p>
            <a:pPr marL="233363" marR="3810" indent="1588" algn="ctr">
              <a:spcBef>
                <a:spcPts val="1151"/>
              </a:spcBef>
            </a:pPr>
            <a:r>
              <a:rPr lang="en-US" sz="1400" spc="-4" dirty="0">
                <a:solidFill>
                  <a:srgbClr val="C00000"/>
                </a:solidFill>
                <a:latin typeface="Corbel" panose="020B0503020204020204" pitchFamily="34" charset="0"/>
                <a:cs typeface="Calibri"/>
              </a:rPr>
              <a:t>In</a:t>
            </a:r>
            <a:r>
              <a:rPr lang="en-US" sz="1400" dirty="0">
                <a:solidFill>
                  <a:srgbClr val="C00000"/>
                </a:solidFill>
                <a:latin typeface="Corbel" panose="020B0503020204020204" pitchFamily="34" charset="0"/>
                <a:cs typeface="Calibri"/>
              </a:rPr>
              <a:t>c</a:t>
            </a:r>
            <a:r>
              <a:rPr lang="en-US" sz="1400" spc="-19" dirty="0">
                <a:solidFill>
                  <a:srgbClr val="C00000"/>
                </a:solidFill>
                <a:latin typeface="Corbel" panose="020B0503020204020204" pitchFamily="34" charset="0"/>
                <a:cs typeface="Calibri"/>
              </a:rPr>
              <a:t>r</a:t>
            </a:r>
            <a:r>
              <a:rPr lang="en-US" sz="1400" dirty="0">
                <a:solidFill>
                  <a:srgbClr val="C00000"/>
                </a:solidFill>
                <a:latin typeface="Corbel" panose="020B0503020204020204" pitchFamily="34" charset="0"/>
                <a:cs typeface="Calibri"/>
              </a:rPr>
              <a:t>ea</a:t>
            </a:r>
            <a:r>
              <a:rPr lang="en-US" sz="1400" spc="4" dirty="0">
                <a:solidFill>
                  <a:srgbClr val="C00000"/>
                </a:solidFill>
                <a:latin typeface="Corbel" panose="020B0503020204020204" pitchFamily="34" charset="0"/>
                <a:cs typeface="Calibri"/>
              </a:rPr>
              <a:t>s</a:t>
            </a:r>
            <a:r>
              <a:rPr lang="en-US" sz="1400" dirty="0">
                <a:solidFill>
                  <a:srgbClr val="C00000"/>
                </a:solidFill>
                <a:latin typeface="Corbel" panose="020B0503020204020204" pitchFamily="34" charset="0"/>
                <a:cs typeface="Calibri"/>
              </a:rPr>
              <a:t>i</a:t>
            </a:r>
            <a:r>
              <a:rPr lang="en-US" sz="1400" spc="-4" dirty="0">
                <a:solidFill>
                  <a:srgbClr val="C00000"/>
                </a:solidFill>
                <a:latin typeface="Corbel" panose="020B0503020204020204" pitchFamily="34" charset="0"/>
                <a:cs typeface="Calibri"/>
              </a:rPr>
              <a:t>n</a:t>
            </a:r>
            <a:r>
              <a:rPr lang="en-US" sz="1400" spc="-8" dirty="0">
                <a:solidFill>
                  <a:srgbClr val="C00000"/>
                </a:solidFill>
                <a:latin typeface="Corbel" panose="020B0503020204020204" pitchFamily="34" charset="0"/>
                <a:cs typeface="Calibri"/>
              </a:rPr>
              <a:t>g</a:t>
            </a:r>
            <a:r>
              <a:rPr lang="en-US" sz="1400" dirty="0">
                <a:solidFill>
                  <a:srgbClr val="C00000"/>
                </a:solidFill>
                <a:latin typeface="Corbel" panose="020B0503020204020204" pitchFamily="34" charset="0"/>
                <a:cs typeface="Calibri"/>
              </a:rPr>
              <a:t>ly  </a:t>
            </a:r>
            <a:br>
              <a:rPr lang="en-US" sz="1400" dirty="0">
                <a:solidFill>
                  <a:srgbClr val="C00000"/>
                </a:solidFill>
                <a:latin typeface="Corbel" panose="020B0503020204020204" pitchFamily="34" charset="0"/>
                <a:cs typeface="Calibri"/>
              </a:rPr>
            </a:br>
            <a:r>
              <a:rPr lang="en-US" sz="1400" spc="-8" dirty="0">
                <a:solidFill>
                  <a:srgbClr val="C00000"/>
                </a:solidFill>
                <a:latin typeface="Corbel" panose="020B0503020204020204" pitchFamily="34" charset="0"/>
                <a:cs typeface="Calibri"/>
              </a:rPr>
              <a:t>complex</a:t>
            </a:r>
            <a:r>
              <a:rPr lang="en-US" sz="1400" spc="-60" dirty="0">
                <a:solidFill>
                  <a:srgbClr val="C00000"/>
                </a:solidFill>
                <a:latin typeface="Corbel" panose="020B0503020204020204" pitchFamily="34" charset="0"/>
                <a:cs typeface="Calibri"/>
              </a:rPr>
              <a:t> </a:t>
            </a:r>
            <a:r>
              <a:rPr lang="en-US" sz="1400" spc="-4" dirty="0">
                <a:solidFill>
                  <a:srgbClr val="C00000"/>
                </a:solidFill>
                <a:latin typeface="Corbel" panose="020B0503020204020204" pitchFamily="34" charset="0"/>
                <a:cs typeface="Calibri"/>
              </a:rPr>
              <a:t>RNNs</a:t>
            </a:r>
            <a:endParaRPr lang="en-US" sz="1400" dirty="0">
              <a:solidFill>
                <a:srgbClr val="C00000"/>
              </a:solidFill>
              <a:latin typeface="Corbel" panose="020B0503020204020204" pitchFamily="34" charset="0"/>
              <a:cs typeface="Calibri"/>
            </a:endParaRPr>
          </a:p>
        </p:txBody>
      </p:sp>
      <p:cxnSp>
        <p:nvCxnSpPr>
          <p:cNvPr id="20" name="Straight Arrow Connector 19">
            <a:extLst>
              <a:ext uri="{FF2B5EF4-FFF2-40B4-BE49-F238E27FC236}">
                <a16:creationId xmlns:a16="http://schemas.microsoft.com/office/drawing/2014/main" id="{2521CB9E-6FF9-36A4-A6A4-C1C39F74F9BB}"/>
              </a:ext>
            </a:extLst>
          </p:cNvPr>
          <p:cNvCxnSpPr/>
          <p:nvPr/>
        </p:nvCxnSpPr>
        <p:spPr>
          <a:xfrm>
            <a:off x="1922929" y="1969994"/>
            <a:ext cx="0" cy="1635996"/>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019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CD4D3-A50C-698E-8F91-1315BD0D57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B20DF-B6C2-12E7-4F9F-EB7E75DD4DD8}"/>
              </a:ext>
            </a:extLst>
          </p:cNvPr>
          <p:cNvSpPr>
            <a:spLocks noGrp="1"/>
          </p:cNvSpPr>
          <p:nvPr>
            <p:ph type="title"/>
          </p:nvPr>
        </p:nvSpPr>
        <p:spPr/>
        <p:txBody>
          <a:bodyPr/>
          <a:lstStyle/>
          <a:p>
            <a:r>
              <a:rPr lang="en-US" dirty="0"/>
              <a:t>Summary </a:t>
            </a:r>
          </a:p>
        </p:txBody>
      </p:sp>
      <p:sp>
        <p:nvSpPr>
          <p:cNvPr id="3" name="Text Placeholder 2">
            <a:extLst>
              <a:ext uri="{FF2B5EF4-FFF2-40B4-BE49-F238E27FC236}">
                <a16:creationId xmlns:a16="http://schemas.microsoft.com/office/drawing/2014/main" id="{CD9CA6EC-688D-23E5-CBBA-1C1036A3E91E}"/>
              </a:ext>
            </a:extLst>
          </p:cNvPr>
          <p:cNvSpPr>
            <a:spLocks noGrp="1"/>
          </p:cNvSpPr>
          <p:nvPr>
            <p:ph type="body" sz="quarter" idx="16"/>
          </p:nvPr>
        </p:nvSpPr>
        <p:spPr/>
        <p:txBody>
          <a:bodyPr/>
          <a:lstStyle/>
          <a:p>
            <a:r>
              <a:rPr lang="en-US" dirty="0"/>
              <a:t>RNNs: Repeated use of finite structure. </a:t>
            </a:r>
          </a:p>
          <a:p>
            <a:endParaRPr lang="en-US" dirty="0"/>
          </a:p>
          <a:p>
            <a:r>
              <a:rPr lang="en-US" dirty="0"/>
              <a:t>A natural fit for language modeling. </a:t>
            </a:r>
          </a:p>
          <a:p>
            <a:endParaRPr lang="en-US" dirty="0"/>
          </a:p>
          <a:p>
            <a:r>
              <a:rPr lang="en-US" dirty="0"/>
              <a:t>Next: how to train then. </a:t>
            </a:r>
          </a:p>
        </p:txBody>
      </p:sp>
    </p:spTree>
    <p:extLst>
      <p:ext uri="{BB962C8B-B14F-4D97-AF65-F5344CB8AC3E}">
        <p14:creationId xmlns:p14="http://schemas.microsoft.com/office/powerpoint/2010/main" val="4198578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6FD11-EBAB-0947-942E-E143B92BD5DE}"/>
              </a:ext>
            </a:extLst>
          </p:cNvPr>
          <p:cNvSpPr>
            <a:spLocks noGrp="1"/>
          </p:cNvSpPr>
          <p:nvPr>
            <p:ph type="body" sz="quarter" idx="16"/>
          </p:nvPr>
        </p:nvSpPr>
        <p:spPr/>
        <p:txBody>
          <a:bodyPr/>
          <a:lstStyle/>
          <a:p>
            <a:pPr algn="ctr"/>
            <a:r>
              <a:rPr lang="en-US" sz="8000" dirty="0"/>
              <a:t>Training RNNs</a:t>
            </a:r>
          </a:p>
        </p:txBody>
      </p:sp>
      <p:sp>
        <p:nvSpPr>
          <p:cNvPr id="3" name="Text Placeholder 2">
            <a:extLst>
              <a:ext uri="{FF2B5EF4-FFF2-40B4-BE49-F238E27FC236}">
                <a16:creationId xmlns:a16="http://schemas.microsoft.com/office/drawing/2014/main" id="{22B2BFC3-9D18-8561-1481-4295ADC081BC}"/>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40369591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5"/>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6"/>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7"/>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6027C8F-2D36-FB4B-B530-018F14273101}"/>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2" name="TextBox 1">
                <a:extLst>
                  <a:ext uri="{FF2B5EF4-FFF2-40B4-BE49-F238E27FC236}">
                    <a16:creationId xmlns:a16="http://schemas.microsoft.com/office/drawing/2014/main" id="{F6027C8F-2D36-FB4B-B530-018F14273101}"/>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8"/>
                <a:stretch>
                  <a:fillRect l="-719" t="-153125" r="-2158" b="-212500"/>
                </a:stretch>
              </a:blipFill>
            </p:spPr>
            <p:txBody>
              <a:bodyPr/>
              <a:lstStyle/>
              <a:p>
                <a:r>
                  <a:rPr lang="en-US">
                    <a:noFill/>
                  </a:rPr>
                  <a:t> </a:t>
                </a:r>
              </a:p>
            </p:txBody>
          </p:sp>
        </mc:Fallback>
      </mc:AlternateContent>
      <p:sp>
        <p:nvSpPr>
          <p:cNvPr id="38" name="Title 1">
            <a:extLst>
              <a:ext uri="{FF2B5EF4-FFF2-40B4-BE49-F238E27FC236}">
                <a16:creationId xmlns:a16="http://schemas.microsoft.com/office/drawing/2014/main" id="{5499CE9E-746E-0140-8A26-F14087A9B498}"/>
              </a:ext>
            </a:extLst>
          </p:cNvPr>
          <p:cNvSpPr>
            <a:spLocks noGrp="1"/>
          </p:cNvSpPr>
          <p:nvPr>
            <p:ph type="title"/>
          </p:nvPr>
        </p:nvSpPr>
        <p:spPr/>
        <p:txBody>
          <a:bodyPr>
            <a:normAutofit/>
          </a:bodyPr>
          <a:lstStyle/>
          <a:p>
            <a:r>
              <a:rPr lang="en-US" dirty="0"/>
              <a:t>RNN: Forward Propagation</a:t>
            </a:r>
          </a:p>
        </p:txBody>
      </p:sp>
      <p:sp>
        <p:nvSpPr>
          <p:cNvPr id="4" name="TextBox 3">
            <a:extLst>
              <a:ext uri="{FF2B5EF4-FFF2-40B4-BE49-F238E27FC236}">
                <a16:creationId xmlns:a16="http://schemas.microsoft.com/office/drawing/2014/main" id="{44DB3DEC-6DA3-1477-0407-54DBC08DC8FE}"/>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1990673996"/>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4"/>
                <a:stretch>
                  <a:fillRect b="-6452"/>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Content Placeholder 2">
                <a:extLst>
                  <a:ext uri="{FF2B5EF4-FFF2-40B4-BE49-F238E27FC236}">
                    <a16:creationId xmlns:a16="http://schemas.microsoft.com/office/drawing/2014/main" id="{920AC903-63CF-244F-AF78-1E015F906B08}"/>
                  </a:ext>
                </a:extLst>
              </p:cNvPr>
              <p:cNvSpPr txBox="1">
                <a:spLocks/>
              </p:cNvSpPr>
              <p:nvPr/>
            </p:nvSpPr>
            <p:spPr>
              <a:xfrm>
                <a:off x="3439270" y="1790435"/>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7" name="Content Placeholder 2">
                <a:extLst>
                  <a:ext uri="{FF2B5EF4-FFF2-40B4-BE49-F238E27FC236}">
                    <a16:creationId xmlns:a16="http://schemas.microsoft.com/office/drawing/2014/main" id="{920AC903-63CF-244F-AF78-1E015F906B08}"/>
                  </a:ext>
                </a:extLst>
              </p:cNvPr>
              <p:cNvSpPr txBox="1">
                <a:spLocks noRot="1" noChangeAspect="1" noMove="1" noResize="1" noEditPoints="1" noAdjustHandles="1" noChangeArrowheads="1" noChangeShapeType="1" noTextEdit="1"/>
              </p:cNvSpPr>
              <p:nvPr/>
            </p:nvSpPr>
            <p:spPr>
              <a:xfrm>
                <a:off x="3439270" y="1790435"/>
                <a:ext cx="1182560" cy="377691"/>
              </a:xfrm>
              <a:prstGeom prst="rect">
                <a:avLst/>
              </a:prstGeom>
              <a:blipFill>
                <a:blip r:embed="rId7"/>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Content Placeholder 2">
                <a:extLst>
                  <a:ext uri="{FF2B5EF4-FFF2-40B4-BE49-F238E27FC236}">
                    <a16:creationId xmlns:a16="http://schemas.microsoft.com/office/drawing/2014/main" id="{A5C72C0C-196F-D14D-B7C7-B894A9473A57}"/>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1" name="Content Placeholder 2">
                <a:extLst>
                  <a:ext uri="{FF2B5EF4-FFF2-40B4-BE49-F238E27FC236}">
                    <a16:creationId xmlns:a16="http://schemas.microsoft.com/office/drawing/2014/main" id="{A5C72C0C-196F-D14D-B7C7-B894A9473A57}"/>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9"/>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0"/>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E79B6EB-C451-D04B-B1B0-087954287C6F}"/>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124" name="Rectangle 123">
                <a:extLst>
                  <a:ext uri="{FF2B5EF4-FFF2-40B4-BE49-F238E27FC236}">
                    <a16:creationId xmlns:a16="http://schemas.microsoft.com/office/drawing/2014/main" id="{4E79B6EB-C451-D04B-B1B0-087954287C6F}"/>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12"/>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p:sp>
        <p:nvSpPr>
          <p:cNvPr id="130" name="Content Placeholder 2">
            <a:extLst>
              <a:ext uri="{FF2B5EF4-FFF2-40B4-BE49-F238E27FC236}">
                <a16:creationId xmlns:a16="http://schemas.microsoft.com/office/drawing/2014/main" id="{4DC2E29A-5B02-B947-AAE1-1EF7A80E15E2}"/>
              </a:ext>
            </a:extLst>
          </p:cNvPr>
          <p:cNvSpPr txBox="1">
            <a:spLocks/>
          </p:cNvSpPr>
          <p:nvPr/>
        </p:nvSpPr>
        <p:spPr>
          <a:xfrm>
            <a:off x="3564132" y="4502623"/>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went</a:t>
            </a: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35A6F7C1-5C0F-8044-ADAB-7DBC2E97BE84}"/>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88" name="TextBox 87">
                <a:extLst>
                  <a:ext uri="{FF2B5EF4-FFF2-40B4-BE49-F238E27FC236}">
                    <a16:creationId xmlns:a16="http://schemas.microsoft.com/office/drawing/2014/main" id="{35A6F7C1-5C0F-8044-ADAB-7DBC2E97BE84}"/>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13"/>
                <a:stretch>
                  <a:fillRect l="-719" t="-153125" r="-2158" b="-212500"/>
                </a:stretch>
              </a:blipFill>
            </p:spPr>
            <p:txBody>
              <a:bodyPr/>
              <a:lstStyle/>
              <a:p>
                <a:r>
                  <a:rPr lang="en-US">
                    <a:noFill/>
                  </a:rPr>
                  <a:t> </a:t>
                </a:r>
              </a:p>
            </p:txBody>
          </p:sp>
        </mc:Fallback>
      </mc:AlternateContent>
      <p:sp>
        <p:nvSpPr>
          <p:cNvPr id="64" name="Title 1">
            <a:extLst>
              <a:ext uri="{FF2B5EF4-FFF2-40B4-BE49-F238E27FC236}">
                <a16:creationId xmlns:a16="http://schemas.microsoft.com/office/drawing/2014/main" id="{97766CC2-287D-6348-8CAF-56FC1CE67802}"/>
              </a:ext>
            </a:extLst>
          </p:cNvPr>
          <p:cNvSpPr>
            <a:spLocks noGrp="1"/>
          </p:cNvSpPr>
          <p:nvPr>
            <p:ph type="title"/>
          </p:nvPr>
        </p:nvSpPr>
        <p:spPr/>
        <p:txBody>
          <a:bodyPr>
            <a:normAutofit/>
          </a:bodyPr>
          <a:lstStyle/>
          <a:p>
            <a:r>
              <a:rPr lang="en-US" dirty="0"/>
              <a:t>RNN: Forward Propagation</a:t>
            </a:r>
          </a:p>
        </p:txBody>
      </p:sp>
      <p:sp>
        <p:nvSpPr>
          <p:cNvPr id="3" name="TextBox 2">
            <a:extLst>
              <a:ext uri="{FF2B5EF4-FFF2-40B4-BE49-F238E27FC236}">
                <a16:creationId xmlns:a16="http://schemas.microsoft.com/office/drawing/2014/main" id="{C85879E1-613C-6ADF-0C7E-C14AF8F037AF}"/>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294724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4"/>
                <a:stretch>
                  <a:fillRect b="-6452"/>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6"/>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Content Placeholder 2">
                <a:extLst>
                  <a:ext uri="{FF2B5EF4-FFF2-40B4-BE49-F238E27FC236}">
                    <a16:creationId xmlns:a16="http://schemas.microsoft.com/office/drawing/2014/main" id="{920AC903-63CF-244F-AF78-1E015F906B08}"/>
                  </a:ext>
                </a:extLst>
              </p:cNvPr>
              <p:cNvSpPr txBox="1">
                <a:spLocks/>
              </p:cNvSpPr>
              <p:nvPr/>
            </p:nvSpPr>
            <p:spPr>
              <a:xfrm>
                <a:off x="3439270" y="1790435"/>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7" name="Content Placeholder 2">
                <a:extLst>
                  <a:ext uri="{FF2B5EF4-FFF2-40B4-BE49-F238E27FC236}">
                    <a16:creationId xmlns:a16="http://schemas.microsoft.com/office/drawing/2014/main" id="{920AC903-63CF-244F-AF78-1E015F906B08}"/>
                  </a:ext>
                </a:extLst>
              </p:cNvPr>
              <p:cNvSpPr txBox="1">
                <a:spLocks noRot="1" noChangeAspect="1" noMove="1" noResize="1" noEditPoints="1" noAdjustHandles="1" noChangeArrowheads="1" noChangeShapeType="1" noTextEdit="1"/>
              </p:cNvSpPr>
              <p:nvPr/>
            </p:nvSpPr>
            <p:spPr>
              <a:xfrm>
                <a:off x="3439270" y="1790435"/>
                <a:ext cx="1182560" cy="377691"/>
              </a:xfrm>
              <a:prstGeom prst="rect">
                <a:avLst/>
              </a:prstGeom>
              <a:blipFill>
                <a:blip r:embed="rId8"/>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8" name="Content Placeholder 2">
                <a:extLst>
                  <a:ext uri="{FF2B5EF4-FFF2-40B4-BE49-F238E27FC236}">
                    <a16:creationId xmlns:a16="http://schemas.microsoft.com/office/drawing/2014/main" id="{DD14B316-FA21-B445-B5C6-076462AB394B}"/>
                  </a:ext>
                </a:extLst>
              </p:cNvPr>
              <p:cNvSpPr txBox="1">
                <a:spLocks/>
              </p:cNvSpPr>
              <p:nvPr/>
            </p:nvSpPr>
            <p:spPr>
              <a:xfrm>
                <a:off x="5168062" y="1831142"/>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8" name="Content Placeholder 2">
                <a:extLst>
                  <a:ext uri="{FF2B5EF4-FFF2-40B4-BE49-F238E27FC236}">
                    <a16:creationId xmlns:a16="http://schemas.microsoft.com/office/drawing/2014/main" id="{DD14B316-FA21-B445-B5C6-076462AB394B}"/>
                  </a:ext>
                </a:extLst>
              </p:cNvPr>
              <p:cNvSpPr txBox="1">
                <a:spLocks noRot="1" noChangeAspect="1" noMove="1" noResize="1" noEditPoints="1" noAdjustHandles="1" noChangeArrowheads="1" noChangeShapeType="1" noTextEdit="1"/>
              </p:cNvSpPr>
              <p:nvPr/>
            </p:nvSpPr>
            <p:spPr>
              <a:xfrm>
                <a:off x="5168062" y="1831142"/>
                <a:ext cx="1182560" cy="377691"/>
              </a:xfrm>
              <a:prstGeom prst="rect">
                <a:avLst/>
              </a:prstGeom>
              <a:blipFill>
                <a:blip r:embed="rId9"/>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Content Placeholder 2">
                <a:extLst>
                  <a:ext uri="{FF2B5EF4-FFF2-40B4-BE49-F238E27FC236}">
                    <a16:creationId xmlns:a16="http://schemas.microsoft.com/office/drawing/2014/main" id="{A5C72C0C-196F-D14D-B7C7-B894A9473A57}"/>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1" name="Content Placeholder 2">
                <a:extLst>
                  <a:ext uri="{FF2B5EF4-FFF2-40B4-BE49-F238E27FC236}">
                    <a16:creationId xmlns:a16="http://schemas.microsoft.com/office/drawing/2014/main" id="{A5C72C0C-196F-D14D-B7C7-B894A9473A57}"/>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2" name="Content Placeholder 2">
                <a:extLst>
                  <a:ext uri="{FF2B5EF4-FFF2-40B4-BE49-F238E27FC236}">
                    <a16:creationId xmlns:a16="http://schemas.microsoft.com/office/drawing/2014/main" id="{FA120483-D21E-3A49-B318-1CB36CEEDB5A}"/>
                  </a:ext>
                </a:extLst>
              </p:cNvPr>
              <p:cNvSpPr txBox="1">
                <a:spLocks/>
              </p:cNvSpPr>
              <p:nvPr/>
            </p:nvSpPr>
            <p:spPr>
              <a:xfrm>
                <a:off x="5573971" y="4177576"/>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2" name="Content Placeholder 2">
                <a:extLst>
                  <a:ext uri="{FF2B5EF4-FFF2-40B4-BE49-F238E27FC236}">
                    <a16:creationId xmlns:a16="http://schemas.microsoft.com/office/drawing/2014/main" id="{FA120483-D21E-3A49-B318-1CB36CEEDB5A}"/>
                  </a:ext>
                </a:extLst>
              </p:cNvPr>
              <p:cNvSpPr txBox="1">
                <a:spLocks noRot="1" noChangeAspect="1" noMove="1" noResize="1" noEditPoints="1" noAdjustHandles="1" noChangeArrowheads="1" noChangeShapeType="1" noTextEdit="1"/>
              </p:cNvSpPr>
              <p:nvPr/>
            </p:nvSpPr>
            <p:spPr>
              <a:xfrm>
                <a:off x="5573971" y="4177576"/>
                <a:ext cx="349775" cy="377691"/>
              </a:xfrm>
              <a:prstGeom prst="rect">
                <a:avLst/>
              </a:prstGeom>
              <a:blipFill>
                <a:blip r:embed="rId12"/>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3"/>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4"/>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E79B6EB-C451-D04B-B1B0-087954287C6F}"/>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124" name="Rectangle 123">
                <a:extLst>
                  <a:ext uri="{FF2B5EF4-FFF2-40B4-BE49-F238E27FC236}">
                    <a16:creationId xmlns:a16="http://schemas.microsoft.com/office/drawing/2014/main" id="{4E79B6EB-C451-D04B-B1B0-087954287C6F}"/>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D39D8EA6-94BF-C944-90F0-487881524E96}"/>
                  </a:ext>
                </a:extLst>
              </p:cNvPr>
              <p:cNvSpPr/>
              <p:nvPr/>
            </p:nvSpPr>
            <p:spPr>
              <a:xfrm>
                <a:off x="5274394" y="1395188"/>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3</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3</m:t>
                              </m:r>
                            </m:sup>
                          </m:sSup>
                        </m:e>
                      </m:d>
                    </m:oMath>
                  </m:oMathPara>
                </a14:m>
                <a:endParaRPr lang="en-US" sz="1050" dirty="0">
                  <a:latin typeface="Corbel" panose="020B0503020204020204" pitchFamily="34" charset="0"/>
                </a:endParaRPr>
              </a:p>
            </p:txBody>
          </p:sp>
        </mc:Choice>
        <mc:Fallback xmlns="">
          <p:sp>
            <p:nvSpPr>
              <p:cNvPr id="125" name="Rectangle 124">
                <a:extLst>
                  <a:ext uri="{FF2B5EF4-FFF2-40B4-BE49-F238E27FC236}">
                    <a16:creationId xmlns:a16="http://schemas.microsoft.com/office/drawing/2014/main" id="{D39D8EA6-94BF-C944-90F0-487881524E96}"/>
                  </a:ext>
                </a:extLst>
              </p:cNvPr>
              <p:cNvSpPr>
                <a:spLocks noRot="1" noChangeAspect="1" noMove="1" noResize="1" noEditPoints="1" noAdjustHandles="1" noChangeArrowheads="1" noChangeShapeType="1" noTextEdit="1"/>
              </p:cNvSpPr>
              <p:nvPr/>
            </p:nvSpPr>
            <p:spPr>
              <a:xfrm>
                <a:off x="5274394" y="1395188"/>
                <a:ext cx="839076" cy="25391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17"/>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p:sp>
        <p:nvSpPr>
          <p:cNvPr id="130" name="Content Placeholder 2">
            <a:extLst>
              <a:ext uri="{FF2B5EF4-FFF2-40B4-BE49-F238E27FC236}">
                <a16:creationId xmlns:a16="http://schemas.microsoft.com/office/drawing/2014/main" id="{4DC2E29A-5B02-B947-AAE1-1EF7A80E15E2}"/>
              </a:ext>
            </a:extLst>
          </p:cNvPr>
          <p:cNvSpPr txBox="1">
            <a:spLocks/>
          </p:cNvSpPr>
          <p:nvPr/>
        </p:nvSpPr>
        <p:spPr>
          <a:xfrm>
            <a:off x="3564132" y="4502623"/>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went</a:t>
            </a:r>
          </a:p>
        </p:txBody>
      </p:sp>
      <p:sp>
        <p:nvSpPr>
          <p:cNvPr id="131" name="Content Placeholder 2">
            <a:extLst>
              <a:ext uri="{FF2B5EF4-FFF2-40B4-BE49-F238E27FC236}">
                <a16:creationId xmlns:a16="http://schemas.microsoft.com/office/drawing/2014/main" id="{884FC12A-0129-4F4F-9451-AADE3FF0302A}"/>
              </a:ext>
            </a:extLst>
          </p:cNvPr>
          <p:cNvSpPr txBox="1">
            <a:spLocks/>
          </p:cNvSpPr>
          <p:nvPr/>
        </p:nvSpPr>
        <p:spPr>
          <a:xfrm>
            <a:off x="5361935" y="44947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to</a:t>
            </a:r>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89F6E9D3-412D-2C4C-AA84-8A114DCD67BE}"/>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133" name="TextBox 132">
                <a:extLst>
                  <a:ext uri="{FF2B5EF4-FFF2-40B4-BE49-F238E27FC236}">
                    <a16:creationId xmlns:a16="http://schemas.microsoft.com/office/drawing/2014/main" id="{89F6E9D3-412D-2C4C-AA84-8A114DCD67BE}"/>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18"/>
                <a:stretch>
                  <a:fillRect l="-719" t="-153125" r="-2158" b="-212500"/>
                </a:stretch>
              </a:blipFill>
            </p:spPr>
            <p:txBody>
              <a:bodyPr/>
              <a:lstStyle/>
              <a:p>
                <a:r>
                  <a:rPr lang="en-US">
                    <a:noFill/>
                  </a:rPr>
                  <a:t> </a:t>
                </a:r>
              </a:p>
            </p:txBody>
          </p:sp>
        </mc:Fallback>
      </mc:AlternateContent>
      <p:sp>
        <p:nvSpPr>
          <p:cNvPr id="90" name="Title 1">
            <a:extLst>
              <a:ext uri="{FF2B5EF4-FFF2-40B4-BE49-F238E27FC236}">
                <a16:creationId xmlns:a16="http://schemas.microsoft.com/office/drawing/2014/main" id="{FBDC578E-5F8E-3D4A-820C-A09DC7909CD2}"/>
              </a:ext>
            </a:extLst>
          </p:cNvPr>
          <p:cNvSpPr>
            <a:spLocks noGrp="1"/>
          </p:cNvSpPr>
          <p:nvPr>
            <p:ph type="title"/>
          </p:nvPr>
        </p:nvSpPr>
        <p:spPr/>
        <p:txBody>
          <a:bodyPr>
            <a:normAutofit/>
          </a:bodyPr>
          <a:lstStyle/>
          <a:p>
            <a:r>
              <a:rPr lang="en-US" dirty="0"/>
              <a:t>RNN: Forward Propagation</a:t>
            </a:r>
          </a:p>
        </p:txBody>
      </p:sp>
      <p:sp>
        <p:nvSpPr>
          <p:cNvPr id="3" name="TextBox 2">
            <a:extLst>
              <a:ext uri="{FF2B5EF4-FFF2-40B4-BE49-F238E27FC236}">
                <a16:creationId xmlns:a16="http://schemas.microsoft.com/office/drawing/2014/main" id="{C0F683EE-3937-A9E4-9708-51A2F666D60A}"/>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3171510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4"/>
                <a:stretch>
                  <a:fillRect b="-6452"/>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6"/>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7"/>
                <a:stretch>
                  <a:fillRect/>
                </a:stretch>
              </a:blipFill>
            </p:spPr>
            <p:txBody>
              <a:bodyPr/>
              <a:lstStyle/>
              <a:p>
                <a:r>
                  <a:rPr lang="en-US">
                    <a:noFill/>
                  </a:rPr>
                  <a:t> </a:t>
                </a:r>
              </a:p>
            </p:txBody>
          </p:sp>
        </mc:Fallback>
      </mc:AlternateContent>
      <p:sp>
        <p:nvSpPr>
          <p:cNvPr id="165" name="Rounded Rectangle 164">
            <a:extLst>
              <a:ext uri="{FF2B5EF4-FFF2-40B4-BE49-F238E27FC236}">
                <a16:creationId xmlns:a16="http://schemas.microsoft.com/office/drawing/2014/main" id="{4B2C5528-7DE4-E54A-96DB-162EE83E11FA}"/>
              </a:ext>
            </a:extLst>
          </p:cNvPr>
          <p:cNvSpPr/>
          <p:nvPr/>
        </p:nvSpPr>
        <p:spPr>
          <a:xfrm>
            <a:off x="6990487" y="400475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6" name="Oval 165">
            <a:extLst>
              <a:ext uri="{FF2B5EF4-FFF2-40B4-BE49-F238E27FC236}">
                <a16:creationId xmlns:a16="http://schemas.microsoft.com/office/drawing/2014/main" id="{BF5D1DDD-E243-4945-9BE6-AF554F5D1DEF}"/>
              </a:ext>
            </a:extLst>
          </p:cNvPr>
          <p:cNvSpPr/>
          <p:nvPr/>
        </p:nvSpPr>
        <p:spPr>
          <a:xfrm>
            <a:off x="7069073"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7" name="Oval 166">
            <a:extLst>
              <a:ext uri="{FF2B5EF4-FFF2-40B4-BE49-F238E27FC236}">
                <a16:creationId xmlns:a16="http://schemas.microsoft.com/office/drawing/2014/main" id="{4D0DA892-9667-8647-A4CD-A690575703B5}"/>
              </a:ext>
            </a:extLst>
          </p:cNvPr>
          <p:cNvSpPr/>
          <p:nvPr/>
        </p:nvSpPr>
        <p:spPr>
          <a:xfrm>
            <a:off x="7253768"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8" name="Oval 167">
            <a:extLst>
              <a:ext uri="{FF2B5EF4-FFF2-40B4-BE49-F238E27FC236}">
                <a16:creationId xmlns:a16="http://schemas.microsoft.com/office/drawing/2014/main" id="{528EA094-A252-2E4A-BE09-4884AFCC8157}"/>
              </a:ext>
            </a:extLst>
          </p:cNvPr>
          <p:cNvSpPr/>
          <p:nvPr/>
        </p:nvSpPr>
        <p:spPr>
          <a:xfrm>
            <a:off x="7438462"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9" name="Oval 168">
            <a:extLst>
              <a:ext uri="{FF2B5EF4-FFF2-40B4-BE49-F238E27FC236}">
                <a16:creationId xmlns:a16="http://schemas.microsoft.com/office/drawing/2014/main" id="{4121D2CD-4B48-F94A-A77C-9CE89F641011}"/>
              </a:ext>
            </a:extLst>
          </p:cNvPr>
          <p:cNvSpPr/>
          <p:nvPr/>
        </p:nvSpPr>
        <p:spPr>
          <a:xfrm>
            <a:off x="7627364"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2" name="Right Arrow 181">
            <a:extLst>
              <a:ext uri="{FF2B5EF4-FFF2-40B4-BE49-F238E27FC236}">
                <a16:creationId xmlns:a16="http://schemas.microsoft.com/office/drawing/2014/main" id="{31F218F5-7CAA-C947-9E0B-F41992B1BD9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3" name="Right Arrow 182">
            <a:extLst>
              <a:ext uri="{FF2B5EF4-FFF2-40B4-BE49-F238E27FC236}">
                <a16:creationId xmlns:a16="http://schemas.microsoft.com/office/drawing/2014/main" id="{6A153770-56BC-7549-92C1-9994774C09A8}"/>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4" name="Content Placeholder 2">
                <a:extLst>
                  <a:ext uri="{FF2B5EF4-FFF2-40B4-BE49-F238E27FC236}">
                    <a16:creationId xmlns:a16="http://schemas.microsoft.com/office/drawing/2014/main" id="{C3D61AC1-C1EE-0943-AB5B-90F7ED94F749}"/>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84" name="Content Placeholder 2">
                <a:extLst>
                  <a:ext uri="{FF2B5EF4-FFF2-40B4-BE49-F238E27FC236}">
                    <a16:creationId xmlns:a16="http://schemas.microsoft.com/office/drawing/2014/main" id="{C3D61AC1-C1EE-0943-AB5B-90F7ED94F749}"/>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Content Placeholder 2">
                <a:extLst>
                  <a:ext uri="{FF2B5EF4-FFF2-40B4-BE49-F238E27FC236}">
                    <a16:creationId xmlns:a16="http://schemas.microsoft.com/office/drawing/2014/main" id="{920AC903-63CF-244F-AF78-1E015F906B08}"/>
                  </a:ext>
                </a:extLst>
              </p:cNvPr>
              <p:cNvSpPr txBox="1">
                <a:spLocks/>
              </p:cNvSpPr>
              <p:nvPr/>
            </p:nvSpPr>
            <p:spPr>
              <a:xfrm>
                <a:off x="3439270" y="1790435"/>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7" name="Content Placeholder 2">
                <a:extLst>
                  <a:ext uri="{FF2B5EF4-FFF2-40B4-BE49-F238E27FC236}">
                    <a16:creationId xmlns:a16="http://schemas.microsoft.com/office/drawing/2014/main" id="{920AC903-63CF-244F-AF78-1E015F906B08}"/>
                  </a:ext>
                </a:extLst>
              </p:cNvPr>
              <p:cNvSpPr txBox="1">
                <a:spLocks noRot="1" noChangeAspect="1" noMove="1" noResize="1" noEditPoints="1" noAdjustHandles="1" noChangeArrowheads="1" noChangeShapeType="1" noTextEdit="1"/>
              </p:cNvSpPr>
              <p:nvPr/>
            </p:nvSpPr>
            <p:spPr>
              <a:xfrm>
                <a:off x="3439270" y="1790435"/>
                <a:ext cx="1182560" cy="377691"/>
              </a:xfrm>
              <a:prstGeom prst="rect">
                <a:avLst/>
              </a:prstGeom>
              <a:blipFill>
                <a:blip r:embed="rId10"/>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8" name="Content Placeholder 2">
                <a:extLst>
                  <a:ext uri="{FF2B5EF4-FFF2-40B4-BE49-F238E27FC236}">
                    <a16:creationId xmlns:a16="http://schemas.microsoft.com/office/drawing/2014/main" id="{DD14B316-FA21-B445-B5C6-076462AB394B}"/>
                  </a:ext>
                </a:extLst>
              </p:cNvPr>
              <p:cNvSpPr txBox="1">
                <a:spLocks/>
              </p:cNvSpPr>
              <p:nvPr/>
            </p:nvSpPr>
            <p:spPr>
              <a:xfrm>
                <a:off x="5168062" y="1831142"/>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8" name="Content Placeholder 2">
                <a:extLst>
                  <a:ext uri="{FF2B5EF4-FFF2-40B4-BE49-F238E27FC236}">
                    <a16:creationId xmlns:a16="http://schemas.microsoft.com/office/drawing/2014/main" id="{DD14B316-FA21-B445-B5C6-076462AB394B}"/>
                  </a:ext>
                </a:extLst>
              </p:cNvPr>
              <p:cNvSpPr txBox="1">
                <a:spLocks noRot="1" noChangeAspect="1" noMove="1" noResize="1" noEditPoints="1" noAdjustHandles="1" noChangeArrowheads="1" noChangeShapeType="1" noTextEdit="1"/>
              </p:cNvSpPr>
              <p:nvPr/>
            </p:nvSpPr>
            <p:spPr>
              <a:xfrm>
                <a:off x="5168062" y="1831142"/>
                <a:ext cx="1182560" cy="377691"/>
              </a:xfrm>
              <a:prstGeom prst="rect">
                <a:avLst/>
              </a:prstGeom>
              <a:blipFill>
                <a:blip r:embed="rId11"/>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9" name="Content Placeholder 2">
                <a:extLst>
                  <a:ext uri="{FF2B5EF4-FFF2-40B4-BE49-F238E27FC236}">
                    <a16:creationId xmlns:a16="http://schemas.microsoft.com/office/drawing/2014/main" id="{5125CD9F-D43E-3943-B513-29350E305625}"/>
                  </a:ext>
                </a:extLst>
              </p:cNvPr>
              <p:cNvSpPr txBox="1">
                <a:spLocks/>
              </p:cNvSpPr>
              <p:nvPr/>
            </p:nvSpPr>
            <p:spPr>
              <a:xfrm>
                <a:off x="6923382" y="1850979"/>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4</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9" name="Content Placeholder 2">
                <a:extLst>
                  <a:ext uri="{FF2B5EF4-FFF2-40B4-BE49-F238E27FC236}">
                    <a16:creationId xmlns:a16="http://schemas.microsoft.com/office/drawing/2014/main" id="{5125CD9F-D43E-3943-B513-29350E305625}"/>
                  </a:ext>
                </a:extLst>
              </p:cNvPr>
              <p:cNvSpPr txBox="1">
                <a:spLocks noRot="1" noChangeAspect="1" noMove="1" noResize="1" noEditPoints="1" noAdjustHandles="1" noChangeArrowheads="1" noChangeShapeType="1" noTextEdit="1"/>
              </p:cNvSpPr>
              <p:nvPr/>
            </p:nvSpPr>
            <p:spPr>
              <a:xfrm>
                <a:off x="6923382" y="1850979"/>
                <a:ext cx="1182560" cy="377691"/>
              </a:xfrm>
              <a:prstGeom prst="rect">
                <a:avLst/>
              </a:prstGeom>
              <a:blipFill>
                <a:blip r:embed="rId12"/>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Content Placeholder 2">
                <a:extLst>
                  <a:ext uri="{FF2B5EF4-FFF2-40B4-BE49-F238E27FC236}">
                    <a16:creationId xmlns:a16="http://schemas.microsoft.com/office/drawing/2014/main" id="{A5C72C0C-196F-D14D-B7C7-B894A9473A57}"/>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1" name="Content Placeholder 2">
                <a:extLst>
                  <a:ext uri="{FF2B5EF4-FFF2-40B4-BE49-F238E27FC236}">
                    <a16:creationId xmlns:a16="http://schemas.microsoft.com/office/drawing/2014/main" id="{A5C72C0C-196F-D14D-B7C7-B894A9473A57}"/>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2" name="Content Placeholder 2">
                <a:extLst>
                  <a:ext uri="{FF2B5EF4-FFF2-40B4-BE49-F238E27FC236}">
                    <a16:creationId xmlns:a16="http://schemas.microsoft.com/office/drawing/2014/main" id="{FA120483-D21E-3A49-B318-1CB36CEEDB5A}"/>
                  </a:ext>
                </a:extLst>
              </p:cNvPr>
              <p:cNvSpPr txBox="1">
                <a:spLocks/>
              </p:cNvSpPr>
              <p:nvPr/>
            </p:nvSpPr>
            <p:spPr>
              <a:xfrm>
                <a:off x="5573971" y="4177576"/>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2" name="Content Placeholder 2">
                <a:extLst>
                  <a:ext uri="{FF2B5EF4-FFF2-40B4-BE49-F238E27FC236}">
                    <a16:creationId xmlns:a16="http://schemas.microsoft.com/office/drawing/2014/main" id="{FA120483-D21E-3A49-B318-1CB36CEEDB5A}"/>
                  </a:ext>
                </a:extLst>
              </p:cNvPr>
              <p:cNvSpPr txBox="1">
                <a:spLocks noRot="1" noChangeAspect="1" noMove="1" noResize="1" noEditPoints="1" noAdjustHandles="1" noChangeArrowheads="1" noChangeShapeType="1" noTextEdit="1"/>
              </p:cNvSpPr>
              <p:nvPr/>
            </p:nvSpPr>
            <p:spPr>
              <a:xfrm>
                <a:off x="5573971" y="4177576"/>
                <a:ext cx="349775" cy="37769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3" name="Content Placeholder 2">
                <a:extLst>
                  <a:ext uri="{FF2B5EF4-FFF2-40B4-BE49-F238E27FC236}">
                    <a16:creationId xmlns:a16="http://schemas.microsoft.com/office/drawing/2014/main" id="{A0550B78-C097-A540-9272-EF3B08EE4E78}"/>
                  </a:ext>
                </a:extLst>
              </p:cNvPr>
              <p:cNvSpPr txBox="1">
                <a:spLocks/>
              </p:cNvSpPr>
              <p:nvPr/>
            </p:nvSpPr>
            <p:spPr>
              <a:xfrm>
                <a:off x="7327700" y="419414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4</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3" name="Content Placeholder 2">
                <a:extLst>
                  <a:ext uri="{FF2B5EF4-FFF2-40B4-BE49-F238E27FC236}">
                    <a16:creationId xmlns:a16="http://schemas.microsoft.com/office/drawing/2014/main" id="{A0550B78-C097-A540-9272-EF3B08EE4E78}"/>
                  </a:ext>
                </a:extLst>
              </p:cNvPr>
              <p:cNvSpPr txBox="1">
                <a:spLocks noRot="1" noChangeAspect="1" noMove="1" noResize="1" noEditPoints="1" noAdjustHandles="1" noChangeArrowheads="1" noChangeShapeType="1" noTextEdit="1"/>
              </p:cNvSpPr>
              <p:nvPr/>
            </p:nvSpPr>
            <p:spPr>
              <a:xfrm>
                <a:off x="7327700" y="4194143"/>
                <a:ext cx="349775" cy="377691"/>
              </a:xfrm>
              <a:prstGeom prst="rect">
                <a:avLst/>
              </a:prstGeom>
              <a:blipFill>
                <a:blip r:embed="rId16"/>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7"/>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8"/>
                <a:stretch>
                  <a:fillRect/>
                </a:stretch>
              </a:blipFill>
            </p:spPr>
            <p:txBody>
              <a:bodyPr/>
              <a:lstStyle/>
              <a:p>
                <a:r>
                  <a:rPr lang="en-US">
                    <a:noFill/>
                  </a:rPr>
                  <a:t> </a:t>
                </a:r>
              </a:p>
            </p:txBody>
          </p:sp>
        </mc:Fallback>
      </mc:AlternateContent>
      <p:sp>
        <p:nvSpPr>
          <p:cNvPr id="200" name="Right Arrow 199">
            <a:extLst>
              <a:ext uri="{FF2B5EF4-FFF2-40B4-BE49-F238E27FC236}">
                <a16:creationId xmlns:a16="http://schemas.microsoft.com/office/drawing/2014/main" id="{BD12B914-5DFB-1C4F-BC8A-44B371B0E731}"/>
              </a:ext>
            </a:extLst>
          </p:cNvPr>
          <p:cNvSpPr/>
          <p:nvPr/>
        </p:nvSpPr>
        <p:spPr>
          <a:xfrm>
            <a:off x="6328520" y="313556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9"/>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E79B6EB-C451-D04B-B1B0-087954287C6F}"/>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124" name="Rectangle 123">
                <a:extLst>
                  <a:ext uri="{FF2B5EF4-FFF2-40B4-BE49-F238E27FC236}">
                    <a16:creationId xmlns:a16="http://schemas.microsoft.com/office/drawing/2014/main" id="{4E79B6EB-C451-D04B-B1B0-087954287C6F}"/>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D39D8EA6-94BF-C944-90F0-487881524E96}"/>
                  </a:ext>
                </a:extLst>
              </p:cNvPr>
              <p:cNvSpPr/>
              <p:nvPr/>
            </p:nvSpPr>
            <p:spPr>
              <a:xfrm>
                <a:off x="5274394" y="1395188"/>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3</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3</m:t>
                              </m:r>
                            </m:sup>
                          </m:sSup>
                        </m:e>
                      </m:d>
                    </m:oMath>
                  </m:oMathPara>
                </a14:m>
                <a:endParaRPr lang="en-US" sz="1050" dirty="0">
                  <a:latin typeface="Corbel" panose="020B0503020204020204" pitchFamily="34" charset="0"/>
                </a:endParaRPr>
              </a:p>
            </p:txBody>
          </p:sp>
        </mc:Choice>
        <mc:Fallback xmlns="">
          <p:sp>
            <p:nvSpPr>
              <p:cNvPr id="125" name="Rectangle 124">
                <a:extLst>
                  <a:ext uri="{FF2B5EF4-FFF2-40B4-BE49-F238E27FC236}">
                    <a16:creationId xmlns:a16="http://schemas.microsoft.com/office/drawing/2014/main" id="{D39D8EA6-94BF-C944-90F0-487881524E96}"/>
                  </a:ext>
                </a:extLst>
              </p:cNvPr>
              <p:cNvSpPr>
                <a:spLocks noRot="1" noChangeAspect="1" noMove="1" noResize="1" noEditPoints="1" noAdjustHandles="1" noChangeArrowheads="1" noChangeShapeType="1" noTextEdit="1"/>
              </p:cNvSpPr>
              <p:nvPr/>
            </p:nvSpPr>
            <p:spPr>
              <a:xfrm>
                <a:off x="5274394" y="1395188"/>
                <a:ext cx="839076" cy="25391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B61BD32E-0168-5441-9282-F21A55FE1604}"/>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6" name="Rectangle 125">
                <a:extLst>
                  <a:ext uri="{FF2B5EF4-FFF2-40B4-BE49-F238E27FC236}">
                    <a16:creationId xmlns:a16="http://schemas.microsoft.com/office/drawing/2014/main" id="{B61BD32E-0168-5441-9282-F21A55FE1604}"/>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23"/>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p:sp>
        <p:nvSpPr>
          <p:cNvPr id="130" name="Content Placeholder 2">
            <a:extLst>
              <a:ext uri="{FF2B5EF4-FFF2-40B4-BE49-F238E27FC236}">
                <a16:creationId xmlns:a16="http://schemas.microsoft.com/office/drawing/2014/main" id="{4DC2E29A-5B02-B947-AAE1-1EF7A80E15E2}"/>
              </a:ext>
            </a:extLst>
          </p:cNvPr>
          <p:cNvSpPr txBox="1">
            <a:spLocks/>
          </p:cNvSpPr>
          <p:nvPr/>
        </p:nvSpPr>
        <p:spPr>
          <a:xfrm>
            <a:off x="3564132" y="4502623"/>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went</a:t>
            </a:r>
          </a:p>
        </p:txBody>
      </p:sp>
      <p:sp>
        <p:nvSpPr>
          <p:cNvPr id="131" name="Content Placeholder 2">
            <a:extLst>
              <a:ext uri="{FF2B5EF4-FFF2-40B4-BE49-F238E27FC236}">
                <a16:creationId xmlns:a16="http://schemas.microsoft.com/office/drawing/2014/main" id="{884FC12A-0129-4F4F-9451-AADE3FF0302A}"/>
              </a:ext>
            </a:extLst>
          </p:cNvPr>
          <p:cNvSpPr txBox="1">
            <a:spLocks/>
          </p:cNvSpPr>
          <p:nvPr/>
        </p:nvSpPr>
        <p:spPr>
          <a:xfrm>
            <a:off x="5361935" y="44947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to</a:t>
            </a:r>
          </a:p>
        </p:txBody>
      </p:sp>
      <p:sp>
        <p:nvSpPr>
          <p:cNvPr id="132" name="Content Placeholder 2">
            <a:extLst>
              <a:ext uri="{FF2B5EF4-FFF2-40B4-BE49-F238E27FC236}">
                <a16:creationId xmlns:a16="http://schemas.microsoft.com/office/drawing/2014/main" id="{563A26FC-F8F6-534F-BEE4-B53D1382B65B}"/>
              </a:ext>
            </a:extLst>
          </p:cNvPr>
          <p:cNvSpPr txBox="1">
            <a:spLocks/>
          </p:cNvSpPr>
          <p:nvPr/>
        </p:nvSpPr>
        <p:spPr>
          <a:xfrm>
            <a:off x="7065363" y="4494586"/>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class</a:t>
            </a:r>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BA5EB9BF-1C8D-6345-B5F3-45C1DD035B13}"/>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133" name="TextBox 132">
                <a:extLst>
                  <a:ext uri="{FF2B5EF4-FFF2-40B4-BE49-F238E27FC236}">
                    <a16:creationId xmlns:a16="http://schemas.microsoft.com/office/drawing/2014/main" id="{BA5EB9BF-1C8D-6345-B5F3-45C1DD035B13}"/>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24"/>
                <a:stretch>
                  <a:fillRect l="-719" t="-153125" r="-2158" b="-212500"/>
                </a:stretch>
              </a:blipFill>
            </p:spPr>
            <p:txBody>
              <a:bodyPr/>
              <a:lstStyle/>
              <a:p>
                <a:r>
                  <a:rPr lang="en-US">
                    <a:noFill/>
                  </a:rPr>
                  <a:t> </a:t>
                </a:r>
              </a:p>
            </p:txBody>
          </p:sp>
        </mc:Fallback>
      </mc:AlternateContent>
      <p:sp>
        <p:nvSpPr>
          <p:cNvPr id="123" name="Title 1">
            <a:extLst>
              <a:ext uri="{FF2B5EF4-FFF2-40B4-BE49-F238E27FC236}">
                <a16:creationId xmlns:a16="http://schemas.microsoft.com/office/drawing/2014/main" id="{1844A5FD-77DB-C640-8384-2AC1B5ABB54C}"/>
              </a:ext>
            </a:extLst>
          </p:cNvPr>
          <p:cNvSpPr>
            <a:spLocks noGrp="1"/>
          </p:cNvSpPr>
          <p:nvPr>
            <p:ph type="title"/>
          </p:nvPr>
        </p:nvSpPr>
        <p:spPr/>
        <p:txBody>
          <a:bodyPr>
            <a:normAutofit/>
          </a:bodyPr>
          <a:lstStyle/>
          <a:p>
            <a:r>
              <a:rPr lang="en-US" dirty="0"/>
              <a:t>RNN: Forward Propagation</a:t>
            </a:r>
          </a:p>
        </p:txBody>
      </p:sp>
      <p:sp>
        <p:nvSpPr>
          <p:cNvPr id="3" name="TextBox 2">
            <a:extLst>
              <a:ext uri="{FF2B5EF4-FFF2-40B4-BE49-F238E27FC236}">
                <a16:creationId xmlns:a16="http://schemas.microsoft.com/office/drawing/2014/main" id="{3045634C-43EC-77CE-05B1-1589DE5D5F2D}"/>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986875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1DA1F74-60C1-A340-B91C-CDCBB1851091}"/>
              </a:ext>
            </a:extLst>
          </p:cNvPr>
          <p:cNvSpPr/>
          <p:nvPr/>
        </p:nvSpPr>
        <p:spPr>
          <a:xfrm>
            <a:off x="3524250" y="4175093"/>
            <a:ext cx="982979" cy="755138"/>
          </a:xfrm>
          <a:custGeom>
            <a:avLst/>
            <a:gdLst>
              <a:gd name="connsiteX0" fmla="*/ 762000 w 1181100"/>
              <a:gd name="connsiteY0" fmla="*/ 26874 h 834715"/>
              <a:gd name="connsiteX1" fmla="*/ 609600 w 1181100"/>
              <a:gd name="connsiteY1" fmla="*/ 52274 h 834715"/>
              <a:gd name="connsiteX2" fmla="*/ 393700 w 1181100"/>
              <a:gd name="connsiteY2" fmla="*/ 64974 h 834715"/>
              <a:gd name="connsiteX3" fmla="*/ 330200 w 1181100"/>
              <a:gd name="connsiteY3" fmla="*/ 77674 h 834715"/>
              <a:gd name="connsiteX4" fmla="*/ 203200 w 1181100"/>
              <a:gd name="connsiteY4" fmla="*/ 128474 h 834715"/>
              <a:gd name="connsiteX5" fmla="*/ 127000 w 1181100"/>
              <a:gd name="connsiteY5" fmla="*/ 191974 h 834715"/>
              <a:gd name="connsiteX6" fmla="*/ 88900 w 1181100"/>
              <a:gd name="connsiteY6" fmla="*/ 204674 h 834715"/>
              <a:gd name="connsiteX7" fmla="*/ 63500 w 1181100"/>
              <a:gd name="connsiteY7" fmla="*/ 242774 h 834715"/>
              <a:gd name="connsiteX8" fmla="*/ 25400 w 1181100"/>
              <a:gd name="connsiteY8" fmla="*/ 280874 h 834715"/>
              <a:gd name="connsiteX9" fmla="*/ 0 w 1181100"/>
              <a:gd name="connsiteY9" fmla="*/ 357074 h 834715"/>
              <a:gd name="connsiteX10" fmla="*/ 25400 w 1181100"/>
              <a:gd name="connsiteY10" fmla="*/ 534874 h 834715"/>
              <a:gd name="connsiteX11" fmla="*/ 50800 w 1181100"/>
              <a:gd name="connsiteY11" fmla="*/ 572974 h 834715"/>
              <a:gd name="connsiteX12" fmla="*/ 88900 w 1181100"/>
              <a:gd name="connsiteY12" fmla="*/ 598374 h 834715"/>
              <a:gd name="connsiteX13" fmla="*/ 190500 w 1181100"/>
              <a:gd name="connsiteY13" fmla="*/ 687274 h 834715"/>
              <a:gd name="connsiteX14" fmla="*/ 228600 w 1181100"/>
              <a:gd name="connsiteY14" fmla="*/ 712674 h 834715"/>
              <a:gd name="connsiteX15" fmla="*/ 266700 w 1181100"/>
              <a:gd name="connsiteY15" fmla="*/ 738074 h 834715"/>
              <a:gd name="connsiteX16" fmla="*/ 381000 w 1181100"/>
              <a:gd name="connsiteY16" fmla="*/ 776174 h 834715"/>
              <a:gd name="connsiteX17" fmla="*/ 419100 w 1181100"/>
              <a:gd name="connsiteY17" fmla="*/ 788874 h 834715"/>
              <a:gd name="connsiteX18" fmla="*/ 508000 w 1181100"/>
              <a:gd name="connsiteY18" fmla="*/ 801574 h 834715"/>
              <a:gd name="connsiteX19" fmla="*/ 977900 w 1181100"/>
              <a:gd name="connsiteY19" fmla="*/ 801574 h 834715"/>
              <a:gd name="connsiteX20" fmla="*/ 1092200 w 1181100"/>
              <a:gd name="connsiteY20" fmla="*/ 750774 h 834715"/>
              <a:gd name="connsiteX21" fmla="*/ 1104900 w 1181100"/>
              <a:gd name="connsiteY21" fmla="*/ 712674 h 834715"/>
              <a:gd name="connsiteX22" fmla="*/ 1130300 w 1181100"/>
              <a:gd name="connsiteY22" fmla="*/ 674574 h 834715"/>
              <a:gd name="connsiteX23" fmla="*/ 1155700 w 1181100"/>
              <a:gd name="connsiteY23" fmla="*/ 598374 h 834715"/>
              <a:gd name="connsiteX24" fmla="*/ 1168400 w 1181100"/>
              <a:gd name="connsiteY24" fmla="*/ 560274 h 834715"/>
              <a:gd name="connsiteX25" fmla="*/ 1181100 w 1181100"/>
              <a:gd name="connsiteY25" fmla="*/ 522174 h 834715"/>
              <a:gd name="connsiteX26" fmla="*/ 1155700 w 1181100"/>
              <a:gd name="connsiteY26" fmla="*/ 255474 h 834715"/>
              <a:gd name="connsiteX27" fmla="*/ 1130300 w 1181100"/>
              <a:gd name="connsiteY27" fmla="*/ 204674 h 834715"/>
              <a:gd name="connsiteX28" fmla="*/ 1041400 w 1181100"/>
              <a:gd name="connsiteY28" fmla="*/ 103074 h 834715"/>
              <a:gd name="connsiteX29" fmla="*/ 1028700 w 1181100"/>
              <a:gd name="connsiteY29" fmla="*/ 64974 h 834715"/>
              <a:gd name="connsiteX30" fmla="*/ 990600 w 1181100"/>
              <a:gd name="connsiteY30" fmla="*/ 14174 h 834715"/>
              <a:gd name="connsiteX31" fmla="*/ 952500 w 1181100"/>
              <a:gd name="connsiteY31" fmla="*/ 1474 h 834715"/>
              <a:gd name="connsiteX32" fmla="*/ 812800 w 1181100"/>
              <a:gd name="connsiteY32" fmla="*/ 1474 h 83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81100" h="834715">
                <a:moveTo>
                  <a:pt x="762000" y="26874"/>
                </a:moveTo>
                <a:cubicBezTo>
                  <a:pt x="709717" y="37331"/>
                  <a:pt x="663609" y="47773"/>
                  <a:pt x="609600" y="52274"/>
                </a:cubicBezTo>
                <a:cubicBezTo>
                  <a:pt x="537758" y="58261"/>
                  <a:pt x="465667" y="60741"/>
                  <a:pt x="393700" y="64974"/>
                </a:cubicBezTo>
                <a:cubicBezTo>
                  <a:pt x="372533" y="69207"/>
                  <a:pt x="351025" y="71994"/>
                  <a:pt x="330200" y="77674"/>
                </a:cubicBezTo>
                <a:cubicBezTo>
                  <a:pt x="280423" y="91250"/>
                  <a:pt x="246564" y="103695"/>
                  <a:pt x="203200" y="128474"/>
                </a:cubicBezTo>
                <a:cubicBezTo>
                  <a:pt x="57772" y="211576"/>
                  <a:pt x="284601" y="86906"/>
                  <a:pt x="127000" y="191974"/>
                </a:cubicBezTo>
                <a:cubicBezTo>
                  <a:pt x="115861" y="199400"/>
                  <a:pt x="101600" y="200441"/>
                  <a:pt x="88900" y="204674"/>
                </a:cubicBezTo>
                <a:cubicBezTo>
                  <a:pt x="80433" y="217374"/>
                  <a:pt x="73271" y="231048"/>
                  <a:pt x="63500" y="242774"/>
                </a:cubicBezTo>
                <a:cubicBezTo>
                  <a:pt x="52002" y="256572"/>
                  <a:pt x="34122" y="265174"/>
                  <a:pt x="25400" y="280874"/>
                </a:cubicBezTo>
                <a:cubicBezTo>
                  <a:pt x="12397" y="304279"/>
                  <a:pt x="0" y="357074"/>
                  <a:pt x="0" y="357074"/>
                </a:cubicBezTo>
                <a:cubicBezTo>
                  <a:pt x="3245" y="392766"/>
                  <a:pt x="968" y="486009"/>
                  <a:pt x="25400" y="534874"/>
                </a:cubicBezTo>
                <a:cubicBezTo>
                  <a:pt x="32226" y="548526"/>
                  <a:pt x="40007" y="562181"/>
                  <a:pt x="50800" y="572974"/>
                </a:cubicBezTo>
                <a:cubicBezTo>
                  <a:pt x="61593" y="583767"/>
                  <a:pt x="76200" y="589907"/>
                  <a:pt x="88900" y="598374"/>
                </a:cubicBezTo>
                <a:cubicBezTo>
                  <a:pt x="131233" y="661874"/>
                  <a:pt x="101600" y="628007"/>
                  <a:pt x="190500" y="687274"/>
                </a:cubicBezTo>
                <a:lnTo>
                  <a:pt x="228600" y="712674"/>
                </a:lnTo>
                <a:cubicBezTo>
                  <a:pt x="241300" y="721141"/>
                  <a:pt x="252220" y="733247"/>
                  <a:pt x="266700" y="738074"/>
                </a:cubicBezTo>
                <a:lnTo>
                  <a:pt x="381000" y="776174"/>
                </a:lnTo>
                <a:cubicBezTo>
                  <a:pt x="393700" y="780407"/>
                  <a:pt x="405848" y="786981"/>
                  <a:pt x="419100" y="788874"/>
                </a:cubicBezTo>
                <a:lnTo>
                  <a:pt x="508000" y="801574"/>
                </a:lnTo>
                <a:cubicBezTo>
                  <a:pt x="678085" y="858269"/>
                  <a:pt x="582421" y="831235"/>
                  <a:pt x="977900" y="801574"/>
                </a:cubicBezTo>
                <a:cubicBezTo>
                  <a:pt x="1028987" y="797742"/>
                  <a:pt x="1054394" y="775978"/>
                  <a:pt x="1092200" y="750774"/>
                </a:cubicBezTo>
                <a:cubicBezTo>
                  <a:pt x="1096433" y="738074"/>
                  <a:pt x="1098913" y="724648"/>
                  <a:pt x="1104900" y="712674"/>
                </a:cubicBezTo>
                <a:cubicBezTo>
                  <a:pt x="1111726" y="699022"/>
                  <a:pt x="1124101" y="688522"/>
                  <a:pt x="1130300" y="674574"/>
                </a:cubicBezTo>
                <a:cubicBezTo>
                  <a:pt x="1141174" y="650108"/>
                  <a:pt x="1147233" y="623774"/>
                  <a:pt x="1155700" y="598374"/>
                </a:cubicBezTo>
                <a:lnTo>
                  <a:pt x="1168400" y="560274"/>
                </a:lnTo>
                <a:lnTo>
                  <a:pt x="1181100" y="522174"/>
                </a:lnTo>
                <a:cubicBezTo>
                  <a:pt x="1172633" y="433274"/>
                  <a:pt x="1169809" y="343655"/>
                  <a:pt x="1155700" y="255474"/>
                </a:cubicBezTo>
                <a:cubicBezTo>
                  <a:pt x="1152709" y="236780"/>
                  <a:pt x="1140334" y="220728"/>
                  <a:pt x="1130300" y="204674"/>
                </a:cubicBezTo>
                <a:cubicBezTo>
                  <a:pt x="1101151" y="158035"/>
                  <a:pt x="1080784" y="142458"/>
                  <a:pt x="1041400" y="103074"/>
                </a:cubicBezTo>
                <a:cubicBezTo>
                  <a:pt x="1037167" y="90374"/>
                  <a:pt x="1035342" y="76597"/>
                  <a:pt x="1028700" y="64974"/>
                </a:cubicBezTo>
                <a:cubicBezTo>
                  <a:pt x="1018198" y="46596"/>
                  <a:pt x="1006861" y="27725"/>
                  <a:pt x="990600" y="14174"/>
                </a:cubicBezTo>
                <a:cubicBezTo>
                  <a:pt x="980316" y="5604"/>
                  <a:pt x="965853" y="2428"/>
                  <a:pt x="952500" y="1474"/>
                </a:cubicBezTo>
                <a:cubicBezTo>
                  <a:pt x="906052" y="-1844"/>
                  <a:pt x="859367" y="1474"/>
                  <a:pt x="812800" y="1474"/>
                </a:cubicBezTo>
              </a:path>
            </a:pathLst>
          </a:cu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4" name="Freeform 3">
            <a:extLst>
              <a:ext uri="{FF2B5EF4-FFF2-40B4-BE49-F238E27FC236}">
                <a16:creationId xmlns:a16="http://schemas.microsoft.com/office/drawing/2014/main" id="{3F1A0207-26EF-FD45-9BB4-89C2B26AAFDC}"/>
              </a:ext>
            </a:extLst>
          </p:cNvPr>
          <p:cNvSpPr/>
          <p:nvPr/>
        </p:nvSpPr>
        <p:spPr>
          <a:xfrm>
            <a:off x="5410200" y="4200526"/>
            <a:ext cx="600075" cy="685979"/>
          </a:xfrm>
          <a:custGeom>
            <a:avLst/>
            <a:gdLst>
              <a:gd name="connsiteX0" fmla="*/ 635000 w 800100"/>
              <a:gd name="connsiteY0" fmla="*/ 889000 h 914639"/>
              <a:gd name="connsiteX1" fmla="*/ 571500 w 800100"/>
              <a:gd name="connsiteY1" fmla="*/ 914400 h 914639"/>
              <a:gd name="connsiteX2" fmla="*/ 419100 w 800100"/>
              <a:gd name="connsiteY2" fmla="*/ 889000 h 914639"/>
              <a:gd name="connsiteX3" fmla="*/ 381000 w 800100"/>
              <a:gd name="connsiteY3" fmla="*/ 863600 h 914639"/>
              <a:gd name="connsiteX4" fmla="*/ 279400 w 800100"/>
              <a:gd name="connsiteY4" fmla="*/ 838200 h 914639"/>
              <a:gd name="connsiteX5" fmla="*/ 127000 w 800100"/>
              <a:gd name="connsiteY5" fmla="*/ 800100 h 914639"/>
              <a:gd name="connsiteX6" fmla="*/ 88900 w 800100"/>
              <a:gd name="connsiteY6" fmla="*/ 787400 h 914639"/>
              <a:gd name="connsiteX7" fmla="*/ 38100 w 800100"/>
              <a:gd name="connsiteY7" fmla="*/ 711200 h 914639"/>
              <a:gd name="connsiteX8" fmla="*/ 0 w 800100"/>
              <a:gd name="connsiteY8" fmla="*/ 635000 h 914639"/>
              <a:gd name="connsiteX9" fmla="*/ 12700 w 800100"/>
              <a:gd name="connsiteY9" fmla="*/ 495300 h 914639"/>
              <a:gd name="connsiteX10" fmla="*/ 38100 w 800100"/>
              <a:gd name="connsiteY10" fmla="*/ 419100 h 914639"/>
              <a:gd name="connsiteX11" fmla="*/ 50800 w 800100"/>
              <a:gd name="connsiteY11" fmla="*/ 304800 h 914639"/>
              <a:gd name="connsiteX12" fmla="*/ 88900 w 800100"/>
              <a:gd name="connsiteY12" fmla="*/ 88900 h 914639"/>
              <a:gd name="connsiteX13" fmla="*/ 152400 w 800100"/>
              <a:gd name="connsiteY13" fmla="*/ 25400 h 914639"/>
              <a:gd name="connsiteX14" fmla="*/ 228600 w 800100"/>
              <a:gd name="connsiteY14" fmla="*/ 0 h 914639"/>
              <a:gd name="connsiteX15" fmla="*/ 355600 w 800100"/>
              <a:gd name="connsiteY15" fmla="*/ 12700 h 914639"/>
              <a:gd name="connsiteX16" fmla="*/ 393700 w 800100"/>
              <a:gd name="connsiteY16" fmla="*/ 25400 h 914639"/>
              <a:gd name="connsiteX17" fmla="*/ 495300 w 800100"/>
              <a:gd name="connsiteY17" fmla="*/ 63500 h 914639"/>
              <a:gd name="connsiteX18" fmla="*/ 520700 w 800100"/>
              <a:gd name="connsiteY18" fmla="*/ 101600 h 914639"/>
              <a:gd name="connsiteX19" fmla="*/ 558800 w 800100"/>
              <a:gd name="connsiteY19" fmla="*/ 127000 h 914639"/>
              <a:gd name="connsiteX20" fmla="*/ 647700 w 800100"/>
              <a:gd name="connsiteY20" fmla="*/ 190500 h 914639"/>
              <a:gd name="connsiteX21" fmla="*/ 673100 w 800100"/>
              <a:gd name="connsiteY21" fmla="*/ 228600 h 914639"/>
              <a:gd name="connsiteX22" fmla="*/ 711200 w 800100"/>
              <a:gd name="connsiteY22" fmla="*/ 254000 h 914639"/>
              <a:gd name="connsiteX23" fmla="*/ 723900 w 800100"/>
              <a:gd name="connsiteY23" fmla="*/ 292100 h 914639"/>
              <a:gd name="connsiteX24" fmla="*/ 774700 w 800100"/>
              <a:gd name="connsiteY24" fmla="*/ 368300 h 914639"/>
              <a:gd name="connsiteX25" fmla="*/ 800100 w 800100"/>
              <a:gd name="connsiteY25" fmla="*/ 444500 h 914639"/>
              <a:gd name="connsiteX26" fmla="*/ 787400 w 800100"/>
              <a:gd name="connsiteY26" fmla="*/ 673100 h 914639"/>
              <a:gd name="connsiteX27" fmla="*/ 774700 w 800100"/>
              <a:gd name="connsiteY27" fmla="*/ 711200 h 914639"/>
              <a:gd name="connsiteX28" fmla="*/ 736600 w 800100"/>
              <a:gd name="connsiteY28" fmla="*/ 736600 h 914639"/>
              <a:gd name="connsiteX29" fmla="*/ 685800 w 800100"/>
              <a:gd name="connsiteY29" fmla="*/ 812800 h 914639"/>
              <a:gd name="connsiteX30" fmla="*/ 635000 w 800100"/>
              <a:gd name="connsiteY30" fmla="*/ 889000 h 91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0100" h="914639">
                <a:moveTo>
                  <a:pt x="635000" y="889000"/>
                </a:moveTo>
                <a:cubicBezTo>
                  <a:pt x="615950" y="905933"/>
                  <a:pt x="594239" y="912776"/>
                  <a:pt x="571500" y="914400"/>
                </a:cubicBezTo>
                <a:cubicBezTo>
                  <a:pt x="546853" y="916160"/>
                  <a:pt x="457613" y="908256"/>
                  <a:pt x="419100" y="889000"/>
                </a:cubicBezTo>
                <a:cubicBezTo>
                  <a:pt x="405448" y="882174"/>
                  <a:pt x="394652" y="870426"/>
                  <a:pt x="381000" y="863600"/>
                </a:cubicBezTo>
                <a:cubicBezTo>
                  <a:pt x="355821" y="851011"/>
                  <a:pt x="302172" y="842340"/>
                  <a:pt x="279400" y="838200"/>
                </a:cubicBezTo>
                <a:cubicBezTo>
                  <a:pt x="166529" y="817678"/>
                  <a:pt x="238298" y="837199"/>
                  <a:pt x="127000" y="800100"/>
                </a:cubicBezTo>
                <a:lnTo>
                  <a:pt x="88900" y="787400"/>
                </a:lnTo>
                <a:cubicBezTo>
                  <a:pt x="71967" y="762000"/>
                  <a:pt x="47753" y="740160"/>
                  <a:pt x="38100" y="711200"/>
                </a:cubicBezTo>
                <a:cubicBezTo>
                  <a:pt x="20573" y="658620"/>
                  <a:pt x="32826" y="684239"/>
                  <a:pt x="0" y="635000"/>
                </a:cubicBezTo>
                <a:cubicBezTo>
                  <a:pt x="4233" y="588433"/>
                  <a:pt x="4574" y="541347"/>
                  <a:pt x="12700" y="495300"/>
                </a:cubicBezTo>
                <a:cubicBezTo>
                  <a:pt x="17353" y="468933"/>
                  <a:pt x="38100" y="419100"/>
                  <a:pt x="38100" y="419100"/>
                </a:cubicBezTo>
                <a:cubicBezTo>
                  <a:pt x="42333" y="381000"/>
                  <a:pt x="46986" y="342944"/>
                  <a:pt x="50800" y="304800"/>
                </a:cubicBezTo>
                <a:cubicBezTo>
                  <a:pt x="55318" y="259619"/>
                  <a:pt x="54786" y="140070"/>
                  <a:pt x="88900" y="88900"/>
                </a:cubicBezTo>
                <a:cubicBezTo>
                  <a:pt x="112072" y="54142"/>
                  <a:pt x="112295" y="43225"/>
                  <a:pt x="152400" y="25400"/>
                </a:cubicBezTo>
                <a:cubicBezTo>
                  <a:pt x="176866" y="14526"/>
                  <a:pt x="228600" y="0"/>
                  <a:pt x="228600" y="0"/>
                </a:cubicBezTo>
                <a:cubicBezTo>
                  <a:pt x="270933" y="4233"/>
                  <a:pt x="313550" y="6231"/>
                  <a:pt x="355600" y="12700"/>
                </a:cubicBezTo>
                <a:cubicBezTo>
                  <a:pt x="368831" y="14736"/>
                  <a:pt x="380828" y="21722"/>
                  <a:pt x="393700" y="25400"/>
                </a:cubicBezTo>
                <a:cubicBezTo>
                  <a:pt x="474395" y="48456"/>
                  <a:pt x="416385" y="24042"/>
                  <a:pt x="495300" y="63500"/>
                </a:cubicBezTo>
                <a:cubicBezTo>
                  <a:pt x="503767" y="76200"/>
                  <a:pt x="509907" y="90807"/>
                  <a:pt x="520700" y="101600"/>
                </a:cubicBezTo>
                <a:cubicBezTo>
                  <a:pt x="531493" y="112393"/>
                  <a:pt x="546380" y="118128"/>
                  <a:pt x="558800" y="127000"/>
                </a:cubicBezTo>
                <a:cubicBezTo>
                  <a:pt x="669069" y="205764"/>
                  <a:pt x="557910" y="130640"/>
                  <a:pt x="647700" y="190500"/>
                </a:cubicBezTo>
                <a:cubicBezTo>
                  <a:pt x="656167" y="203200"/>
                  <a:pt x="662307" y="217807"/>
                  <a:pt x="673100" y="228600"/>
                </a:cubicBezTo>
                <a:cubicBezTo>
                  <a:pt x="683893" y="239393"/>
                  <a:pt x="701665" y="242081"/>
                  <a:pt x="711200" y="254000"/>
                </a:cubicBezTo>
                <a:cubicBezTo>
                  <a:pt x="719563" y="264453"/>
                  <a:pt x="717399" y="280398"/>
                  <a:pt x="723900" y="292100"/>
                </a:cubicBezTo>
                <a:cubicBezTo>
                  <a:pt x="738725" y="318785"/>
                  <a:pt x="765047" y="339340"/>
                  <a:pt x="774700" y="368300"/>
                </a:cubicBezTo>
                <a:lnTo>
                  <a:pt x="800100" y="444500"/>
                </a:lnTo>
                <a:cubicBezTo>
                  <a:pt x="795867" y="520700"/>
                  <a:pt x="794636" y="597126"/>
                  <a:pt x="787400" y="673100"/>
                </a:cubicBezTo>
                <a:cubicBezTo>
                  <a:pt x="786131" y="686427"/>
                  <a:pt x="783063" y="700747"/>
                  <a:pt x="774700" y="711200"/>
                </a:cubicBezTo>
                <a:cubicBezTo>
                  <a:pt x="765165" y="723119"/>
                  <a:pt x="749300" y="728133"/>
                  <a:pt x="736600" y="736600"/>
                </a:cubicBezTo>
                <a:cubicBezTo>
                  <a:pt x="706403" y="827192"/>
                  <a:pt x="749221" y="717668"/>
                  <a:pt x="685800" y="812800"/>
                </a:cubicBezTo>
                <a:cubicBezTo>
                  <a:pt x="669084" y="837874"/>
                  <a:pt x="654050" y="872067"/>
                  <a:pt x="635000" y="889000"/>
                </a:cubicBezTo>
                <a:close/>
              </a:path>
            </a:pathLst>
          </a:cu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5" name="Freeform 4">
            <a:extLst>
              <a:ext uri="{FF2B5EF4-FFF2-40B4-BE49-F238E27FC236}">
                <a16:creationId xmlns:a16="http://schemas.microsoft.com/office/drawing/2014/main" id="{66D627FC-168E-B743-94F5-A5550AD574C0}"/>
              </a:ext>
            </a:extLst>
          </p:cNvPr>
          <p:cNvSpPr/>
          <p:nvPr/>
        </p:nvSpPr>
        <p:spPr>
          <a:xfrm>
            <a:off x="6943725" y="4219576"/>
            <a:ext cx="857250" cy="648887"/>
          </a:xfrm>
          <a:custGeom>
            <a:avLst/>
            <a:gdLst>
              <a:gd name="connsiteX0" fmla="*/ 1066800 w 1143000"/>
              <a:gd name="connsiteY0" fmla="*/ 863600 h 865183"/>
              <a:gd name="connsiteX1" fmla="*/ 889000 w 1143000"/>
              <a:gd name="connsiteY1" fmla="*/ 850900 h 865183"/>
              <a:gd name="connsiteX2" fmla="*/ 736600 w 1143000"/>
              <a:gd name="connsiteY2" fmla="*/ 838200 h 865183"/>
              <a:gd name="connsiteX3" fmla="*/ 342900 w 1143000"/>
              <a:gd name="connsiteY3" fmla="*/ 825500 h 865183"/>
              <a:gd name="connsiteX4" fmla="*/ 127000 w 1143000"/>
              <a:gd name="connsiteY4" fmla="*/ 812800 h 865183"/>
              <a:gd name="connsiteX5" fmla="*/ 101600 w 1143000"/>
              <a:gd name="connsiteY5" fmla="*/ 736600 h 865183"/>
              <a:gd name="connsiteX6" fmla="*/ 76200 w 1143000"/>
              <a:gd name="connsiteY6" fmla="*/ 698500 h 865183"/>
              <a:gd name="connsiteX7" fmla="*/ 50800 w 1143000"/>
              <a:gd name="connsiteY7" fmla="*/ 622300 h 865183"/>
              <a:gd name="connsiteX8" fmla="*/ 38100 w 1143000"/>
              <a:gd name="connsiteY8" fmla="*/ 584200 h 865183"/>
              <a:gd name="connsiteX9" fmla="*/ 25400 w 1143000"/>
              <a:gd name="connsiteY9" fmla="*/ 533400 h 865183"/>
              <a:gd name="connsiteX10" fmla="*/ 0 w 1143000"/>
              <a:gd name="connsiteY10" fmla="*/ 457200 h 865183"/>
              <a:gd name="connsiteX11" fmla="*/ 12700 w 1143000"/>
              <a:gd name="connsiteY11" fmla="*/ 292100 h 865183"/>
              <a:gd name="connsiteX12" fmla="*/ 25400 w 1143000"/>
              <a:gd name="connsiteY12" fmla="*/ 254000 h 865183"/>
              <a:gd name="connsiteX13" fmla="*/ 63500 w 1143000"/>
              <a:gd name="connsiteY13" fmla="*/ 215900 h 865183"/>
              <a:gd name="connsiteX14" fmla="*/ 101600 w 1143000"/>
              <a:gd name="connsiteY14" fmla="*/ 190500 h 865183"/>
              <a:gd name="connsiteX15" fmla="*/ 190500 w 1143000"/>
              <a:gd name="connsiteY15" fmla="*/ 88900 h 865183"/>
              <a:gd name="connsiteX16" fmla="*/ 254000 w 1143000"/>
              <a:gd name="connsiteY16" fmla="*/ 25400 h 865183"/>
              <a:gd name="connsiteX17" fmla="*/ 330200 w 1143000"/>
              <a:gd name="connsiteY17" fmla="*/ 0 h 865183"/>
              <a:gd name="connsiteX18" fmla="*/ 647700 w 1143000"/>
              <a:gd name="connsiteY18" fmla="*/ 25400 h 865183"/>
              <a:gd name="connsiteX19" fmla="*/ 800100 w 1143000"/>
              <a:gd name="connsiteY19" fmla="*/ 76200 h 865183"/>
              <a:gd name="connsiteX20" fmla="*/ 838200 w 1143000"/>
              <a:gd name="connsiteY20" fmla="*/ 101600 h 865183"/>
              <a:gd name="connsiteX21" fmla="*/ 927100 w 1143000"/>
              <a:gd name="connsiteY21" fmla="*/ 177800 h 865183"/>
              <a:gd name="connsiteX22" fmla="*/ 965200 w 1143000"/>
              <a:gd name="connsiteY22" fmla="*/ 190500 h 865183"/>
              <a:gd name="connsiteX23" fmla="*/ 1028700 w 1143000"/>
              <a:gd name="connsiteY23" fmla="*/ 292100 h 865183"/>
              <a:gd name="connsiteX24" fmla="*/ 1066800 w 1143000"/>
              <a:gd name="connsiteY24" fmla="*/ 355600 h 865183"/>
              <a:gd name="connsiteX25" fmla="*/ 1092200 w 1143000"/>
              <a:gd name="connsiteY25" fmla="*/ 393700 h 865183"/>
              <a:gd name="connsiteX26" fmla="*/ 1104900 w 1143000"/>
              <a:gd name="connsiteY26" fmla="*/ 431800 h 865183"/>
              <a:gd name="connsiteX27" fmla="*/ 1143000 w 1143000"/>
              <a:gd name="connsiteY27" fmla="*/ 533400 h 865183"/>
              <a:gd name="connsiteX28" fmla="*/ 1117600 w 1143000"/>
              <a:gd name="connsiteY28" fmla="*/ 774700 h 865183"/>
              <a:gd name="connsiteX29" fmla="*/ 1104900 w 1143000"/>
              <a:gd name="connsiteY29" fmla="*/ 812800 h 865183"/>
              <a:gd name="connsiteX30" fmla="*/ 1066800 w 1143000"/>
              <a:gd name="connsiteY30" fmla="*/ 863600 h 86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3000" h="865183">
                <a:moveTo>
                  <a:pt x="1066800" y="863600"/>
                </a:moveTo>
                <a:cubicBezTo>
                  <a:pt x="1030817" y="869950"/>
                  <a:pt x="948243" y="855457"/>
                  <a:pt x="889000" y="850900"/>
                </a:cubicBezTo>
                <a:cubicBezTo>
                  <a:pt x="838174" y="846990"/>
                  <a:pt x="787521" y="840568"/>
                  <a:pt x="736600" y="838200"/>
                </a:cubicBezTo>
                <a:cubicBezTo>
                  <a:pt x="605440" y="832100"/>
                  <a:pt x="474088" y="830966"/>
                  <a:pt x="342900" y="825500"/>
                </a:cubicBezTo>
                <a:cubicBezTo>
                  <a:pt x="270871" y="822499"/>
                  <a:pt x="198967" y="817033"/>
                  <a:pt x="127000" y="812800"/>
                </a:cubicBezTo>
                <a:cubicBezTo>
                  <a:pt x="118533" y="787400"/>
                  <a:pt x="116452" y="758877"/>
                  <a:pt x="101600" y="736600"/>
                </a:cubicBezTo>
                <a:cubicBezTo>
                  <a:pt x="93133" y="723900"/>
                  <a:pt x="82399" y="712448"/>
                  <a:pt x="76200" y="698500"/>
                </a:cubicBezTo>
                <a:cubicBezTo>
                  <a:pt x="65326" y="674034"/>
                  <a:pt x="59267" y="647700"/>
                  <a:pt x="50800" y="622300"/>
                </a:cubicBezTo>
                <a:cubicBezTo>
                  <a:pt x="46567" y="609600"/>
                  <a:pt x="41347" y="597187"/>
                  <a:pt x="38100" y="584200"/>
                </a:cubicBezTo>
                <a:cubicBezTo>
                  <a:pt x="33867" y="567267"/>
                  <a:pt x="30416" y="550118"/>
                  <a:pt x="25400" y="533400"/>
                </a:cubicBezTo>
                <a:cubicBezTo>
                  <a:pt x="17707" y="507755"/>
                  <a:pt x="0" y="457200"/>
                  <a:pt x="0" y="457200"/>
                </a:cubicBezTo>
                <a:cubicBezTo>
                  <a:pt x="4233" y="402167"/>
                  <a:pt x="5854" y="346870"/>
                  <a:pt x="12700" y="292100"/>
                </a:cubicBezTo>
                <a:cubicBezTo>
                  <a:pt x="14360" y="278816"/>
                  <a:pt x="17974" y="265139"/>
                  <a:pt x="25400" y="254000"/>
                </a:cubicBezTo>
                <a:cubicBezTo>
                  <a:pt x="35363" y="239056"/>
                  <a:pt x="49702" y="227398"/>
                  <a:pt x="63500" y="215900"/>
                </a:cubicBezTo>
                <a:cubicBezTo>
                  <a:pt x="75226" y="206129"/>
                  <a:pt x="88900" y="198967"/>
                  <a:pt x="101600" y="190500"/>
                </a:cubicBezTo>
                <a:cubicBezTo>
                  <a:pt x="160867" y="101600"/>
                  <a:pt x="127000" y="131233"/>
                  <a:pt x="190500" y="88900"/>
                </a:cubicBezTo>
                <a:cubicBezTo>
                  <a:pt x="213672" y="54142"/>
                  <a:pt x="213895" y="43225"/>
                  <a:pt x="254000" y="25400"/>
                </a:cubicBezTo>
                <a:cubicBezTo>
                  <a:pt x="278466" y="14526"/>
                  <a:pt x="330200" y="0"/>
                  <a:pt x="330200" y="0"/>
                </a:cubicBezTo>
                <a:cubicBezTo>
                  <a:pt x="436033" y="8467"/>
                  <a:pt x="542300" y="12624"/>
                  <a:pt x="647700" y="25400"/>
                </a:cubicBezTo>
                <a:cubicBezTo>
                  <a:pt x="709354" y="32873"/>
                  <a:pt x="749701" y="47401"/>
                  <a:pt x="800100" y="76200"/>
                </a:cubicBezTo>
                <a:cubicBezTo>
                  <a:pt x="813352" y="83773"/>
                  <a:pt x="826474" y="91829"/>
                  <a:pt x="838200" y="101600"/>
                </a:cubicBezTo>
                <a:cubicBezTo>
                  <a:pt x="887334" y="142545"/>
                  <a:pt x="866566" y="143209"/>
                  <a:pt x="927100" y="177800"/>
                </a:cubicBezTo>
                <a:cubicBezTo>
                  <a:pt x="938723" y="184442"/>
                  <a:pt x="952500" y="186267"/>
                  <a:pt x="965200" y="190500"/>
                </a:cubicBezTo>
                <a:cubicBezTo>
                  <a:pt x="1031366" y="278721"/>
                  <a:pt x="978891" y="202445"/>
                  <a:pt x="1028700" y="292100"/>
                </a:cubicBezTo>
                <a:cubicBezTo>
                  <a:pt x="1040688" y="313678"/>
                  <a:pt x="1053717" y="334668"/>
                  <a:pt x="1066800" y="355600"/>
                </a:cubicBezTo>
                <a:cubicBezTo>
                  <a:pt x="1074890" y="368543"/>
                  <a:pt x="1085374" y="380048"/>
                  <a:pt x="1092200" y="393700"/>
                </a:cubicBezTo>
                <a:cubicBezTo>
                  <a:pt x="1098187" y="405674"/>
                  <a:pt x="1099627" y="419495"/>
                  <a:pt x="1104900" y="431800"/>
                </a:cubicBezTo>
                <a:cubicBezTo>
                  <a:pt x="1144747" y="524776"/>
                  <a:pt x="1119585" y="439742"/>
                  <a:pt x="1143000" y="533400"/>
                </a:cubicBezTo>
                <a:cubicBezTo>
                  <a:pt x="1138730" y="580366"/>
                  <a:pt x="1127691" y="719201"/>
                  <a:pt x="1117600" y="774700"/>
                </a:cubicBezTo>
                <a:cubicBezTo>
                  <a:pt x="1115205" y="787871"/>
                  <a:pt x="1113263" y="802347"/>
                  <a:pt x="1104900" y="812800"/>
                </a:cubicBezTo>
                <a:cubicBezTo>
                  <a:pt x="1063278" y="864828"/>
                  <a:pt x="1102783" y="857250"/>
                  <a:pt x="1066800" y="863600"/>
                </a:cubicBezTo>
                <a:close/>
              </a:path>
            </a:pathLst>
          </a:cu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4"/>
                <a:stretch>
                  <a:fillRect b="-6452"/>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6"/>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7"/>
                <a:stretch>
                  <a:fillRect/>
                </a:stretch>
              </a:blipFill>
            </p:spPr>
            <p:txBody>
              <a:bodyPr/>
              <a:lstStyle/>
              <a:p>
                <a:r>
                  <a:rPr lang="en-US">
                    <a:noFill/>
                  </a:rPr>
                  <a:t> </a:t>
                </a:r>
              </a:p>
            </p:txBody>
          </p:sp>
        </mc:Fallback>
      </mc:AlternateContent>
      <p:sp>
        <p:nvSpPr>
          <p:cNvPr id="165" name="Rounded Rectangle 164">
            <a:extLst>
              <a:ext uri="{FF2B5EF4-FFF2-40B4-BE49-F238E27FC236}">
                <a16:creationId xmlns:a16="http://schemas.microsoft.com/office/drawing/2014/main" id="{4B2C5528-7DE4-E54A-96DB-162EE83E11FA}"/>
              </a:ext>
            </a:extLst>
          </p:cNvPr>
          <p:cNvSpPr/>
          <p:nvPr/>
        </p:nvSpPr>
        <p:spPr>
          <a:xfrm>
            <a:off x="6990487" y="400475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6" name="Oval 165">
            <a:extLst>
              <a:ext uri="{FF2B5EF4-FFF2-40B4-BE49-F238E27FC236}">
                <a16:creationId xmlns:a16="http://schemas.microsoft.com/office/drawing/2014/main" id="{BF5D1DDD-E243-4945-9BE6-AF554F5D1DEF}"/>
              </a:ext>
            </a:extLst>
          </p:cNvPr>
          <p:cNvSpPr/>
          <p:nvPr/>
        </p:nvSpPr>
        <p:spPr>
          <a:xfrm>
            <a:off x="7069073"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7" name="Oval 166">
            <a:extLst>
              <a:ext uri="{FF2B5EF4-FFF2-40B4-BE49-F238E27FC236}">
                <a16:creationId xmlns:a16="http://schemas.microsoft.com/office/drawing/2014/main" id="{4D0DA892-9667-8647-A4CD-A690575703B5}"/>
              </a:ext>
            </a:extLst>
          </p:cNvPr>
          <p:cNvSpPr/>
          <p:nvPr/>
        </p:nvSpPr>
        <p:spPr>
          <a:xfrm>
            <a:off x="7253768"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8" name="Oval 167">
            <a:extLst>
              <a:ext uri="{FF2B5EF4-FFF2-40B4-BE49-F238E27FC236}">
                <a16:creationId xmlns:a16="http://schemas.microsoft.com/office/drawing/2014/main" id="{528EA094-A252-2E4A-BE09-4884AFCC8157}"/>
              </a:ext>
            </a:extLst>
          </p:cNvPr>
          <p:cNvSpPr/>
          <p:nvPr/>
        </p:nvSpPr>
        <p:spPr>
          <a:xfrm>
            <a:off x="7438462"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9" name="Oval 168">
            <a:extLst>
              <a:ext uri="{FF2B5EF4-FFF2-40B4-BE49-F238E27FC236}">
                <a16:creationId xmlns:a16="http://schemas.microsoft.com/office/drawing/2014/main" id="{4121D2CD-4B48-F94A-A77C-9CE89F641011}"/>
              </a:ext>
            </a:extLst>
          </p:cNvPr>
          <p:cNvSpPr/>
          <p:nvPr/>
        </p:nvSpPr>
        <p:spPr>
          <a:xfrm>
            <a:off x="7627364"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2" name="Right Arrow 181">
            <a:extLst>
              <a:ext uri="{FF2B5EF4-FFF2-40B4-BE49-F238E27FC236}">
                <a16:creationId xmlns:a16="http://schemas.microsoft.com/office/drawing/2014/main" id="{31F218F5-7CAA-C947-9E0B-F41992B1BD9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3" name="Right Arrow 182">
            <a:extLst>
              <a:ext uri="{FF2B5EF4-FFF2-40B4-BE49-F238E27FC236}">
                <a16:creationId xmlns:a16="http://schemas.microsoft.com/office/drawing/2014/main" id="{6A153770-56BC-7549-92C1-9994774C09A8}"/>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4" name="Content Placeholder 2">
                <a:extLst>
                  <a:ext uri="{FF2B5EF4-FFF2-40B4-BE49-F238E27FC236}">
                    <a16:creationId xmlns:a16="http://schemas.microsoft.com/office/drawing/2014/main" id="{C3D61AC1-C1EE-0943-AB5B-90F7ED94F749}"/>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84" name="Content Placeholder 2">
                <a:extLst>
                  <a:ext uri="{FF2B5EF4-FFF2-40B4-BE49-F238E27FC236}">
                    <a16:creationId xmlns:a16="http://schemas.microsoft.com/office/drawing/2014/main" id="{C3D61AC1-C1EE-0943-AB5B-90F7ED94F749}"/>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Content Placeholder 2">
                <a:extLst>
                  <a:ext uri="{FF2B5EF4-FFF2-40B4-BE49-F238E27FC236}">
                    <a16:creationId xmlns:a16="http://schemas.microsoft.com/office/drawing/2014/main" id="{920AC903-63CF-244F-AF78-1E015F906B08}"/>
                  </a:ext>
                </a:extLst>
              </p:cNvPr>
              <p:cNvSpPr txBox="1">
                <a:spLocks/>
              </p:cNvSpPr>
              <p:nvPr/>
            </p:nvSpPr>
            <p:spPr>
              <a:xfrm>
                <a:off x="3439270" y="1790435"/>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7" name="Content Placeholder 2">
                <a:extLst>
                  <a:ext uri="{FF2B5EF4-FFF2-40B4-BE49-F238E27FC236}">
                    <a16:creationId xmlns:a16="http://schemas.microsoft.com/office/drawing/2014/main" id="{920AC903-63CF-244F-AF78-1E015F906B08}"/>
                  </a:ext>
                </a:extLst>
              </p:cNvPr>
              <p:cNvSpPr txBox="1">
                <a:spLocks noRot="1" noChangeAspect="1" noMove="1" noResize="1" noEditPoints="1" noAdjustHandles="1" noChangeArrowheads="1" noChangeShapeType="1" noTextEdit="1"/>
              </p:cNvSpPr>
              <p:nvPr/>
            </p:nvSpPr>
            <p:spPr>
              <a:xfrm>
                <a:off x="3439270" y="1790435"/>
                <a:ext cx="1182560" cy="377691"/>
              </a:xfrm>
              <a:prstGeom prst="rect">
                <a:avLst/>
              </a:prstGeom>
              <a:blipFill>
                <a:blip r:embed="rId10"/>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8" name="Content Placeholder 2">
                <a:extLst>
                  <a:ext uri="{FF2B5EF4-FFF2-40B4-BE49-F238E27FC236}">
                    <a16:creationId xmlns:a16="http://schemas.microsoft.com/office/drawing/2014/main" id="{DD14B316-FA21-B445-B5C6-076462AB394B}"/>
                  </a:ext>
                </a:extLst>
              </p:cNvPr>
              <p:cNvSpPr txBox="1">
                <a:spLocks/>
              </p:cNvSpPr>
              <p:nvPr/>
            </p:nvSpPr>
            <p:spPr>
              <a:xfrm>
                <a:off x="5168062" y="1831142"/>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8" name="Content Placeholder 2">
                <a:extLst>
                  <a:ext uri="{FF2B5EF4-FFF2-40B4-BE49-F238E27FC236}">
                    <a16:creationId xmlns:a16="http://schemas.microsoft.com/office/drawing/2014/main" id="{DD14B316-FA21-B445-B5C6-076462AB394B}"/>
                  </a:ext>
                </a:extLst>
              </p:cNvPr>
              <p:cNvSpPr txBox="1">
                <a:spLocks noRot="1" noChangeAspect="1" noMove="1" noResize="1" noEditPoints="1" noAdjustHandles="1" noChangeArrowheads="1" noChangeShapeType="1" noTextEdit="1"/>
              </p:cNvSpPr>
              <p:nvPr/>
            </p:nvSpPr>
            <p:spPr>
              <a:xfrm>
                <a:off x="5168062" y="1831142"/>
                <a:ext cx="1182560" cy="377691"/>
              </a:xfrm>
              <a:prstGeom prst="rect">
                <a:avLst/>
              </a:prstGeom>
              <a:blipFill>
                <a:blip r:embed="rId11"/>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9" name="Content Placeholder 2">
                <a:extLst>
                  <a:ext uri="{FF2B5EF4-FFF2-40B4-BE49-F238E27FC236}">
                    <a16:creationId xmlns:a16="http://schemas.microsoft.com/office/drawing/2014/main" id="{5125CD9F-D43E-3943-B513-29350E305625}"/>
                  </a:ext>
                </a:extLst>
              </p:cNvPr>
              <p:cNvSpPr txBox="1">
                <a:spLocks/>
              </p:cNvSpPr>
              <p:nvPr/>
            </p:nvSpPr>
            <p:spPr>
              <a:xfrm>
                <a:off x="6923382" y="1850979"/>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4</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9" name="Content Placeholder 2">
                <a:extLst>
                  <a:ext uri="{FF2B5EF4-FFF2-40B4-BE49-F238E27FC236}">
                    <a16:creationId xmlns:a16="http://schemas.microsoft.com/office/drawing/2014/main" id="{5125CD9F-D43E-3943-B513-29350E305625}"/>
                  </a:ext>
                </a:extLst>
              </p:cNvPr>
              <p:cNvSpPr txBox="1">
                <a:spLocks noRot="1" noChangeAspect="1" noMove="1" noResize="1" noEditPoints="1" noAdjustHandles="1" noChangeArrowheads="1" noChangeShapeType="1" noTextEdit="1"/>
              </p:cNvSpPr>
              <p:nvPr/>
            </p:nvSpPr>
            <p:spPr>
              <a:xfrm>
                <a:off x="6923382" y="1850979"/>
                <a:ext cx="1182560" cy="377691"/>
              </a:xfrm>
              <a:prstGeom prst="rect">
                <a:avLst/>
              </a:prstGeom>
              <a:blipFill>
                <a:blip r:embed="rId12"/>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Content Placeholder 2">
                <a:extLst>
                  <a:ext uri="{FF2B5EF4-FFF2-40B4-BE49-F238E27FC236}">
                    <a16:creationId xmlns:a16="http://schemas.microsoft.com/office/drawing/2014/main" id="{A5C72C0C-196F-D14D-B7C7-B894A9473A57}"/>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1" name="Content Placeholder 2">
                <a:extLst>
                  <a:ext uri="{FF2B5EF4-FFF2-40B4-BE49-F238E27FC236}">
                    <a16:creationId xmlns:a16="http://schemas.microsoft.com/office/drawing/2014/main" id="{A5C72C0C-196F-D14D-B7C7-B894A9473A57}"/>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2" name="Content Placeholder 2">
                <a:extLst>
                  <a:ext uri="{FF2B5EF4-FFF2-40B4-BE49-F238E27FC236}">
                    <a16:creationId xmlns:a16="http://schemas.microsoft.com/office/drawing/2014/main" id="{FA120483-D21E-3A49-B318-1CB36CEEDB5A}"/>
                  </a:ext>
                </a:extLst>
              </p:cNvPr>
              <p:cNvSpPr txBox="1">
                <a:spLocks/>
              </p:cNvSpPr>
              <p:nvPr/>
            </p:nvSpPr>
            <p:spPr>
              <a:xfrm>
                <a:off x="5573971" y="4177576"/>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2" name="Content Placeholder 2">
                <a:extLst>
                  <a:ext uri="{FF2B5EF4-FFF2-40B4-BE49-F238E27FC236}">
                    <a16:creationId xmlns:a16="http://schemas.microsoft.com/office/drawing/2014/main" id="{FA120483-D21E-3A49-B318-1CB36CEEDB5A}"/>
                  </a:ext>
                </a:extLst>
              </p:cNvPr>
              <p:cNvSpPr txBox="1">
                <a:spLocks noRot="1" noChangeAspect="1" noMove="1" noResize="1" noEditPoints="1" noAdjustHandles="1" noChangeArrowheads="1" noChangeShapeType="1" noTextEdit="1"/>
              </p:cNvSpPr>
              <p:nvPr/>
            </p:nvSpPr>
            <p:spPr>
              <a:xfrm>
                <a:off x="5573971" y="4177576"/>
                <a:ext cx="349775" cy="37769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3" name="Content Placeholder 2">
                <a:extLst>
                  <a:ext uri="{FF2B5EF4-FFF2-40B4-BE49-F238E27FC236}">
                    <a16:creationId xmlns:a16="http://schemas.microsoft.com/office/drawing/2014/main" id="{A0550B78-C097-A540-9272-EF3B08EE4E78}"/>
                  </a:ext>
                </a:extLst>
              </p:cNvPr>
              <p:cNvSpPr txBox="1">
                <a:spLocks/>
              </p:cNvSpPr>
              <p:nvPr/>
            </p:nvSpPr>
            <p:spPr>
              <a:xfrm>
                <a:off x="7327700" y="419414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4</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3" name="Content Placeholder 2">
                <a:extLst>
                  <a:ext uri="{FF2B5EF4-FFF2-40B4-BE49-F238E27FC236}">
                    <a16:creationId xmlns:a16="http://schemas.microsoft.com/office/drawing/2014/main" id="{A0550B78-C097-A540-9272-EF3B08EE4E78}"/>
                  </a:ext>
                </a:extLst>
              </p:cNvPr>
              <p:cNvSpPr txBox="1">
                <a:spLocks noRot="1" noChangeAspect="1" noMove="1" noResize="1" noEditPoints="1" noAdjustHandles="1" noChangeArrowheads="1" noChangeShapeType="1" noTextEdit="1"/>
              </p:cNvSpPr>
              <p:nvPr/>
            </p:nvSpPr>
            <p:spPr>
              <a:xfrm>
                <a:off x="7327700" y="4194143"/>
                <a:ext cx="349775" cy="377691"/>
              </a:xfrm>
              <a:prstGeom prst="rect">
                <a:avLst/>
              </a:prstGeom>
              <a:blipFill>
                <a:blip r:embed="rId16"/>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7"/>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8"/>
                <a:stretch>
                  <a:fillRect/>
                </a:stretch>
              </a:blipFill>
            </p:spPr>
            <p:txBody>
              <a:bodyPr/>
              <a:lstStyle/>
              <a:p>
                <a:r>
                  <a:rPr lang="en-US">
                    <a:noFill/>
                  </a:rPr>
                  <a:t> </a:t>
                </a:r>
              </a:p>
            </p:txBody>
          </p:sp>
        </mc:Fallback>
      </mc:AlternateContent>
      <p:sp>
        <p:nvSpPr>
          <p:cNvPr id="200" name="Right Arrow 199">
            <a:extLst>
              <a:ext uri="{FF2B5EF4-FFF2-40B4-BE49-F238E27FC236}">
                <a16:creationId xmlns:a16="http://schemas.microsoft.com/office/drawing/2014/main" id="{BD12B914-5DFB-1C4F-BC8A-44B371B0E731}"/>
              </a:ext>
            </a:extLst>
          </p:cNvPr>
          <p:cNvSpPr/>
          <p:nvPr/>
        </p:nvSpPr>
        <p:spPr>
          <a:xfrm>
            <a:off x="6328520" y="313556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9"/>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E79B6EB-C451-D04B-B1B0-087954287C6F}"/>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124" name="Rectangle 123">
                <a:extLst>
                  <a:ext uri="{FF2B5EF4-FFF2-40B4-BE49-F238E27FC236}">
                    <a16:creationId xmlns:a16="http://schemas.microsoft.com/office/drawing/2014/main" id="{4E79B6EB-C451-D04B-B1B0-087954287C6F}"/>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D39D8EA6-94BF-C944-90F0-487881524E96}"/>
                  </a:ext>
                </a:extLst>
              </p:cNvPr>
              <p:cNvSpPr/>
              <p:nvPr/>
            </p:nvSpPr>
            <p:spPr>
              <a:xfrm>
                <a:off x="5274394" y="1395188"/>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3</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3</m:t>
                              </m:r>
                            </m:sup>
                          </m:sSup>
                        </m:e>
                      </m:d>
                    </m:oMath>
                  </m:oMathPara>
                </a14:m>
                <a:endParaRPr lang="en-US" sz="1050" dirty="0">
                  <a:latin typeface="Corbel" panose="020B0503020204020204" pitchFamily="34" charset="0"/>
                </a:endParaRPr>
              </a:p>
            </p:txBody>
          </p:sp>
        </mc:Choice>
        <mc:Fallback xmlns="">
          <p:sp>
            <p:nvSpPr>
              <p:cNvPr id="125" name="Rectangle 124">
                <a:extLst>
                  <a:ext uri="{FF2B5EF4-FFF2-40B4-BE49-F238E27FC236}">
                    <a16:creationId xmlns:a16="http://schemas.microsoft.com/office/drawing/2014/main" id="{D39D8EA6-94BF-C944-90F0-487881524E96}"/>
                  </a:ext>
                </a:extLst>
              </p:cNvPr>
              <p:cNvSpPr>
                <a:spLocks noRot="1" noChangeAspect="1" noMove="1" noResize="1" noEditPoints="1" noAdjustHandles="1" noChangeArrowheads="1" noChangeShapeType="1" noTextEdit="1"/>
              </p:cNvSpPr>
              <p:nvPr/>
            </p:nvSpPr>
            <p:spPr>
              <a:xfrm>
                <a:off x="5274394" y="1395188"/>
                <a:ext cx="839076" cy="25391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B61BD32E-0168-5441-9282-F21A55FE1604}"/>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6" name="Rectangle 125">
                <a:extLst>
                  <a:ext uri="{FF2B5EF4-FFF2-40B4-BE49-F238E27FC236}">
                    <a16:creationId xmlns:a16="http://schemas.microsoft.com/office/drawing/2014/main" id="{B61BD32E-0168-5441-9282-F21A55FE1604}"/>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23"/>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p:sp>
        <p:nvSpPr>
          <p:cNvPr id="130" name="Content Placeholder 2">
            <a:extLst>
              <a:ext uri="{FF2B5EF4-FFF2-40B4-BE49-F238E27FC236}">
                <a16:creationId xmlns:a16="http://schemas.microsoft.com/office/drawing/2014/main" id="{4DC2E29A-5B02-B947-AAE1-1EF7A80E15E2}"/>
              </a:ext>
            </a:extLst>
          </p:cNvPr>
          <p:cNvSpPr txBox="1">
            <a:spLocks/>
          </p:cNvSpPr>
          <p:nvPr/>
        </p:nvSpPr>
        <p:spPr>
          <a:xfrm>
            <a:off x="3564132" y="4502623"/>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went</a:t>
            </a:r>
          </a:p>
        </p:txBody>
      </p:sp>
      <p:sp>
        <p:nvSpPr>
          <p:cNvPr id="131" name="Content Placeholder 2">
            <a:extLst>
              <a:ext uri="{FF2B5EF4-FFF2-40B4-BE49-F238E27FC236}">
                <a16:creationId xmlns:a16="http://schemas.microsoft.com/office/drawing/2014/main" id="{884FC12A-0129-4F4F-9451-AADE3FF0302A}"/>
              </a:ext>
            </a:extLst>
          </p:cNvPr>
          <p:cNvSpPr txBox="1">
            <a:spLocks/>
          </p:cNvSpPr>
          <p:nvPr/>
        </p:nvSpPr>
        <p:spPr>
          <a:xfrm>
            <a:off x="5361935" y="44947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to</a:t>
            </a:r>
          </a:p>
        </p:txBody>
      </p:sp>
      <p:sp>
        <p:nvSpPr>
          <p:cNvPr id="132" name="Content Placeholder 2">
            <a:extLst>
              <a:ext uri="{FF2B5EF4-FFF2-40B4-BE49-F238E27FC236}">
                <a16:creationId xmlns:a16="http://schemas.microsoft.com/office/drawing/2014/main" id="{563A26FC-F8F6-534F-BEE4-B53D1382B65B}"/>
              </a:ext>
            </a:extLst>
          </p:cNvPr>
          <p:cNvSpPr txBox="1">
            <a:spLocks/>
          </p:cNvSpPr>
          <p:nvPr/>
        </p:nvSpPr>
        <p:spPr>
          <a:xfrm>
            <a:off x="7065363" y="4494586"/>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class</a:t>
            </a:r>
          </a:p>
        </p:txBody>
      </p:sp>
      <p:sp>
        <p:nvSpPr>
          <p:cNvPr id="133" name="Content Placeholder 2">
            <a:extLst>
              <a:ext uri="{FF2B5EF4-FFF2-40B4-BE49-F238E27FC236}">
                <a16:creationId xmlns:a16="http://schemas.microsoft.com/office/drawing/2014/main" id="{5418DCC3-D551-F74F-9652-F4BC01322E3F}"/>
              </a:ext>
            </a:extLst>
          </p:cNvPr>
          <p:cNvSpPr txBox="1">
            <a:spLocks/>
          </p:cNvSpPr>
          <p:nvPr/>
        </p:nvSpPr>
        <p:spPr>
          <a:xfrm>
            <a:off x="1472088" y="1553891"/>
            <a:ext cx="6883362" cy="2076010"/>
          </a:xfrm>
          <a:prstGeom prst="rect">
            <a:avLst/>
          </a:prstGeom>
          <a:solidFill>
            <a:schemeClr val="accent4">
              <a:lumMod val="40000"/>
              <a:lumOff val="60000"/>
            </a:schemeClr>
          </a:solidFill>
          <a:ln w="63500">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dirty="0">
                <a:solidFill>
                  <a:schemeClr val="tx1">
                    <a:lumMod val="85000"/>
                    <a:lumOff val="15000"/>
                  </a:schemeClr>
                </a:solidFill>
                <a:latin typeface="Corbel" panose="020B0503020204020204" pitchFamily="34" charset="0"/>
              </a:rPr>
              <a:t>During </a:t>
            </a:r>
            <a:r>
              <a:rPr lang="en-US" sz="2400" dirty="0">
                <a:solidFill>
                  <a:srgbClr val="C00000"/>
                </a:solidFill>
                <a:latin typeface="Corbel" panose="020B0503020204020204" pitchFamily="34" charset="0"/>
              </a:rPr>
              <a:t>training</a:t>
            </a:r>
            <a:r>
              <a:rPr lang="en-US" sz="2400" dirty="0">
                <a:solidFill>
                  <a:schemeClr val="tx1">
                    <a:lumMod val="85000"/>
                    <a:lumOff val="15000"/>
                  </a:schemeClr>
                </a:solidFill>
                <a:latin typeface="Corbel" panose="020B0503020204020204" pitchFamily="34" charset="0"/>
              </a:rPr>
              <a:t>, regardless of our output predictions,</a:t>
            </a:r>
            <a:br>
              <a:rPr lang="en-US" sz="2400" dirty="0">
                <a:solidFill>
                  <a:schemeClr val="tx1">
                    <a:lumMod val="85000"/>
                    <a:lumOff val="15000"/>
                  </a:schemeClr>
                </a:solidFill>
                <a:latin typeface="Corbel" panose="020B0503020204020204" pitchFamily="34" charset="0"/>
              </a:rPr>
            </a:br>
            <a:r>
              <a:rPr lang="en-US" sz="2400" dirty="0">
                <a:solidFill>
                  <a:schemeClr val="tx1">
                    <a:lumMod val="85000"/>
                    <a:lumOff val="15000"/>
                  </a:schemeClr>
                </a:solidFill>
                <a:latin typeface="Corbel" panose="020B0503020204020204" pitchFamily="34" charset="0"/>
              </a:rPr>
              <a:t>we feed in the </a:t>
            </a:r>
            <a:r>
              <a:rPr lang="en-US" sz="2400" dirty="0">
                <a:solidFill>
                  <a:srgbClr val="C00000"/>
                </a:solidFill>
                <a:latin typeface="Corbel" panose="020B0503020204020204" pitchFamily="34" charset="0"/>
              </a:rPr>
              <a:t>correct inputs</a:t>
            </a:r>
          </a:p>
        </p:txBody>
      </p: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DC95E331-47EC-8546-9CC4-50B4B90990B3}"/>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136" name="TextBox 135">
                <a:extLst>
                  <a:ext uri="{FF2B5EF4-FFF2-40B4-BE49-F238E27FC236}">
                    <a16:creationId xmlns:a16="http://schemas.microsoft.com/office/drawing/2014/main" id="{DC95E331-47EC-8546-9CC4-50B4B90990B3}"/>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24"/>
                <a:stretch>
                  <a:fillRect l="-719" t="-153125" r="-2158" b="-212500"/>
                </a:stretch>
              </a:blipFill>
            </p:spPr>
            <p:txBody>
              <a:bodyPr/>
              <a:lstStyle/>
              <a:p>
                <a:r>
                  <a:rPr lang="en-US">
                    <a:noFill/>
                  </a:rPr>
                  <a:t> </a:t>
                </a:r>
              </a:p>
            </p:txBody>
          </p:sp>
        </mc:Fallback>
      </mc:AlternateContent>
      <p:sp>
        <p:nvSpPr>
          <p:cNvPr id="123" name="Title 1">
            <a:extLst>
              <a:ext uri="{FF2B5EF4-FFF2-40B4-BE49-F238E27FC236}">
                <a16:creationId xmlns:a16="http://schemas.microsoft.com/office/drawing/2014/main" id="{88634150-4854-6847-B23E-B450CB47BB23}"/>
              </a:ext>
            </a:extLst>
          </p:cNvPr>
          <p:cNvSpPr>
            <a:spLocks noGrp="1"/>
          </p:cNvSpPr>
          <p:nvPr>
            <p:ph type="title"/>
          </p:nvPr>
        </p:nvSpPr>
        <p:spPr/>
        <p:txBody>
          <a:bodyPr>
            <a:normAutofit/>
          </a:bodyPr>
          <a:lstStyle/>
          <a:p>
            <a:r>
              <a:rPr lang="en-US" dirty="0"/>
              <a:t>RNN: Forward Propagation</a:t>
            </a:r>
          </a:p>
        </p:txBody>
      </p:sp>
      <p:sp>
        <p:nvSpPr>
          <p:cNvPr id="2" name="Text Placeholder 1">
            <a:extLst>
              <a:ext uri="{FF2B5EF4-FFF2-40B4-BE49-F238E27FC236}">
                <a16:creationId xmlns:a16="http://schemas.microsoft.com/office/drawing/2014/main" id="{5690D237-CFF9-526E-0CEF-64AABC56E0CD}"/>
              </a:ext>
            </a:extLst>
          </p:cNvPr>
          <p:cNvSpPr>
            <a:spLocks noGrp="1"/>
          </p:cNvSpPr>
          <p:nvPr>
            <p:ph type="body" sz="quarter" idx="16"/>
          </p:nvPr>
        </p:nvSpPr>
        <p:spPr/>
        <p:txBody>
          <a:bodyPr/>
          <a:lstStyle/>
          <a:p>
            <a:endParaRPr lang="en-US"/>
          </a:p>
        </p:txBody>
      </p:sp>
      <p:sp>
        <p:nvSpPr>
          <p:cNvPr id="6" name="TextBox 5">
            <a:extLst>
              <a:ext uri="{FF2B5EF4-FFF2-40B4-BE49-F238E27FC236}">
                <a16:creationId xmlns:a16="http://schemas.microsoft.com/office/drawing/2014/main" id="{7C73C148-3A63-BA40-6005-9EC0ADB605B2}"/>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2233528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FE0E91F0-F729-1B4F-B6C1-50E8A51EB607}"/>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5"/>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6"/>
                <a:stretch>
                  <a:fillRect/>
                </a:stretch>
              </a:blipFill>
            </p:spPr>
            <p:txBody>
              <a:bodyPr/>
              <a:lstStyle/>
              <a:p>
                <a:r>
                  <a:rPr lang="en-US">
                    <a:noFill/>
                  </a:rPr>
                  <a:t> </a:t>
                </a:r>
              </a:p>
            </p:txBody>
          </p:sp>
        </mc:Fallback>
      </mc:AlternateContent>
      <p:sp>
        <p:nvSpPr>
          <p:cNvPr id="165" name="Rounded Rectangle 164">
            <a:extLst>
              <a:ext uri="{FF2B5EF4-FFF2-40B4-BE49-F238E27FC236}">
                <a16:creationId xmlns:a16="http://schemas.microsoft.com/office/drawing/2014/main" id="{4B2C5528-7DE4-E54A-96DB-162EE83E11FA}"/>
              </a:ext>
            </a:extLst>
          </p:cNvPr>
          <p:cNvSpPr/>
          <p:nvPr/>
        </p:nvSpPr>
        <p:spPr>
          <a:xfrm>
            <a:off x="6990487" y="400475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6" name="Oval 165">
            <a:extLst>
              <a:ext uri="{FF2B5EF4-FFF2-40B4-BE49-F238E27FC236}">
                <a16:creationId xmlns:a16="http://schemas.microsoft.com/office/drawing/2014/main" id="{BF5D1DDD-E243-4945-9BE6-AF554F5D1DEF}"/>
              </a:ext>
            </a:extLst>
          </p:cNvPr>
          <p:cNvSpPr/>
          <p:nvPr/>
        </p:nvSpPr>
        <p:spPr>
          <a:xfrm>
            <a:off x="7069073"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7" name="Oval 166">
            <a:extLst>
              <a:ext uri="{FF2B5EF4-FFF2-40B4-BE49-F238E27FC236}">
                <a16:creationId xmlns:a16="http://schemas.microsoft.com/office/drawing/2014/main" id="{4D0DA892-9667-8647-A4CD-A690575703B5}"/>
              </a:ext>
            </a:extLst>
          </p:cNvPr>
          <p:cNvSpPr/>
          <p:nvPr/>
        </p:nvSpPr>
        <p:spPr>
          <a:xfrm>
            <a:off x="7253768"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8" name="Oval 167">
            <a:extLst>
              <a:ext uri="{FF2B5EF4-FFF2-40B4-BE49-F238E27FC236}">
                <a16:creationId xmlns:a16="http://schemas.microsoft.com/office/drawing/2014/main" id="{528EA094-A252-2E4A-BE09-4884AFCC8157}"/>
              </a:ext>
            </a:extLst>
          </p:cNvPr>
          <p:cNvSpPr/>
          <p:nvPr/>
        </p:nvSpPr>
        <p:spPr>
          <a:xfrm>
            <a:off x="7438462"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9" name="Oval 168">
            <a:extLst>
              <a:ext uri="{FF2B5EF4-FFF2-40B4-BE49-F238E27FC236}">
                <a16:creationId xmlns:a16="http://schemas.microsoft.com/office/drawing/2014/main" id="{4121D2CD-4B48-F94A-A77C-9CE89F641011}"/>
              </a:ext>
            </a:extLst>
          </p:cNvPr>
          <p:cNvSpPr/>
          <p:nvPr/>
        </p:nvSpPr>
        <p:spPr>
          <a:xfrm>
            <a:off x="7627364"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2" name="Right Arrow 181">
            <a:extLst>
              <a:ext uri="{FF2B5EF4-FFF2-40B4-BE49-F238E27FC236}">
                <a16:creationId xmlns:a16="http://schemas.microsoft.com/office/drawing/2014/main" id="{31F218F5-7CAA-C947-9E0B-F41992B1BD9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3" name="Right Arrow 182">
            <a:extLst>
              <a:ext uri="{FF2B5EF4-FFF2-40B4-BE49-F238E27FC236}">
                <a16:creationId xmlns:a16="http://schemas.microsoft.com/office/drawing/2014/main" id="{6A153770-56BC-7549-92C1-9994774C09A8}"/>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4" name="Content Placeholder 2">
                <a:extLst>
                  <a:ext uri="{FF2B5EF4-FFF2-40B4-BE49-F238E27FC236}">
                    <a16:creationId xmlns:a16="http://schemas.microsoft.com/office/drawing/2014/main" id="{C3D61AC1-C1EE-0943-AB5B-90F7ED94F749}"/>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84" name="Content Placeholder 2">
                <a:extLst>
                  <a:ext uri="{FF2B5EF4-FFF2-40B4-BE49-F238E27FC236}">
                    <a16:creationId xmlns:a16="http://schemas.microsoft.com/office/drawing/2014/main" id="{C3D61AC1-C1EE-0943-AB5B-90F7ED94F749}"/>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8"/>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9"/>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0"/>
                <a:stretch>
                  <a:fillRect/>
                </a:stretch>
              </a:blipFill>
            </p:spPr>
            <p:txBody>
              <a:bodyPr/>
              <a:lstStyle/>
              <a:p>
                <a:r>
                  <a:rPr lang="en-US">
                    <a:noFill/>
                  </a:rPr>
                  <a:t> </a:t>
                </a:r>
              </a:p>
            </p:txBody>
          </p:sp>
        </mc:Fallback>
      </mc:AlternateContent>
      <p:sp>
        <p:nvSpPr>
          <p:cNvPr id="200" name="Right Arrow 199">
            <a:extLst>
              <a:ext uri="{FF2B5EF4-FFF2-40B4-BE49-F238E27FC236}">
                <a16:creationId xmlns:a16="http://schemas.microsoft.com/office/drawing/2014/main" id="{BD12B914-5DFB-1C4F-BC8A-44B371B0E731}"/>
              </a:ext>
            </a:extLst>
          </p:cNvPr>
          <p:cNvSpPr/>
          <p:nvPr/>
        </p:nvSpPr>
        <p:spPr>
          <a:xfrm>
            <a:off x="6328520" y="313556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1"/>
                <a:stretch>
                  <a:fillRect/>
                </a:stretch>
              </a:blipFill>
            </p:spPr>
            <p:txBody>
              <a:bodyPr/>
              <a:lstStyle/>
              <a:p>
                <a:r>
                  <a:rPr lang="en-US">
                    <a:noFill/>
                  </a:rPr>
                  <a:t> </a:t>
                </a:r>
              </a:p>
            </p:txBody>
          </p:sp>
        </mc:Fallback>
      </mc:AlternateContent>
      <p:sp>
        <p:nvSpPr>
          <p:cNvPr id="120" name="Content Placeholder 2">
            <a:extLst>
              <a:ext uri="{FF2B5EF4-FFF2-40B4-BE49-F238E27FC236}">
                <a16:creationId xmlns:a16="http://schemas.microsoft.com/office/drawing/2014/main" id="{2306E4C0-F05A-F845-8BE0-877B27D6A7C2}"/>
              </a:ext>
            </a:extLst>
          </p:cNvPr>
          <p:cNvSpPr txBox="1">
            <a:spLocks/>
          </p:cNvSpPr>
          <p:nvPr/>
        </p:nvSpPr>
        <p:spPr>
          <a:xfrm>
            <a:off x="2095230" y="431585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She</a:t>
            </a:r>
          </a:p>
        </p:txBody>
      </p:sp>
      <p:sp>
        <p:nvSpPr>
          <p:cNvPr id="121" name="Content Placeholder 2">
            <a:extLst>
              <a:ext uri="{FF2B5EF4-FFF2-40B4-BE49-F238E27FC236}">
                <a16:creationId xmlns:a16="http://schemas.microsoft.com/office/drawing/2014/main" id="{10F64FC8-263A-284C-9D8D-935EEAE1673B}"/>
              </a:ext>
            </a:extLst>
          </p:cNvPr>
          <p:cNvSpPr txBox="1">
            <a:spLocks/>
          </p:cNvSpPr>
          <p:nvPr/>
        </p:nvSpPr>
        <p:spPr>
          <a:xfrm>
            <a:off x="3578364" y="4291560"/>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2" name="Content Placeholder 2">
            <a:extLst>
              <a:ext uri="{FF2B5EF4-FFF2-40B4-BE49-F238E27FC236}">
                <a16:creationId xmlns:a16="http://schemas.microsoft.com/office/drawing/2014/main" id="{032CA8D9-D28E-3E4C-9DB1-A36EB1549B7F}"/>
              </a:ext>
            </a:extLst>
          </p:cNvPr>
          <p:cNvSpPr txBox="1">
            <a:spLocks/>
          </p:cNvSpPr>
          <p:nvPr/>
        </p:nvSpPr>
        <p:spPr>
          <a:xfrm>
            <a:off x="5349524" y="430294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to</a:t>
            </a:r>
          </a:p>
        </p:txBody>
      </p:sp>
      <p:sp>
        <p:nvSpPr>
          <p:cNvPr id="123" name="Content Placeholder 2">
            <a:extLst>
              <a:ext uri="{FF2B5EF4-FFF2-40B4-BE49-F238E27FC236}">
                <a16:creationId xmlns:a16="http://schemas.microsoft.com/office/drawing/2014/main" id="{7713F022-7829-8C4F-9B6C-433BC351D75F}"/>
              </a:ext>
            </a:extLst>
          </p:cNvPr>
          <p:cNvSpPr txBox="1">
            <a:spLocks/>
          </p:cNvSpPr>
          <p:nvPr/>
        </p:nvSpPr>
        <p:spPr>
          <a:xfrm>
            <a:off x="6993609" y="4292389"/>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p:sp>
        <p:nvSpPr>
          <p:cNvPr id="124" name="Content Placeholder 2">
            <a:extLst>
              <a:ext uri="{FF2B5EF4-FFF2-40B4-BE49-F238E27FC236}">
                <a16:creationId xmlns:a16="http://schemas.microsoft.com/office/drawing/2014/main" id="{55FCA79F-24EF-C34B-915B-6914F4B5E84B}"/>
              </a:ext>
            </a:extLst>
          </p:cNvPr>
          <p:cNvSpPr txBox="1">
            <a:spLocks/>
          </p:cNvSpPr>
          <p:nvPr/>
        </p:nvSpPr>
        <p:spPr>
          <a:xfrm>
            <a:off x="1940512" y="1781286"/>
            <a:ext cx="840758" cy="377691"/>
          </a:xfrm>
          <a:prstGeom prst="rect">
            <a:avLst/>
          </a:prstGeom>
          <a:solidFill>
            <a:schemeClr val="accent6">
              <a:lumMod val="20000"/>
              <a:lumOff val="8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5" name="Content Placeholder 2">
            <a:extLst>
              <a:ext uri="{FF2B5EF4-FFF2-40B4-BE49-F238E27FC236}">
                <a16:creationId xmlns:a16="http://schemas.microsoft.com/office/drawing/2014/main" id="{BC7611C4-233A-2F45-BEC2-4400044BAC8A}"/>
              </a:ext>
            </a:extLst>
          </p:cNvPr>
          <p:cNvSpPr txBox="1">
            <a:spLocks/>
          </p:cNvSpPr>
          <p:nvPr/>
        </p:nvSpPr>
        <p:spPr>
          <a:xfrm>
            <a:off x="3501897" y="1796196"/>
            <a:ext cx="754366" cy="377691"/>
          </a:xfrm>
          <a:prstGeom prst="rect">
            <a:avLst/>
          </a:prstGeom>
          <a:solidFill>
            <a:srgbClr val="F47F83">
              <a:alpha val="57000"/>
            </a:srgb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over?</a:t>
            </a:r>
          </a:p>
        </p:txBody>
      </p:sp>
      <p:sp>
        <p:nvSpPr>
          <p:cNvPr id="126" name="Content Placeholder 2">
            <a:extLst>
              <a:ext uri="{FF2B5EF4-FFF2-40B4-BE49-F238E27FC236}">
                <a16:creationId xmlns:a16="http://schemas.microsoft.com/office/drawing/2014/main" id="{F1A17C69-A9A6-794D-974B-0B1554D43578}"/>
              </a:ext>
            </a:extLst>
          </p:cNvPr>
          <p:cNvSpPr txBox="1">
            <a:spLocks/>
          </p:cNvSpPr>
          <p:nvPr/>
        </p:nvSpPr>
        <p:spPr>
          <a:xfrm>
            <a:off x="5337719" y="1786944"/>
            <a:ext cx="787413" cy="377691"/>
          </a:xfrm>
          <a:prstGeom prst="rect">
            <a:avLst/>
          </a:prstGeom>
          <a:solidFill>
            <a:schemeClr val="accent6">
              <a:lumMod val="40000"/>
              <a:lumOff val="6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p:sp>
        <p:nvSpPr>
          <p:cNvPr id="127" name="Content Placeholder 2">
            <a:extLst>
              <a:ext uri="{FF2B5EF4-FFF2-40B4-BE49-F238E27FC236}">
                <a16:creationId xmlns:a16="http://schemas.microsoft.com/office/drawing/2014/main" id="{ABB99C6F-4251-8D4A-92FB-7B9E6F7FC710}"/>
              </a:ext>
            </a:extLst>
          </p:cNvPr>
          <p:cNvSpPr txBox="1">
            <a:spLocks/>
          </p:cNvSpPr>
          <p:nvPr/>
        </p:nvSpPr>
        <p:spPr>
          <a:xfrm>
            <a:off x="7069073" y="1774210"/>
            <a:ext cx="749212" cy="377691"/>
          </a:xfrm>
          <a:prstGeom prst="rect">
            <a:avLst/>
          </a:prstGeom>
          <a:solidFill>
            <a:schemeClr val="accent6">
              <a:lumMod val="40000"/>
              <a:lumOff val="6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after?</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F1321DB-4186-A34E-BBF0-70EF5EC32BA5}"/>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3" name="Rectangle 2">
                <a:extLst>
                  <a:ext uri="{FF2B5EF4-FFF2-40B4-BE49-F238E27FC236}">
                    <a16:creationId xmlns:a16="http://schemas.microsoft.com/office/drawing/2014/main" id="{7F1321DB-4186-A34E-BBF0-70EF5EC32BA5}"/>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Rectangle 127">
                <a:extLst>
                  <a:ext uri="{FF2B5EF4-FFF2-40B4-BE49-F238E27FC236}">
                    <a16:creationId xmlns:a16="http://schemas.microsoft.com/office/drawing/2014/main" id="{FC42F688-1875-1640-8EF4-9174D41FA30E}"/>
                  </a:ext>
                </a:extLst>
              </p:cNvPr>
              <p:cNvSpPr/>
              <p:nvPr/>
            </p:nvSpPr>
            <p:spPr>
              <a:xfrm>
                <a:off x="5274394" y="1395188"/>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3</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3</m:t>
                              </m:r>
                            </m:sup>
                          </m:sSup>
                        </m:e>
                      </m:d>
                    </m:oMath>
                  </m:oMathPara>
                </a14:m>
                <a:endParaRPr lang="en-US" sz="1050" dirty="0">
                  <a:latin typeface="Corbel" panose="020B0503020204020204" pitchFamily="34" charset="0"/>
                </a:endParaRPr>
              </a:p>
            </p:txBody>
          </p:sp>
        </mc:Choice>
        <mc:Fallback xmlns="">
          <p:sp>
            <p:nvSpPr>
              <p:cNvPr id="128" name="Rectangle 127">
                <a:extLst>
                  <a:ext uri="{FF2B5EF4-FFF2-40B4-BE49-F238E27FC236}">
                    <a16:creationId xmlns:a16="http://schemas.microsoft.com/office/drawing/2014/main" id="{FC42F688-1875-1640-8EF4-9174D41FA30E}"/>
                  </a:ext>
                </a:extLst>
              </p:cNvPr>
              <p:cNvSpPr>
                <a:spLocks noRot="1" noChangeAspect="1" noMove="1" noResize="1" noEditPoints="1" noAdjustHandles="1" noChangeArrowheads="1" noChangeShapeType="1" noTextEdit="1"/>
              </p:cNvSpPr>
              <p:nvPr/>
            </p:nvSpPr>
            <p:spPr>
              <a:xfrm>
                <a:off x="5274394" y="1395188"/>
                <a:ext cx="839076" cy="25391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E55E6BDD-EA4B-A043-AFA7-C42DD8E37FCB}"/>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9" name="Rectangle 128">
                <a:extLst>
                  <a:ext uri="{FF2B5EF4-FFF2-40B4-BE49-F238E27FC236}">
                    <a16:creationId xmlns:a16="http://schemas.microsoft.com/office/drawing/2014/main" id="{E55E6BDD-EA4B-A043-AFA7-C42DD8E37FCB}"/>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42AD90BE-AA48-0F40-AB3F-8D0482E17372}"/>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31" name="Rectangle 130">
                <a:extLst>
                  <a:ext uri="{FF2B5EF4-FFF2-40B4-BE49-F238E27FC236}">
                    <a16:creationId xmlns:a16="http://schemas.microsoft.com/office/drawing/2014/main" id="{42AD90BE-AA48-0F40-AB3F-8D0482E17372}"/>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15"/>
                <a:stretch>
                  <a:fillRect/>
                </a:stretch>
              </a:blipFill>
            </p:spPr>
            <p:txBody>
              <a:bodyPr/>
              <a:lstStyle/>
              <a:p>
                <a:r>
                  <a:rPr lang="en-US">
                    <a:noFill/>
                  </a:rPr>
                  <a:t> </a:t>
                </a:r>
              </a:p>
            </p:txBody>
          </p:sp>
        </mc:Fallback>
      </mc:AlternateContent>
      <p:sp>
        <p:nvSpPr>
          <p:cNvPr id="132" name="Content Placeholder 2">
            <a:extLst>
              <a:ext uri="{FF2B5EF4-FFF2-40B4-BE49-F238E27FC236}">
                <a16:creationId xmlns:a16="http://schemas.microsoft.com/office/drawing/2014/main" id="{045CF04F-8C4F-1D41-B4B6-6533B0E09396}"/>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5CE9E9A-F735-5D4A-8A09-4BABFB2D5DA5}"/>
                  </a:ext>
                </a:extLst>
              </p:cNvPr>
              <p:cNvSpPr/>
              <p:nvPr/>
            </p:nvSpPr>
            <p:spPr>
              <a:xfrm>
                <a:off x="1383773" y="2200179"/>
                <a:ext cx="364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a:solidFill>
                                <a:srgbClr val="C00000"/>
                              </a:solidFill>
                              <a:latin typeface="Cambria Math" panose="02040503050406030204" pitchFamily="18" charset="0"/>
                            </a:rPr>
                          </m:ctrlPr>
                        </m:accPr>
                        <m:e>
                          <m:r>
                            <a:rPr lang="en-US" sz="1800" dirty="0">
                              <a:solidFill>
                                <a:srgbClr val="C00000"/>
                              </a:solidFill>
                              <a:latin typeface="Cambria Math" panose="02040503050406030204" pitchFamily="18" charset="0"/>
                            </a:rPr>
                            <m:t>𝑦</m:t>
                          </m:r>
                        </m:e>
                      </m:acc>
                    </m:oMath>
                  </m:oMathPara>
                </a14:m>
                <a:endParaRPr lang="en-US" sz="1800" dirty="0">
                  <a:latin typeface="Corbel" panose="020B0503020204020204" pitchFamily="34" charset="0"/>
                </a:endParaRPr>
              </a:p>
            </p:txBody>
          </p:sp>
        </mc:Choice>
        <mc:Fallback xmlns="">
          <p:sp>
            <p:nvSpPr>
              <p:cNvPr id="4" name="Rectangle 3">
                <a:extLst>
                  <a:ext uri="{FF2B5EF4-FFF2-40B4-BE49-F238E27FC236}">
                    <a16:creationId xmlns:a16="http://schemas.microsoft.com/office/drawing/2014/main" id="{F5CE9E9A-F735-5D4A-8A09-4BABFB2D5DA5}"/>
                  </a:ext>
                </a:extLst>
              </p:cNvPr>
              <p:cNvSpPr>
                <a:spLocks noRot="1" noChangeAspect="1" noMove="1" noResize="1" noEditPoints="1" noAdjustHandles="1" noChangeArrowheads="1" noChangeShapeType="1" noTextEdit="1"/>
              </p:cNvSpPr>
              <p:nvPr/>
            </p:nvSpPr>
            <p:spPr>
              <a:xfrm>
                <a:off x="1383773" y="2200179"/>
                <a:ext cx="364972" cy="369332"/>
              </a:xfrm>
              <a:prstGeom prst="rect">
                <a:avLst/>
              </a:prstGeom>
              <a:blipFill>
                <a:blip r:embed="rId16"/>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46596CA9-10F3-A348-B851-73AE628BD503}"/>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134" name="TextBox 133">
                <a:extLst>
                  <a:ext uri="{FF2B5EF4-FFF2-40B4-BE49-F238E27FC236}">
                    <a16:creationId xmlns:a16="http://schemas.microsoft.com/office/drawing/2014/main" id="{46596CA9-10F3-A348-B851-73AE628BD503}"/>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17"/>
                <a:stretch>
                  <a:fillRect l="-719" t="-153125" r="-2158" b="-212500"/>
                </a:stretch>
              </a:blipFill>
            </p:spPr>
            <p:txBody>
              <a:bodyPr/>
              <a:lstStyle/>
              <a:p>
                <a:r>
                  <a:rPr lang="en-US">
                    <a:noFill/>
                  </a:rPr>
                  <a:t> </a:t>
                </a:r>
              </a:p>
            </p:txBody>
          </p:sp>
        </mc:Fallback>
      </mc:AlternateContent>
      <p:sp>
        <p:nvSpPr>
          <p:cNvPr id="133" name="Title 1">
            <a:extLst>
              <a:ext uri="{FF2B5EF4-FFF2-40B4-BE49-F238E27FC236}">
                <a16:creationId xmlns:a16="http://schemas.microsoft.com/office/drawing/2014/main" id="{7ED3D6CD-1A43-0044-AAB6-CC4D7E49D3F7}"/>
              </a:ext>
            </a:extLst>
          </p:cNvPr>
          <p:cNvSpPr>
            <a:spLocks noGrp="1"/>
          </p:cNvSpPr>
          <p:nvPr>
            <p:ph type="title"/>
          </p:nvPr>
        </p:nvSpPr>
        <p:spPr/>
        <p:txBody>
          <a:bodyPr>
            <a:normAutofit/>
          </a:bodyPr>
          <a:lstStyle/>
          <a:p>
            <a:r>
              <a:rPr lang="en-US" dirty="0"/>
              <a:t>RNN: Forward Propagation</a:t>
            </a:r>
          </a:p>
        </p:txBody>
      </p:sp>
      <p:sp>
        <p:nvSpPr>
          <p:cNvPr id="5" name="TextBox 4">
            <a:extLst>
              <a:ext uri="{FF2B5EF4-FFF2-40B4-BE49-F238E27FC236}">
                <a16:creationId xmlns:a16="http://schemas.microsoft.com/office/drawing/2014/main" id="{F6AE1657-CB36-FE05-5B6D-79193F3250C8}"/>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30905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8EC7B-0B11-4DBC-5385-2540808C5FDF}"/>
              </a:ext>
            </a:extLst>
          </p:cNvPr>
          <p:cNvSpPr>
            <a:spLocks noGrp="1"/>
          </p:cNvSpPr>
          <p:nvPr>
            <p:ph type="title"/>
          </p:nvPr>
        </p:nvSpPr>
        <p:spPr/>
        <p:txBody>
          <a:bodyPr>
            <a:normAutofit fontScale="90000"/>
          </a:bodyPr>
          <a:lstStyle/>
          <a:p>
            <a:r>
              <a:rPr lang="en-US" dirty="0"/>
              <a:t>What Changed from N-Gram LMs to Neural LMs? </a:t>
            </a:r>
          </a:p>
        </p:txBody>
      </p:sp>
      <p:sp>
        <p:nvSpPr>
          <p:cNvPr id="3" name="Content Placeholder 2">
            <a:extLst>
              <a:ext uri="{FF2B5EF4-FFF2-40B4-BE49-F238E27FC236}">
                <a16:creationId xmlns:a16="http://schemas.microsoft.com/office/drawing/2014/main" id="{DE9FF86C-826A-3C1A-BE54-1AFCEE635AD9}"/>
              </a:ext>
            </a:extLst>
          </p:cNvPr>
          <p:cNvSpPr>
            <a:spLocks noGrp="1"/>
          </p:cNvSpPr>
          <p:nvPr>
            <p:ph type="body" sz="quarter" idx="16"/>
          </p:nvPr>
        </p:nvSpPr>
        <p:spPr/>
        <p:txBody>
          <a:bodyPr/>
          <a:lstStyle/>
          <a:p>
            <a:r>
              <a:rPr lang="en-US" dirty="0"/>
              <a:t>What is the source of Neural LM’s </a:t>
            </a:r>
            <a:r>
              <a:rPr lang="en-US" dirty="0">
                <a:solidFill>
                  <a:srgbClr val="C00000"/>
                </a:solidFill>
              </a:rPr>
              <a:t>strength</a:t>
            </a:r>
            <a:r>
              <a:rPr lang="en-US" dirty="0"/>
              <a:t>? </a:t>
            </a:r>
          </a:p>
          <a:p>
            <a:r>
              <a:rPr lang="en-US" dirty="0"/>
              <a:t>Why </a:t>
            </a:r>
            <a:r>
              <a:rPr lang="en-US" dirty="0">
                <a:solidFill>
                  <a:srgbClr val="C00000"/>
                </a:solidFill>
              </a:rPr>
              <a:t>sparsity </a:t>
            </a:r>
            <a:r>
              <a:rPr lang="en-US" dirty="0"/>
              <a:t>is less of an issue for Neural LMs? </a:t>
            </a:r>
          </a:p>
          <a:p>
            <a:endParaRPr lang="en-US" dirty="0"/>
          </a:p>
          <a:p>
            <a:r>
              <a:rPr lang="en-US" b="1" dirty="0"/>
              <a:t>Answer:</a:t>
            </a:r>
            <a:r>
              <a:rPr lang="en-US" dirty="0"/>
              <a:t> In n-grams, we treat all prefixes independently of each other! (even those that are semantically similar) </a:t>
            </a:r>
          </a:p>
          <a:p>
            <a:endParaRPr lang="en-US" dirty="0"/>
          </a:p>
          <a:p>
            <a:endParaRPr lang="en-US" dirty="0"/>
          </a:p>
        </p:txBody>
      </p:sp>
      <p:sp>
        <p:nvSpPr>
          <p:cNvPr id="5" name="TextBox 4">
            <a:extLst>
              <a:ext uri="{FF2B5EF4-FFF2-40B4-BE49-F238E27FC236}">
                <a16:creationId xmlns:a16="http://schemas.microsoft.com/office/drawing/2014/main" id="{C5C0E19C-F65F-07AB-C8D8-131F3EA459FA}"/>
              </a:ext>
            </a:extLst>
          </p:cNvPr>
          <p:cNvSpPr txBox="1"/>
          <p:nvPr/>
        </p:nvSpPr>
        <p:spPr>
          <a:xfrm>
            <a:off x="361381" y="2988531"/>
            <a:ext cx="4514706" cy="1815882"/>
          </a:xfrm>
          <a:prstGeom prst="rect">
            <a:avLst/>
          </a:prstGeom>
          <a:solidFill>
            <a:schemeClr val="accent6">
              <a:lumMod val="20000"/>
              <a:lumOff val="80000"/>
            </a:schemeClr>
          </a:solidFill>
        </p:spPr>
        <p:txBody>
          <a:bodyPr wrap="square">
            <a:spAutoFit/>
          </a:bodyPr>
          <a:lstStyle/>
          <a:p>
            <a:r>
              <a:rPr lang="en-US" sz="1600" dirty="0">
                <a:latin typeface="Consolas" panose="020B0609020204030204" pitchFamily="49" charset="0"/>
                <a:cs typeface="Consolas" panose="020B0609020204030204" pitchFamily="49" charset="0"/>
              </a:rPr>
              <a:t>students opened their ___ </a:t>
            </a:r>
          </a:p>
          <a:p>
            <a:r>
              <a:rPr lang="en-US" sz="1600" dirty="0">
                <a:latin typeface="Consolas" panose="020B0609020204030204" pitchFamily="49" charset="0"/>
                <a:cs typeface="Consolas" panose="020B0609020204030204" pitchFamily="49" charset="0"/>
              </a:rPr>
              <a:t>pupils opened their ___ </a:t>
            </a:r>
          </a:p>
          <a:p>
            <a:r>
              <a:rPr lang="en-US" sz="1600" dirty="0">
                <a:latin typeface="Consolas" panose="020B0609020204030204" pitchFamily="49" charset="0"/>
                <a:cs typeface="Consolas" panose="020B0609020204030204" pitchFamily="49" charset="0"/>
              </a:rPr>
              <a:t>scholars opened their ___ </a:t>
            </a:r>
          </a:p>
          <a:p>
            <a:r>
              <a:rPr lang="en-US" sz="1600" dirty="0">
                <a:latin typeface="Consolas" panose="020B0609020204030204" pitchFamily="49" charset="0"/>
                <a:cs typeface="Consolas" panose="020B0609020204030204" pitchFamily="49" charset="0"/>
              </a:rPr>
              <a:t>undergraduates opened their ___ </a:t>
            </a:r>
          </a:p>
          <a:p>
            <a:r>
              <a:rPr lang="en-US" sz="1600" dirty="0">
                <a:latin typeface="Consolas" panose="020B0609020204030204" pitchFamily="49" charset="0"/>
                <a:cs typeface="Consolas" panose="020B0609020204030204" pitchFamily="49" charset="0"/>
              </a:rPr>
              <a:t>students turned the pages of their ___ students attentively perused their ___ </a:t>
            </a:r>
          </a:p>
          <a:p>
            <a:r>
              <a:rPr lang="en-US" sz="1600" dirty="0">
                <a:latin typeface="Consolas" panose="020B0609020204030204" pitchFamily="49" charset="0"/>
                <a:cs typeface="Consolas" panose="020B0609020204030204" pitchFamily="49" charset="0"/>
              </a:rPr>
              <a:t>...</a:t>
            </a:r>
          </a:p>
        </p:txBody>
      </p:sp>
      <p:sp>
        <p:nvSpPr>
          <p:cNvPr id="8" name="TextBox 7">
            <a:extLst>
              <a:ext uri="{FF2B5EF4-FFF2-40B4-BE49-F238E27FC236}">
                <a16:creationId xmlns:a16="http://schemas.microsoft.com/office/drawing/2014/main" id="{37B38513-9940-C156-5D57-FD1A7324919A}"/>
              </a:ext>
            </a:extLst>
          </p:cNvPr>
          <p:cNvSpPr txBox="1"/>
          <p:nvPr/>
        </p:nvSpPr>
        <p:spPr>
          <a:xfrm>
            <a:off x="5231990" y="3034108"/>
            <a:ext cx="3348040" cy="1724727"/>
          </a:xfrm>
          <a:prstGeom prst="wedgeRoundRectCallout">
            <a:avLst>
              <a:gd name="adj1" fmla="val -59181"/>
              <a:gd name="adj2" fmla="val -22420"/>
              <a:gd name="adj3" fmla="val 16667"/>
            </a:avLst>
          </a:prstGeom>
          <a:solidFill>
            <a:srgbClr val="DCECFF"/>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r>
              <a:rPr lang="en-US" sz="2000" dirty="0">
                <a:latin typeface="Corbel" panose="020B0503020204020204" pitchFamily="34" charset="0"/>
                <a:cs typeface="Arial"/>
              </a:rPr>
              <a:t>Neural LMs are able to </a:t>
            </a:r>
            <a:r>
              <a:rPr lang="en-US" sz="2000" dirty="0">
                <a:solidFill>
                  <a:srgbClr val="C00000"/>
                </a:solidFill>
                <a:latin typeface="Corbel" panose="020B0503020204020204" pitchFamily="34" charset="0"/>
                <a:cs typeface="Arial"/>
              </a:rPr>
              <a:t>share information across these semantically-similar prefixes </a:t>
            </a:r>
            <a:r>
              <a:rPr lang="en-US" sz="2000" dirty="0">
                <a:latin typeface="Corbel" panose="020B0503020204020204" pitchFamily="34" charset="0"/>
                <a:cs typeface="Arial"/>
              </a:rPr>
              <a:t>and overcome the sparsity issue. </a:t>
            </a:r>
          </a:p>
        </p:txBody>
      </p:sp>
    </p:spTree>
    <p:extLst>
      <p:ext uri="{BB962C8B-B14F-4D97-AF65-F5344CB8AC3E}">
        <p14:creationId xmlns:p14="http://schemas.microsoft.com/office/powerpoint/2010/main" val="9670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FE0E91F0-F729-1B4F-B6C1-50E8A51EB607}"/>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5"/>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6"/>
                <a:stretch>
                  <a:fillRect/>
                </a:stretch>
              </a:blipFill>
            </p:spPr>
            <p:txBody>
              <a:bodyPr/>
              <a:lstStyle/>
              <a:p>
                <a:r>
                  <a:rPr lang="en-US">
                    <a:noFill/>
                  </a:rPr>
                  <a:t> </a:t>
                </a:r>
              </a:p>
            </p:txBody>
          </p:sp>
        </mc:Fallback>
      </mc:AlternateContent>
      <p:sp>
        <p:nvSpPr>
          <p:cNvPr id="165" name="Rounded Rectangle 164">
            <a:extLst>
              <a:ext uri="{FF2B5EF4-FFF2-40B4-BE49-F238E27FC236}">
                <a16:creationId xmlns:a16="http://schemas.microsoft.com/office/drawing/2014/main" id="{4B2C5528-7DE4-E54A-96DB-162EE83E11FA}"/>
              </a:ext>
            </a:extLst>
          </p:cNvPr>
          <p:cNvSpPr/>
          <p:nvPr/>
        </p:nvSpPr>
        <p:spPr>
          <a:xfrm>
            <a:off x="6990487" y="400475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6" name="Oval 165">
            <a:extLst>
              <a:ext uri="{FF2B5EF4-FFF2-40B4-BE49-F238E27FC236}">
                <a16:creationId xmlns:a16="http://schemas.microsoft.com/office/drawing/2014/main" id="{BF5D1DDD-E243-4945-9BE6-AF554F5D1DEF}"/>
              </a:ext>
            </a:extLst>
          </p:cNvPr>
          <p:cNvSpPr/>
          <p:nvPr/>
        </p:nvSpPr>
        <p:spPr>
          <a:xfrm>
            <a:off x="7069073"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7" name="Oval 166">
            <a:extLst>
              <a:ext uri="{FF2B5EF4-FFF2-40B4-BE49-F238E27FC236}">
                <a16:creationId xmlns:a16="http://schemas.microsoft.com/office/drawing/2014/main" id="{4D0DA892-9667-8647-A4CD-A690575703B5}"/>
              </a:ext>
            </a:extLst>
          </p:cNvPr>
          <p:cNvSpPr/>
          <p:nvPr/>
        </p:nvSpPr>
        <p:spPr>
          <a:xfrm>
            <a:off x="7253768"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8" name="Oval 167">
            <a:extLst>
              <a:ext uri="{FF2B5EF4-FFF2-40B4-BE49-F238E27FC236}">
                <a16:creationId xmlns:a16="http://schemas.microsoft.com/office/drawing/2014/main" id="{528EA094-A252-2E4A-BE09-4884AFCC8157}"/>
              </a:ext>
            </a:extLst>
          </p:cNvPr>
          <p:cNvSpPr/>
          <p:nvPr/>
        </p:nvSpPr>
        <p:spPr>
          <a:xfrm>
            <a:off x="7438462"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9" name="Oval 168">
            <a:extLst>
              <a:ext uri="{FF2B5EF4-FFF2-40B4-BE49-F238E27FC236}">
                <a16:creationId xmlns:a16="http://schemas.microsoft.com/office/drawing/2014/main" id="{4121D2CD-4B48-F94A-A77C-9CE89F641011}"/>
              </a:ext>
            </a:extLst>
          </p:cNvPr>
          <p:cNvSpPr/>
          <p:nvPr/>
        </p:nvSpPr>
        <p:spPr>
          <a:xfrm>
            <a:off x="7627364"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2" name="Right Arrow 181">
            <a:extLst>
              <a:ext uri="{FF2B5EF4-FFF2-40B4-BE49-F238E27FC236}">
                <a16:creationId xmlns:a16="http://schemas.microsoft.com/office/drawing/2014/main" id="{31F218F5-7CAA-C947-9E0B-F41992B1BD9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3" name="Right Arrow 182">
            <a:extLst>
              <a:ext uri="{FF2B5EF4-FFF2-40B4-BE49-F238E27FC236}">
                <a16:creationId xmlns:a16="http://schemas.microsoft.com/office/drawing/2014/main" id="{6A153770-56BC-7549-92C1-9994774C09A8}"/>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4" name="Content Placeholder 2">
                <a:extLst>
                  <a:ext uri="{FF2B5EF4-FFF2-40B4-BE49-F238E27FC236}">
                    <a16:creationId xmlns:a16="http://schemas.microsoft.com/office/drawing/2014/main" id="{C3D61AC1-C1EE-0943-AB5B-90F7ED94F749}"/>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84" name="Content Placeholder 2">
                <a:extLst>
                  <a:ext uri="{FF2B5EF4-FFF2-40B4-BE49-F238E27FC236}">
                    <a16:creationId xmlns:a16="http://schemas.microsoft.com/office/drawing/2014/main" id="{C3D61AC1-C1EE-0943-AB5B-90F7ED94F749}"/>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8"/>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9"/>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0"/>
                <a:stretch>
                  <a:fillRect/>
                </a:stretch>
              </a:blipFill>
            </p:spPr>
            <p:txBody>
              <a:bodyPr/>
              <a:lstStyle/>
              <a:p>
                <a:r>
                  <a:rPr lang="en-US">
                    <a:noFill/>
                  </a:rPr>
                  <a:t> </a:t>
                </a:r>
              </a:p>
            </p:txBody>
          </p:sp>
        </mc:Fallback>
      </mc:AlternateContent>
      <p:sp>
        <p:nvSpPr>
          <p:cNvPr id="200" name="Right Arrow 199">
            <a:extLst>
              <a:ext uri="{FF2B5EF4-FFF2-40B4-BE49-F238E27FC236}">
                <a16:creationId xmlns:a16="http://schemas.microsoft.com/office/drawing/2014/main" id="{BD12B914-5DFB-1C4F-BC8A-44B371B0E731}"/>
              </a:ext>
            </a:extLst>
          </p:cNvPr>
          <p:cNvSpPr/>
          <p:nvPr/>
        </p:nvSpPr>
        <p:spPr>
          <a:xfrm>
            <a:off x="6328520" y="313556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1"/>
                <a:stretch>
                  <a:fillRect/>
                </a:stretch>
              </a:blipFill>
            </p:spPr>
            <p:txBody>
              <a:bodyPr/>
              <a:lstStyle/>
              <a:p>
                <a:r>
                  <a:rPr lang="en-US">
                    <a:noFill/>
                  </a:rPr>
                  <a:t> </a:t>
                </a:r>
              </a:p>
            </p:txBody>
          </p:sp>
        </mc:Fallback>
      </mc:AlternateContent>
      <p:sp>
        <p:nvSpPr>
          <p:cNvPr id="120" name="Content Placeholder 2">
            <a:extLst>
              <a:ext uri="{FF2B5EF4-FFF2-40B4-BE49-F238E27FC236}">
                <a16:creationId xmlns:a16="http://schemas.microsoft.com/office/drawing/2014/main" id="{2306E4C0-F05A-F845-8BE0-877B27D6A7C2}"/>
              </a:ext>
            </a:extLst>
          </p:cNvPr>
          <p:cNvSpPr txBox="1">
            <a:spLocks/>
          </p:cNvSpPr>
          <p:nvPr/>
        </p:nvSpPr>
        <p:spPr>
          <a:xfrm>
            <a:off x="2095230" y="431585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She</a:t>
            </a:r>
          </a:p>
        </p:txBody>
      </p:sp>
      <p:sp>
        <p:nvSpPr>
          <p:cNvPr id="121" name="Content Placeholder 2">
            <a:extLst>
              <a:ext uri="{FF2B5EF4-FFF2-40B4-BE49-F238E27FC236}">
                <a16:creationId xmlns:a16="http://schemas.microsoft.com/office/drawing/2014/main" id="{10F64FC8-263A-284C-9D8D-935EEAE1673B}"/>
              </a:ext>
            </a:extLst>
          </p:cNvPr>
          <p:cNvSpPr txBox="1">
            <a:spLocks/>
          </p:cNvSpPr>
          <p:nvPr/>
        </p:nvSpPr>
        <p:spPr>
          <a:xfrm>
            <a:off x="3578364" y="4291560"/>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2" name="Content Placeholder 2">
            <a:extLst>
              <a:ext uri="{FF2B5EF4-FFF2-40B4-BE49-F238E27FC236}">
                <a16:creationId xmlns:a16="http://schemas.microsoft.com/office/drawing/2014/main" id="{032CA8D9-D28E-3E4C-9DB1-A36EB1549B7F}"/>
              </a:ext>
            </a:extLst>
          </p:cNvPr>
          <p:cNvSpPr txBox="1">
            <a:spLocks/>
          </p:cNvSpPr>
          <p:nvPr/>
        </p:nvSpPr>
        <p:spPr>
          <a:xfrm>
            <a:off x="5349524" y="430294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to</a:t>
            </a:r>
          </a:p>
        </p:txBody>
      </p:sp>
      <p:sp>
        <p:nvSpPr>
          <p:cNvPr id="123" name="Content Placeholder 2">
            <a:extLst>
              <a:ext uri="{FF2B5EF4-FFF2-40B4-BE49-F238E27FC236}">
                <a16:creationId xmlns:a16="http://schemas.microsoft.com/office/drawing/2014/main" id="{7713F022-7829-8C4F-9B6C-433BC351D75F}"/>
              </a:ext>
            </a:extLst>
          </p:cNvPr>
          <p:cNvSpPr txBox="1">
            <a:spLocks/>
          </p:cNvSpPr>
          <p:nvPr/>
        </p:nvSpPr>
        <p:spPr>
          <a:xfrm>
            <a:off x="6993609" y="4292389"/>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p:sp>
        <p:nvSpPr>
          <p:cNvPr id="124" name="Content Placeholder 2">
            <a:extLst>
              <a:ext uri="{FF2B5EF4-FFF2-40B4-BE49-F238E27FC236}">
                <a16:creationId xmlns:a16="http://schemas.microsoft.com/office/drawing/2014/main" id="{55FCA79F-24EF-C34B-915B-6914F4B5E84B}"/>
              </a:ext>
            </a:extLst>
          </p:cNvPr>
          <p:cNvSpPr txBox="1">
            <a:spLocks/>
          </p:cNvSpPr>
          <p:nvPr/>
        </p:nvSpPr>
        <p:spPr>
          <a:xfrm>
            <a:off x="1940512" y="1781286"/>
            <a:ext cx="840758" cy="377691"/>
          </a:xfrm>
          <a:prstGeom prst="rect">
            <a:avLst/>
          </a:prstGeom>
          <a:solidFill>
            <a:schemeClr val="accent6">
              <a:lumMod val="20000"/>
              <a:lumOff val="8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5" name="Content Placeholder 2">
            <a:extLst>
              <a:ext uri="{FF2B5EF4-FFF2-40B4-BE49-F238E27FC236}">
                <a16:creationId xmlns:a16="http://schemas.microsoft.com/office/drawing/2014/main" id="{BC7611C4-233A-2F45-BEC2-4400044BAC8A}"/>
              </a:ext>
            </a:extLst>
          </p:cNvPr>
          <p:cNvSpPr txBox="1">
            <a:spLocks/>
          </p:cNvSpPr>
          <p:nvPr/>
        </p:nvSpPr>
        <p:spPr>
          <a:xfrm>
            <a:off x="3501897" y="1796196"/>
            <a:ext cx="754366" cy="377691"/>
          </a:xfrm>
          <a:prstGeom prst="rect">
            <a:avLst/>
          </a:prstGeom>
          <a:solidFill>
            <a:srgbClr val="F47F83">
              <a:alpha val="57000"/>
            </a:srgb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over?</a:t>
            </a:r>
          </a:p>
        </p:txBody>
      </p:sp>
      <p:sp>
        <p:nvSpPr>
          <p:cNvPr id="126" name="Content Placeholder 2">
            <a:extLst>
              <a:ext uri="{FF2B5EF4-FFF2-40B4-BE49-F238E27FC236}">
                <a16:creationId xmlns:a16="http://schemas.microsoft.com/office/drawing/2014/main" id="{F1A17C69-A9A6-794D-974B-0B1554D43578}"/>
              </a:ext>
            </a:extLst>
          </p:cNvPr>
          <p:cNvSpPr txBox="1">
            <a:spLocks/>
          </p:cNvSpPr>
          <p:nvPr/>
        </p:nvSpPr>
        <p:spPr>
          <a:xfrm>
            <a:off x="5337719" y="1786944"/>
            <a:ext cx="787413" cy="377691"/>
          </a:xfrm>
          <a:prstGeom prst="rect">
            <a:avLst/>
          </a:prstGeom>
          <a:solidFill>
            <a:schemeClr val="accent6">
              <a:lumMod val="40000"/>
              <a:lumOff val="6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p:sp>
        <p:nvSpPr>
          <p:cNvPr id="127" name="Content Placeholder 2">
            <a:extLst>
              <a:ext uri="{FF2B5EF4-FFF2-40B4-BE49-F238E27FC236}">
                <a16:creationId xmlns:a16="http://schemas.microsoft.com/office/drawing/2014/main" id="{ABB99C6F-4251-8D4A-92FB-7B9E6F7FC710}"/>
              </a:ext>
            </a:extLst>
          </p:cNvPr>
          <p:cNvSpPr txBox="1">
            <a:spLocks/>
          </p:cNvSpPr>
          <p:nvPr/>
        </p:nvSpPr>
        <p:spPr>
          <a:xfrm>
            <a:off x="7069073" y="1774210"/>
            <a:ext cx="749212" cy="377691"/>
          </a:xfrm>
          <a:prstGeom prst="rect">
            <a:avLst/>
          </a:prstGeom>
          <a:solidFill>
            <a:schemeClr val="accent6">
              <a:lumMod val="40000"/>
              <a:lumOff val="6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after?</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F1321DB-4186-A34E-BBF0-70EF5EC32BA5}"/>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3" name="Rectangle 2">
                <a:extLst>
                  <a:ext uri="{FF2B5EF4-FFF2-40B4-BE49-F238E27FC236}">
                    <a16:creationId xmlns:a16="http://schemas.microsoft.com/office/drawing/2014/main" id="{7F1321DB-4186-A34E-BBF0-70EF5EC32BA5}"/>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Rectangle 127">
                <a:extLst>
                  <a:ext uri="{FF2B5EF4-FFF2-40B4-BE49-F238E27FC236}">
                    <a16:creationId xmlns:a16="http://schemas.microsoft.com/office/drawing/2014/main" id="{FC42F688-1875-1640-8EF4-9174D41FA30E}"/>
                  </a:ext>
                </a:extLst>
              </p:cNvPr>
              <p:cNvSpPr/>
              <p:nvPr/>
            </p:nvSpPr>
            <p:spPr>
              <a:xfrm>
                <a:off x="5274394" y="1395188"/>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3</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3</m:t>
                              </m:r>
                            </m:sup>
                          </m:sSup>
                        </m:e>
                      </m:d>
                    </m:oMath>
                  </m:oMathPara>
                </a14:m>
                <a:endParaRPr lang="en-US" sz="1050" dirty="0">
                  <a:latin typeface="Corbel" panose="020B0503020204020204" pitchFamily="34" charset="0"/>
                </a:endParaRPr>
              </a:p>
            </p:txBody>
          </p:sp>
        </mc:Choice>
        <mc:Fallback xmlns="">
          <p:sp>
            <p:nvSpPr>
              <p:cNvPr id="128" name="Rectangle 127">
                <a:extLst>
                  <a:ext uri="{FF2B5EF4-FFF2-40B4-BE49-F238E27FC236}">
                    <a16:creationId xmlns:a16="http://schemas.microsoft.com/office/drawing/2014/main" id="{FC42F688-1875-1640-8EF4-9174D41FA30E}"/>
                  </a:ext>
                </a:extLst>
              </p:cNvPr>
              <p:cNvSpPr>
                <a:spLocks noRot="1" noChangeAspect="1" noMove="1" noResize="1" noEditPoints="1" noAdjustHandles="1" noChangeArrowheads="1" noChangeShapeType="1" noTextEdit="1"/>
              </p:cNvSpPr>
              <p:nvPr/>
            </p:nvSpPr>
            <p:spPr>
              <a:xfrm>
                <a:off x="5274394" y="1395188"/>
                <a:ext cx="839076" cy="25391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E55E6BDD-EA4B-A043-AFA7-C42DD8E37FCB}"/>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9" name="Rectangle 128">
                <a:extLst>
                  <a:ext uri="{FF2B5EF4-FFF2-40B4-BE49-F238E27FC236}">
                    <a16:creationId xmlns:a16="http://schemas.microsoft.com/office/drawing/2014/main" id="{E55E6BDD-EA4B-A043-AFA7-C42DD8E37FCB}"/>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42AD90BE-AA48-0F40-AB3F-8D0482E17372}"/>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31" name="Rectangle 130">
                <a:extLst>
                  <a:ext uri="{FF2B5EF4-FFF2-40B4-BE49-F238E27FC236}">
                    <a16:creationId xmlns:a16="http://schemas.microsoft.com/office/drawing/2014/main" id="{42AD90BE-AA48-0F40-AB3F-8D0482E17372}"/>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15"/>
                <a:stretch>
                  <a:fillRect/>
                </a:stretch>
              </a:blipFill>
            </p:spPr>
            <p:txBody>
              <a:bodyPr/>
              <a:lstStyle/>
              <a:p>
                <a:r>
                  <a:rPr lang="en-US">
                    <a:noFill/>
                  </a:rPr>
                  <a:t> </a:t>
                </a:r>
              </a:p>
            </p:txBody>
          </p:sp>
        </mc:Fallback>
      </mc:AlternateContent>
      <p:sp>
        <p:nvSpPr>
          <p:cNvPr id="132" name="Content Placeholder 2">
            <a:extLst>
              <a:ext uri="{FF2B5EF4-FFF2-40B4-BE49-F238E27FC236}">
                <a16:creationId xmlns:a16="http://schemas.microsoft.com/office/drawing/2014/main" id="{045CF04F-8C4F-1D41-B4B6-6533B0E09396}"/>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5CE9E9A-F735-5D4A-8A09-4BABFB2D5DA5}"/>
                  </a:ext>
                </a:extLst>
              </p:cNvPr>
              <p:cNvSpPr/>
              <p:nvPr/>
            </p:nvSpPr>
            <p:spPr>
              <a:xfrm>
                <a:off x="1383773" y="2200179"/>
                <a:ext cx="364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a:solidFill>
                                <a:srgbClr val="C00000"/>
                              </a:solidFill>
                              <a:latin typeface="Cambria Math" panose="02040503050406030204" pitchFamily="18" charset="0"/>
                            </a:rPr>
                          </m:ctrlPr>
                        </m:accPr>
                        <m:e>
                          <m:r>
                            <a:rPr lang="en-US" sz="1800" dirty="0">
                              <a:solidFill>
                                <a:srgbClr val="C00000"/>
                              </a:solidFill>
                              <a:latin typeface="Cambria Math" panose="02040503050406030204" pitchFamily="18" charset="0"/>
                            </a:rPr>
                            <m:t>𝑦</m:t>
                          </m:r>
                        </m:e>
                      </m:acc>
                    </m:oMath>
                  </m:oMathPara>
                </a14:m>
                <a:endParaRPr lang="en-US" sz="1800" dirty="0">
                  <a:latin typeface="Corbel" panose="020B0503020204020204" pitchFamily="34" charset="0"/>
                </a:endParaRPr>
              </a:p>
            </p:txBody>
          </p:sp>
        </mc:Choice>
        <mc:Fallback xmlns="">
          <p:sp>
            <p:nvSpPr>
              <p:cNvPr id="4" name="Rectangle 3">
                <a:extLst>
                  <a:ext uri="{FF2B5EF4-FFF2-40B4-BE49-F238E27FC236}">
                    <a16:creationId xmlns:a16="http://schemas.microsoft.com/office/drawing/2014/main" id="{F5CE9E9A-F735-5D4A-8A09-4BABFB2D5DA5}"/>
                  </a:ext>
                </a:extLst>
              </p:cNvPr>
              <p:cNvSpPr>
                <a:spLocks noRot="1" noChangeAspect="1" noMove="1" noResize="1" noEditPoints="1" noAdjustHandles="1" noChangeArrowheads="1" noChangeShapeType="1" noTextEdit="1"/>
              </p:cNvSpPr>
              <p:nvPr/>
            </p:nvSpPr>
            <p:spPr>
              <a:xfrm>
                <a:off x="1383773" y="2200179"/>
                <a:ext cx="364972" cy="369332"/>
              </a:xfrm>
              <a:prstGeom prst="rect">
                <a:avLst/>
              </a:prstGeom>
              <a:blipFill>
                <a:blip r:embed="rId16"/>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46596CA9-10F3-A348-B851-73AE628BD503}"/>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134" name="TextBox 133">
                <a:extLst>
                  <a:ext uri="{FF2B5EF4-FFF2-40B4-BE49-F238E27FC236}">
                    <a16:creationId xmlns:a16="http://schemas.microsoft.com/office/drawing/2014/main" id="{46596CA9-10F3-A348-B851-73AE628BD503}"/>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17"/>
                <a:stretch>
                  <a:fillRect l="-719" t="-153125" r="-2158" b="-2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Content Placeholder 2">
                <a:extLst>
                  <a:ext uri="{FF2B5EF4-FFF2-40B4-BE49-F238E27FC236}">
                    <a16:creationId xmlns:a16="http://schemas.microsoft.com/office/drawing/2014/main" id="{923EC403-B8D1-0A4D-B3E9-7CB8D82E255F}"/>
                  </a:ext>
                </a:extLst>
              </p:cNvPr>
              <p:cNvSpPr txBox="1">
                <a:spLocks/>
              </p:cNvSpPr>
              <p:nvPr/>
            </p:nvSpPr>
            <p:spPr>
              <a:xfrm>
                <a:off x="1453234" y="3449838"/>
                <a:ext cx="6883362" cy="1428956"/>
              </a:xfrm>
              <a:prstGeom prst="rect">
                <a:avLst/>
              </a:prstGeom>
              <a:solidFill>
                <a:schemeClr val="accent4">
                  <a:lumMod val="40000"/>
                  <a:lumOff val="60000"/>
                </a:schemeClr>
              </a:solidFill>
              <a:ln w="63500">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000" dirty="0">
                    <a:solidFill>
                      <a:schemeClr val="tx1">
                        <a:lumMod val="85000"/>
                        <a:lumOff val="15000"/>
                      </a:schemeClr>
                    </a:solidFill>
                    <a:latin typeface="Corbel" panose="020B0503020204020204" pitchFamily="34" charset="0"/>
                  </a:rPr>
                  <a:t>Our </a:t>
                </a:r>
                <a:r>
                  <a:rPr lang="en-US" sz="2000" dirty="0">
                    <a:solidFill>
                      <a:srgbClr val="C00000"/>
                    </a:solidFill>
                    <a:latin typeface="Corbel" panose="020B0503020204020204" pitchFamily="34" charset="0"/>
                  </a:rPr>
                  <a:t>total loss</a:t>
                </a:r>
                <a:r>
                  <a:rPr lang="en-US" sz="2000" dirty="0">
                    <a:solidFill>
                      <a:schemeClr val="tx1">
                        <a:lumMod val="85000"/>
                        <a:lumOff val="15000"/>
                      </a:schemeClr>
                    </a:solidFill>
                    <a:latin typeface="Corbel" panose="020B0503020204020204" pitchFamily="34" charset="0"/>
                  </a:rPr>
                  <a:t> is simply the </a:t>
                </a:r>
                <a:r>
                  <a:rPr lang="en-US" sz="2000" dirty="0">
                    <a:solidFill>
                      <a:srgbClr val="C00000"/>
                    </a:solidFill>
                    <a:latin typeface="Corbel" panose="020B0503020204020204" pitchFamily="34" charset="0"/>
                  </a:rPr>
                  <a:t>average loss</a:t>
                </a:r>
                <a:r>
                  <a:rPr lang="en-US" sz="2000" dirty="0">
                    <a:solidFill>
                      <a:schemeClr val="tx1">
                        <a:lumMod val="85000"/>
                        <a:lumOff val="15000"/>
                      </a:schemeClr>
                    </a:solidFill>
                    <a:latin typeface="Corbel" panose="020B0503020204020204" pitchFamily="34" charset="0"/>
                  </a:rPr>
                  <a:t> across all </a:t>
                </a:r>
                <a14:m>
                  <m:oMath xmlns:m="http://schemas.openxmlformats.org/officeDocument/2006/math">
                    <m:r>
                      <a:rPr lang="en-US" sz="2000" b="1" i="1" dirty="0">
                        <a:solidFill>
                          <a:schemeClr val="tx1">
                            <a:lumMod val="85000"/>
                            <a:lumOff val="15000"/>
                          </a:schemeClr>
                        </a:solidFill>
                        <a:latin typeface="Cambria Math" panose="02040503050406030204" pitchFamily="18" charset="0"/>
                      </a:rPr>
                      <m:t>𝑻</m:t>
                    </m:r>
                  </m:oMath>
                </a14:m>
                <a:r>
                  <a:rPr lang="en-US" sz="2000" dirty="0">
                    <a:solidFill>
                      <a:schemeClr val="tx1">
                        <a:lumMod val="85000"/>
                        <a:lumOff val="15000"/>
                      </a:schemeClr>
                    </a:solidFill>
                    <a:latin typeface="Corbel" panose="020B0503020204020204" pitchFamily="34" charset="0"/>
                  </a:rPr>
                  <a:t> time steps</a:t>
                </a:r>
              </a:p>
            </p:txBody>
          </p:sp>
        </mc:Choice>
        <mc:Fallback xmlns="">
          <p:sp>
            <p:nvSpPr>
              <p:cNvPr id="133" name="Content Placeholder 2">
                <a:extLst>
                  <a:ext uri="{FF2B5EF4-FFF2-40B4-BE49-F238E27FC236}">
                    <a16:creationId xmlns:a16="http://schemas.microsoft.com/office/drawing/2014/main" id="{923EC403-B8D1-0A4D-B3E9-7CB8D82E255F}"/>
                  </a:ext>
                </a:extLst>
              </p:cNvPr>
              <p:cNvSpPr txBox="1">
                <a:spLocks noRot="1" noChangeAspect="1" noMove="1" noResize="1" noEditPoints="1" noAdjustHandles="1" noChangeArrowheads="1" noChangeShapeType="1" noTextEdit="1"/>
              </p:cNvSpPr>
              <p:nvPr/>
            </p:nvSpPr>
            <p:spPr>
              <a:xfrm>
                <a:off x="1453234" y="3449838"/>
                <a:ext cx="6883362" cy="1428956"/>
              </a:xfrm>
              <a:prstGeom prst="rect">
                <a:avLst/>
              </a:prstGeom>
              <a:blipFill>
                <a:blip r:embed="rId18"/>
                <a:stretch>
                  <a:fillRect/>
                </a:stretch>
              </a:blipFill>
              <a:ln w="63500">
                <a:solidFill>
                  <a:schemeClr val="tx1"/>
                </a:solidFill>
              </a:ln>
            </p:spPr>
            <p:txBody>
              <a:bodyPr/>
              <a:lstStyle/>
              <a:p>
                <a:r>
                  <a:rPr lang="en-US">
                    <a:noFill/>
                  </a:rPr>
                  <a:t> </a:t>
                </a:r>
              </a:p>
            </p:txBody>
          </p:sp>
        </mc:Fallback>
      </mc:AlternateContent>
      <p:sp>
        <p:nvSpPr>
          <p:cNvPr id="135" name="Title 1">
            <a:extLst>
              <a:ext uri="{FF2B5EF4-FFF2-40B4-BE49-F238E27FC236}">
                <a16:creationId xmlns:a16="http://schemas.microsoft.com/office/drawing/2014/main" id="{D0AA8E88-2A77-DC49-A5FF-3A536D24993F}"/>
              </a:ext>
            </a:extLst>
          </p:cNvPr>
          <p:cNvSpPr>
            <a:spLocks noGrp="1"/>
          </p:cNvSpPr>
          <p:nvPr>
            <p:ph type="title"/>
          </p:nvPr>
        </p:nvSpPr>
        <p:spPr/>
        <p:txBody>
          <a:bodyPr>
            <a:normAutofit/>
          </a:bodyPr>
          <a:lstStyle/>
          <a:p>
            <a:r>
              <a:rPr lang="en-US" dirty="0"/>
              <a:t>RNN: Forward Propagation</a:t>
            </a:r>
          </a:p>
        </p:txBody>
      </p:sp>
      <p:sp>
        <p:nvSpPr>
          <p:cNvPr id="137" name="Slide Number Placeholder 9">
            <a:extLst>
              <a:ext uri="{FF2B5EF4-FFF2-40B4-BE49-F238E27FC236}">
                <a16:creationId xmlns:a16="http://schemas.microsoft.com/office/drawing/2014/main" id="{FCF80C48-972A-134E-8044-BBCFCDFC91DF}"/>
              </a:ext>
            </a:extLst>
          </p:cNvPr>
          <p:cNvSpPr>
            <a:spLocks noGrp="1"/>
          </p:cNvSpPr>
          <p:nvPr>
            <p:ph type="sldNum" sz="quarter" idx="4294967295"/>
          </p:nvPr>
        </p:nvSpPr>
        <p:spPr>
          <a:xfrm>
            <a:off x="8594725" y="4662488"/>
            <a:ext cx="549275" cy="393700"/>
          </a:xfrm>
          <a:prstGeom prst="rect">
            <a:avLst/>
          </a:prstGeom>
        </p:spPr>
        <p:txBody>
          <a:bodyPr spcFirstLastPara="1" vert="horz" wrap="square" lIns="68580" tIns="34290" rIns="68580" bIns="34290" rtlCol="0" anchor="ctr" anchorCtr="0">
            <a:normAutofit/>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0400E9-F1C7-9247-B747-5922BAF97538}" type="slidenum">
              <a:rPr lang="en-US" smtClean="0">
                <a:latin typeface="Corbel" panose="020B0503020204020204" pitchFamily="34" charset="0"/>
              </a:rPr>
              <a:pPr/>
              <a:t>40</a:t>
            </a:fld>
            <a:endParaRPr lang="en-US" dirty="0">
              <a:latin typeface="Corbel" panose="020B0503020204020204" pitchFamily="34" charset="0"/>
            </a:endParaRPr>
          </a:p>
        </p:txBody>
      </p:sp>
      <p:sp>
        <p:nvSpPr>
          <p:cNvPr id="5" name="TextBox 4">
            <a:extLst>
              <a:ext uri="{FF2B5EF4-FFF2-40B4-BE49-F238E27FC236}">
                <a16:creationId xmlns:a16="http://schemas.microsoft.com/office/drawing/2014/main" id="{7E7DA21F-168E-F719-10F8-F0BDA43B277C}"/>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2738566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3123877" y="118103"/>
            <a:ext cx="2454248" cy="4843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100" dirty="0">
                <a:latin typeface="Corbel" panose="020B0503020204020204" pitchFamily="34" charset="0"/>
              </a:rPr>
              <a:t>Backward Step</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alpha val="34000"/>
            </a:schemeClr>
          </a:solidFill>
          <a:ln w="19050">
            <a:solidFill>
              <a:schemeClr val="accent5">
                <a:lumMod val="50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4"/>
                <a:stretch>
                  <a:fillRect/>
                </a:stretch>
              </a:blipFill>
            </p:spPr>
            <p:txBody>
              <a:bodyPr/>
              <a:lstStyle/>
              <a:p>
                <a:r>
                  <a:rPr lang="en-US">
                    <a:noFill/>
                  </a:rPr>
                  <a:t> </a:t>
                </a:r>
              </a:p>
            </p:txBody>
          </p:sp>
        </mc:Fallback>
      </mc:AlternateContent>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5"/>
                <a:stretch>
                  <a:fillRect/>
                </a:stretch>
              </a:blipFill>
            </p:spPr>
            <p:txBody>
              <a:bodyPr/>
              <a:lstStyle/>
              <a:p>
                <a:r>
                  <a:rPr lang="en-US">
                    <a:noFill/>
                  </a:rPr>
                  <a:t> </a:t>
                </a:r>
              </a:p>
            </p:txBody>
          </p:sp>
        </mc:Fallback>
      </mc:AlternateContent>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2" name="Right Arrow 181">
            <a:extLst>
              <a:ext uri="{FF2B5EF4-FFF2-40B4-BE49-F238E27FC236}">
                <a16:creationId xmlns:a16="http://schemas.microsoft.com/office/drawing/2014/main" id="{31F218F5-7CAA-C947-9E0B-F41992B1BD9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6"/>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chemeClr val="bg1">
                              <a:lumMod val="85000"/>
                            </a:schemeClr>
                          </a:solidFill>
                          <a:latin typeface="Cambria Math" panose="02040503050406030204" pitchFamily="18" charset="0"/>
                        </a:rPr>
                        <m:t>𝑉</m:t>
                      </m:r>
                    </m:oMath>
                  </m:oMathPara>
                </a14:m>
                <a:endParaRPr lang="en-US" sz="1800" dirty="0">
                  <a:solidFill>
                    <a:schemeClr val="bg1">
                      <a:lumMod val="85000"/>
                    </a:schemeClr>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7"/>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chemeClr val="bg1">
                              <a:lumMod val="85000"/>
                            </a:schemeClr>
                          </a:solidFill>
                          <a:latin typeface="Cambria Math" panose="02040503050406030204" pitchFamily="18" charset="0"/>
                        </a:rPr>
                        <m:t>𝑉</m:t>
                      </m:r>
                    </m:oMath>
                  </m:oMathPara>
                </a14:m>
                <a:endParaRPr lang="en-US" sz="1800" dirty="0">
                  <a:solidFill>
                    <a:schemeClr val="bg1">
                      <a:lumMod val="85000"/>
                    </a:schemeClr>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8"/>
                <a:stretch>
                  <a:fillRect/>
                </a:stretch>
              </a:blipFill>
            </p:spPr>
            <p:txBody>
              <a:bodyPr/>
              <a:lstStyle/>
              <a:p>
                <a:r>
                  <a:rPr lang="en-US">
                    <a:noFill/>
                  </a:rPr>
                  <a:t> </a:t>
                </a:r>
              </a:p>
            </p:txBody>
          </p:sp>
        </mc:Fallback>
      </mc:AlternateContent>
      <p:sp>
        <p:nvSpPr>
          <p:cNvPr id="200" name="Right Arrow 199">
            <a:extLst>
              <a:ext uri="{FF2B5EF4-FFF2-40B4-BE49-F238E27FC236}">
                <a16:creationId xmlns:a16="http://schemas.microsoft.com/office/drawing/2014/main" id="{BD12B914-5DFB-1C4F-BC8A-44B371B0E731}"/>
              </a:ext>
            </a:extLst>
          </p:cNvPr>
          <p:cNvSpPr/>
          <p:nvPr/>
        </p:nvSpPr>
        <p:spPr>
          <a:xfrm>
            <a:off x="6328520" y="3135565"/>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9"/>
                <a:stretch>
                  <a:fillRect/>
                </a:stretch>
              </a:blipFill>
            </p:spPr>
            <p:txBody>
              <a:bodyPr/>
              <a:lstStyle/>
              <a:p>
                <a:r>
                  <a:rPr lang="en-US">
                    <a:noFill/>
                  </a:rPr>
                  <a:t> </a:t>
                </a:r>
              </a:p>
            </p:txBody>
          </p:sp>
        </mc:Fallback>
      </mc:AlternateContent>
      <p:sp>
        <p:nvSpPr>
          <p:cNvPr id="124" name="Content Placeholder 2">
            <a:extLst>
              <a:ext uri="{FF2B5EF4-FFF2-40B4-BE49-F238E27FC236}">
                <a16:creationId xmlns:a16="http://schemas.microsoft.com/office/drawing/2014/main" id="{55FCA79F-24EF-C34B-915B-6914F4B5E84B}"/>
              </a:ext>
            </a:extLst>
          </p:cNvPr>
          <p:cNvSpPr txBox="1">
            <a:spLocks/>
          </p:cNvSpPr>
          <p:nvPr/>
        </p:nvSpPr>
        <p:spPr>
          <a:xfrm>
            <a:off x="1940512" y="1781286"/>
            <a:ext cx="840758"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5" name="Content Placeholder 2">
            <a:extLst>
              <a:ext uri="{FF2B5EF4-FFF2-40B4-BE49-F238E27FC236}">
                <a16:creationId xmlns:a16="http://schemas.microsoft.com/office/drawing/2014/main" id="{BC7611C4-233A-2F45-BEC2-4400044BAC8A}"/>
              </a:ext>
            </a:extLst>
          </p:cNvPr>
          <p:cNvSpPr txBox="1">
            <a:spLocks/>
          </p:cNvSpPr>
          <p:nvPr/>
        </p:nvSpPr>
        <p:spPr>
          <a:xfrm>
            <a:off x="3501897" y="1796196"/>
            <a:ext cx="754366"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over?</a:t>
            </a:r>
          </a:p>
        </p:txBody>
      </p:sp>
      <p:sp>
        <p:nvSpPr>
          <p:cNvPr id="126" name="Content Placeholder 2">
            <a:extLst>
              <a:ext uri="{FF2B5EF4-FFF2-40B4-BE49-F238E27FC236}">
                <a16:creationId xmlns:a16="http://schemas.microsoft.com/office/drawing/2014/main" id="{F1A17C69-A9A6-794D-974B-0B1554D43578}"/>
              </a:ext>
            </a:extLst>
          </p:cNvPr>
          <p:cNvSpPr txBox="1">
            <a:spLocks/>
          </p:cNvSpPr>
          <p:nvPr/>
        </p:nvSpPr>
        <p:spPr>
          <a:xfrm>
            <a:off x="5337719" y="1786944"/>
            <a:ext cx="787413"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p:sp>
        <p:nvSpPr>
          <p:cNvPr id="127" name="Content Placeholder 2">
            <a:extLst>
              <a:ext uri="{FF2B5EF4-FFF2-40B4-BE49-F238E27FC236}">
                <a16:creationId xmlns:a16="http://schemas.microsoft.com/office/drawing/2014/main" id="{ABB99C6F-4251-8D4A-92FB-7B9E6F7FC710}"/>
              </a:ext>
            </a:extLst>
          </p:cNvPr>
          <p:cNvSpPr txBox="1">
            <a:spLocks/>
          </p:cNvSpPr>
          <p:nvPr/>
        </p:nvSpPr>
        <p:spPr>
          <a:xfrm>
            <a:off x="7069073" y="1774210"/>
            <a:ext cx="749212" cy="377691"/>
          </a:xfrm>
          <a:prstGeom prst="rect">
            <a:avLst/>
          </a:prstGeom>
          <a:solidFill>
            <a:schemeClr val="accent6">
              <a:lumMod val="40000"/>
              <a:lumOff val="6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after?</a:t>
            </a:r>
          </a:p>
        </p:txBody>
      </p:sp>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E55E6BDD-EA4B-A043-AFA7-C42DD8E37FCB}"/>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9" name="Rectangle 128">
                <a:extLst>
                  <a:ext uri="{FF2B5EF4-FFF2-40B4-BE49-F238E27FC236}">
                    <a16:creationId xmlns:a16="http://schemas.microsoft.com/office/drawing/2014/main" id="{E55E6BDD-EA4B-A043-AFA7-C42DD8E37FCB}"/>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5CE9E9A-F735-5D4A-8A09-4BABFB2D5DA5}"/>
                  </a:ext>
                </a:extLst>
              </p:cNvPr>
              <p:cNvSpPr/>
              <p:nvPr/>
            </p:nvSpPr>
            <p:spPr>
              <a:xfrm>
                <a:off x="1383773" y="2200179"/>
                <a:ext cx="364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a:solidFill>
                                <a:schemeClr val="bg1">
                                  <a:lumMod val="85000"/>
                                </a:schemeClr>
                              </a:solidFill>
                              <a:latin typeface="Cambria Math" panose="02040503050406030204" pitchFamily="18" charset="0"/>
                            </a:rPr>
                          </m:ctrlPr>
                        </m:accPr>
                        <m:e>
                          <m:r>
                            <a:rPr lang="en-US" sz="1800" dirty="0">
                              <a:solidFill>
                                <a:schemeClr val="bg1">
                                  <a:lumMod val="85000"/>
                                </a:schemeClr>
                              </a:solidFill>
                              <a:latin typeface="Cambria Math" panose="02040503050406030204" pitchFamily="18" charset="0"/>
                            </a:rPr>
                            <m:t>𝑦</m:t>
                          </m:r>
                        </m:e>
                      </m:acc>
                    </m:oMath>
                  </m:oMathPara>
                </a14:m>
                <a:endParaRPr lang="en-US" sz="1800" dirty="0">
                  <a:solidFill>
                    <a:schemeClr val="bg1">
                      <a:lumMod val="85000"/>
                    </a:schemeClr>
                  </a:solidFill>
                  <a:latin typeface="Corbel" panose="020B0503020204020204" pitchFamily="34" charset="0"/>
                </a:endParaRPr>
              </a:p>
            </p:txBody>
          </p:sp>
        </mc:Choice>
        <mc:Fallback xmlns="">
          <p:sp>
            <p:nvSpPr>
              <p:cNvPr id="4" name="Rectangle 3">
                <a:extLst>
                  <a:ext uri="{FF2B5EF4-FFF2-40B4-BE49-F238E27FC236}">
                    <a16:creationId xmlns:a16="http://schemas.microsoft.com/office/drawing/2014/main" id="{F5CE9E9A-F735-5D4A-8A09-4BABFB2D5DA5}"/>
                  </a:ext>
                </a:extLst>
              </p:cNvPr>
              <p:cNvSpPr>
                <a:spLocks noRot="1" noChangeAspect="1" noMove="1" noResize="1" noEditPoints="1" noAdjustHandles="1" noChangeArrowheads="1" noChangeShapeType="1" noTextEdit="1"/>
              </p:cNvSpPr>
              <p:nvPr/>
            </p:nvSpPr>
            <p:spPr>
              <a:xfrm>
                <a:off x="1383773" y="2200179"/>
                <a:ext cx="364972" cy="369332"/>
              </a:xfrm>
              <a:prstGeom prst="rect">
                <a:avLst/>
              </a:prstGeom>
              <a:blipFill>
                <a:blip r:embed="rId11"/>
                <a:stretch>
                  <a:fillRect b="-6667"/>
                </a:stretch>
              </a:blipFill>
            </p:spPr>
            <p:txBody>
              <a:bodyPr/>
              <a:lstStyle/>
              <a:p>
                <a:r>
                  <a:rPr lang="en-US">
                    <a:noFill/>
                  </a:rPr>
                  <a:t> </a:t>
                </a:r>
              </a:p>
            </p:txBody>
          </p:sp>
        </mc:Fallback>
      </mc:AlternateContent>
      <p:sp>
        <p:nvSpPr>
          <p:cNvPr id="135" name="Content Placeholder 2">
            <a:extLst>
              <a:ext uri="{FF2B5EF4-FFF2-40B4-BE49-F238E27FC236}">
                <a16:creationId xmlns:a16="http://schemas.microsoft.com/office/drawing/2014/main" id="{009B75EB-85A0-E14A-82AF-5B91C716897B}"/>
              </a:ext>
            </a:extLst>
          </p:cNvPr>
          <p:cNvSpPr txBox="1">
            <a:spLocks/>
          </p:cNvSpPr>
          <p:nvPr/>
        </p:nvSpPr>
        <p:spPr>
          <a:xfrm>
            <a:off x="592149" y="760651"/>
            <a:ext cx="6308067" cy="2076010"/>
          </a:xfrm>
          <a:prstGeom prst="rect">
            <a:avLst/>
          </a:prstGeom>
          <a:solidFill>
            <a:schemeClr val="accent4">
              <a:lumMod val="40000"/>
              <a:lumOff val="60000"/>
            </a:schemeClr>
          </a:solidFill>
          <a:ln w="63500">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endParaRPr lang="en-US" sz="1800" dirty="0">
              <a:solidFill>
                <a:schemeClr val="tx1">
                  <a:lumMod val="85000"/>
                  <a:lumOff val="15000"/>
                </a:schemeClr>
              </a:solidFill>
              <a:latin typeface="Corbel" panose="020B0503020204020204" pitchFamily="34" charset="0"/>
            </a:endParaRPr>
          </a:p>
        </p:txBody>
      </p:sp>
      <p:sp>
        <p:nvSpPr>
          <p:cNvPr id="136" name="Rectangle 135">
            <a:extLst>
              <a:ext uri="{FF2B5EF4-FFF2-40B4-BE49-F238E27FC236}">
                <a16:creationId xmlns:a16="http://schemas.microsoft.com/office/drawing/2014/main" id="{266162AE-AC93-2245-B03A-9CB3A866469F}"/>
              </a:ext>
            </a:extLst>
          </p:cNvPr>
          <p:cNvSpPr/>
          <p:nvPr/>
        </p:nvSpPr>
        <p:spPr>
          <a:xfrm>
            <a:off x="789349" y="1977097"/>
            <a:ext cx="5642415" cy="646331"/>
          </a:xfrm>
          <a:prstGeom prst="rect">
            <a:avLst/>
          </a:prstGeom>
        </p:spPr>
        <p:txBody>
          <a:bodyPr wrap="square">
            <a:spAutoFit/>
          </a:bodyPr>
          <a:lstStyle/>
          <a:p>
            <a:r>
              <a:rPr lang="en-US" sz="1800" dirty="0">
                <a:latin typeface="Corbel" panose="020B0503020204020204" pitchFamily="34" charset="0"/>
              </a:rPr>
              <a:t>Using the chain rule, we trace the derivative all the </a:t>
            </a:r>
            <a:r>
              <a:rPr lang="en-US" sz="1800" dirty="0">
                <a:solidFill>
                  <a:srgbClr val="C00000"/>
                </a:solidFill>
                <a:latin typeface="Corbel" panose="020B0503020204020204" pitchFamily="34" charset="0"/>
              </a:rPr>
              <a:t>way back to the beginning</a:t>
            </a:r>
            <a:r>
              <a:rPr lang="en-US" sz="1800" dirty="0">
                <a:latin typeface="Corbel" panose="020B0503020204020204" pitchFamily="34" charset="0"/>
              </a:rPr>
              <a:t>, while summing the results.</a:t>
            </a:r>
          </a:p>
        </p:txBody>
      </p:sp>
      <p:sp>
        <p:nvSpPr>
          <p:cNvPr id="264" name="Content Placeholder 2">
            <a:extLst>
              <a:ext uri="{FF2B5EF4-FFF2-40B4-BE49-F238E27FC236}">
                <a16:creationId xmlns:a16="http://schemas.microsoft.com/office/drawing/2014/main" id="{8C906F08-3019-274E-936D-2D95A32E563D}"/>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Input layer</a:t>
            </a:r>
          </a:p>
        </p:txBody>
      </p:sp>
      <p:sp>
        <p:nvSpPr>
          <p:cNvPr id="265" name="Content Placeholder 2">
            <a:extLst>
              <a:ext uri="{FF2B5EF4-FFF2-40B4-BE49-F238E27FC236}">
                <a16:creationId xmlns:a16="http://schemas.microsoft.com/office/drawing/2014/main" id="{2531297E-A30D-C24E-8F82-8116FDA6C0F4}"/>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Hidden layer</a:t>
            </a:r>
          </a:p>
        </p:txBody>
      </p:sp>
      <p:sp>
        <p:nvSpPr>
          <p:cNvPr id="266" name="Rounded Rectangle 265">
            <a:extLst>
              <a:ext uri="{FF2B5EF4-FFF2-40B4-BE49-F238E27FC236}">
                <a16:creationId xmlns:a16="http://schemas.microsoft.com/office/drawing/2014/main" id="{6C8436E4-8FCA-9344-A046-A12AC6C83208}"/>
              </a:ext>
            </a:extLst>
          </p:cNvPr>
          <p:cNvSpPr/>
          <p:nvPr/>
        </p:nvSpPr>
        <p:spPr>
          <a:xfrm>
            <a:off x="1920871" y="3965290"/>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67" name="Oval 266">
            <a:extLst>
              <a:ext uri="{FF2B5EF4-FFF2-40B4-BE49-F238E27FC236}">
                <a16:creationId xmlns:a16="http://schemas.microsoft.com/office/drawing/2014/main" id="{FB71F565-4D26-4E48-88BE-671C44AB73EF}"/>
              </a:ext>
            </a:extLst>
          </p:cNvPr>
          <p:cNvSpPr/>
          <p:nvPr/>
        </p:nvSpPr>
        <p:spPr>
          <a:xfrm>
            <a:off x="199945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68" name="Oval 267">
            <a:extLst>
              <a:ext uri="{FF2B5EF4-FFF2-40B4-BE49-F238E27FC236}">
                <a16:creationId xmlns:a16="http://schemas.microsoft.com/office/drawing/2014/main" id="{0C6E6D62-C318-9B45-9036-510A4C719BE0}"/>
              </a:ext>
            </a:extLst>
          </p:cNvPr>
          <p:cNvSpPr/>
          <p:nvPr/>
        </p:nvSpPr>
        <p:spPr>
          <a:xfrm>
            <a:off x="2184151"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69" name="Oval 268">
            <a:extLst>
              <a:ext uri="{FF2B5EF4-FFF2-40B4-BE49-F238E27FC236}">
                <a16:creationId xmlns:a16="http://schemas.microsoft.com/office/drawing/2014/main" id="{DABC2967-AC08-2044-A9F1-A8D83EC7E6D8}"/>
              </a:ext>
            </a:extLst>
          </p:cNvPr>
          <p:cNvSpPr/>
          <p:nvPr/>
        </p:nvSpPr>
        <p:spPr>
          <a:xfrm>
            <a:off x="2368845"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0" name="Oval 269">
            <a:extLst>
              <a:ext uri="{FF2B5EF4-FFF2-40B4-BE49-F238E27FC236}">
                <a16:creationId xmlns:a16="http://schemas.microsoft.com/office/drawing/2014/main" id="{91BE0F88-95E4-1840-B614-591138A805DB}"/>
              </a:ext>
            </a:extLst>
          </p:cNvPr>
          <p:cNvSpPr/>
          <p:nvPr/>
        </p:nvSpPr>
        <p:spPr>
          <a:xfrm>
            <a:off x="255774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1" name="Right Arrow 270">
            <a:extLst>
              <a:ext uri="{FF2B5EF4-FFF2-40B4-BE49-F238E27FC236}">
                <a16:creationId xmlns:a16="http://schemas.microsoft.com/office/drawing/2014/main" id="{3E46784F-DAD4-3343-A89A-34837224F01A}"/>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72" name="Content Placeholder 2">
                <a:extLst>
                  <a:ext uri="{FF2B5EF4-FFF2-40B4-BE49-F238E27FC236}">
                    <a16:creationId xmlns:a16="http://schemas.microsoft.com/office/drawing/2014/main" id="{303B6919-8A41-894D-87A8-178136C06A68}"/>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72" name="Content Placeholder 2">
                <a:extLst>
                  <a:ext uri="{FF2B5EF4-FFF2-40B4-BE49-F238E27FC236}">
                    <a16:creationId xmlns:a16="http://schemas.microsoft.com/office/drawing/2014/main" id="{303B6919-8A41-894D-87A8-178136C06A68}"/>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12"/>
                <a:stretch>
                  <a:fillRect/>
                </a:stretch>
              </a:blipFill>
            </p:spPr>
            <p:txBody>
              <a:bodyPr/>
              <a:lstStyle/>
              <a:p>
                <a:r>
                  <a:rPr lang="en-US">
                    <a:noFill/>
                  </a:rPr>
                  <a:t> </a:t>
                </a:r>
              </a:p>
            </p:txBody>
          </p:sp>
        </mc:Fallback>
      </mc:AlternateContent>
      <p:sp>
        <p:nvSpPr>
          <p:cNvPr id="273" name="Rounded Rectangle 272">
            <a:extLst>
              <a:ext uri="{FF2B5EF4-FFF2-40B4-BE49-F238E27FC236}">
                <a16:creationId xmlns:a16="http://schemas.microsoft.com/office/drawing/2014/main" id="{48A84533-90CF-9542-830A-BB999781AAEF}"/>
              </a:ext>
            </a:extLst>
          </p:cNvPr>
          <p:cNvSpPr/>
          <p:nvPr/>
        </p:nvSpPr>
        <p:spPr>
          <a:xfrm>
            <a:off x="3558059" y="3985704"/>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4" name="Oval 273">
            <a:extLst>
              <a:ext uri="{FF2B5EF4-FFF2-40B4-BE49-F238E27FC236}">
                <a16:creationId xmlns:a16="http://schemas.microsoft.com/office/drawing/2014/main" id="{61D1EA61-C4B9-1141-AE63-02A8A057DF1D}"/>
              </a:ext>
            </a:extLst>
          </p:cNvPr>
          <p:cNvSpPr/>
          <p:nvPr/>
        </p:nvSpPr>
        <p:spPr>
          <a:xfrm>
            <a:off x="363664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5" name="Oval 274">
            <a:extLst>
              <a:ext uri="{FF2B5EF4-FFF2-40B4-BE49-F238E27FC236}">
                <a16:creationId xmlns:a16="http://schemas.microsoft.com/office/drawing/2014/main" id="{60BF5E45-AF98-0449-9EC5-B489921AE796}"/>
              </a:ext>
            </a:extLst>
          </p:cNvPr>
          <p:cNvSpPr/>
          <p:nvPr/>
        </p:nvSpPr>
        <p:spPr>
          <a:xfrm>
            <a:off x="3821339"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6" name="Oval 275">
            <a:extLst>
              <a:ext uri="{FF2B5EF4-FFF2-40B4-BE49-F238E27FC236}">
                <a16:creationId xmlns:a16="http://schemas.microsoft.com/office/drawing/2014/main" id="{B9282EC1-0555-464A-A61B-EB9949FCF272}"/>
              </a:ext>
            </a:extLst>
          </p:cNvPr>
          <p:cNvSpPr/>
          <p:nvPr/>
        </p:nvSpPr>
        <p:spPr>
          <a:xfrm>
            <a:off x="4006034"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7" name="Oval 276">
            <a:extLst>
              <a:ext uri="{FF2B5EF4-FFF2-40B4-BE49-F238E27FC236}">
                <a16:creationId xmlns:a16="http://schemas.microsoft.com/office/drawing/2014/main" id="{CF08DE11-699C-664B-853C-95CD30A2E907}"/>
              </a:ext>
            </a:extLst>
          </p:cNvPr>
          <p:cNvSpPr/>
          <p:nvPr/>
        </p:nvSpPr>
        <p:spPr>
          <a:xfrm>
            <a:off x="419493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8" name="Right Arrow 277">
            <a:extLst>
              <a:ext uri="{FF2B5EF4-FFF2-40B4-BE49-F238E27FC236}">
                <a16:creationId xmlns:a16="http://schemas.microsoft.com/office/drawing/2014/main" id="{CAB02449-62C2-C04C-A816-9D3DB7D56E23}"/>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79" name="Content Placeholder 2">
                <a:extLst>
                  <a:ext uri="{FF2B5EF4-FFF2-40B4-BE49-F238E27FC236}">
                    <a16:creationId xmlns:a16="http://schemas.microsoft.com/office/drawing/2014/main" id="{08F8CA84-7AC6-AC46-B8B3-BC7FA7CA6843}"/>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79" name="Content Placeholder 2">
                <a:extLst>
                  <a:ext uri="{FF2B5EF4-FFF2-40B4-BE49-F238E27FC236}">
                    <a16:creationId xmlns:a16="http://schemas.microsoft.com/office/drawing/2014/main" id="{08F8CA84-7AC6-AC46-B8B3-BC7FA7CA6843}"/>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13"/>
                <a:stretch>
                  <a:fillRect/>
                </a:stretch>
              </a:blipFill>
            </p:spPr>
            <p:txBody>
              <a:bodyPr/>
              <a:lstStyle/>
              <a:p>
                <a:r>
                  <a:rPr lang="en-US">
                    <a:noFill/>
                  </a:rPr>
                  <a:t> </a:t>
                </a:r>
              </a:p>
            </p:txBody>
          </p:sp>
        </mc:Fallback>
      </mc:AlternateContent>
      <p:sp>
        <p:nvSpPr>
          <p:cNvPr id="280" name="Rounded Rectangle 279">
            <a:extLst>
              <a:ext uri="{FF2B5EF4-FFF2-40B4-BE49-F238E27FC236}">
                <a16:creationId xmlns:a16="http://schemas.microsoft.com/office/drawing/2014/main" id="{7ED13E0A-BD52-684F-8B86-5F0FD2752FF8}"/>
              </a:ext>
            </a:extLst>
          </p:cNvPr>
          <p:cNvSpPr/>
          <p:nvPr/>
        </p:nvSpPr>
        <p:spPr>
          <a:xfrm>
            <a:off x="5264733"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81" name="Oval 280">
            <a:extLst>
              <a:ext uri="{FF2B5EF4-FFF2-40B4-BE49-F238E27FC236}">
                <a16:creationId xmlns:a16="http://schemas.microsoft.com/office/drawing/2014/main" id="{F16ED060-2AF2-554F-A2EA-5BD5A75F38E6}"/>
              </a:ext>
            </a:extLst>
          </p:cNvPr>
          <p:cNvSpPr/>
          <p:nvPr/>
        </p:nvSpPr>
        <p:spPr>
          <a:xfrm>
            <a:off x="534331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82" name="Oval 281">
            <a:extLst>
              <a:ext uri="{FF2B5EF4-FFF2-40B4-BE49-F238E27FC236}">
                <a16:creationId xmlns:a16="http://schemas.microsoft.com/office/drawing/2014/main" id="{3DADBE44-F2C3-5248-81F6-7F06B6A7B3AF}"/>
              </a:ext>
            </a:extLst>
          </p:cNvPr>
          <p:cNvSpPr/>
          <p:nvPr/>
        </p:nvSpPr>
        <p:spPr>
          <a:xfrm>
            <a:off x="5528013"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83" name="Oval 282">
            <a:extLst>
              <a:ext uri="{FF2B5EF4-FFF2-40B4-BE49-F238E27FC236}">
                <a16:creationId xmlns:a16="http://schemas.microsoft.com/office/drawing/2014/main" id="{6E9063AF-87E3-594E-B2A7-E0EA6F1B7473}"/>
              </a:ext>
            </a:extLst>
          </p:cNvPr>
          <p:cNvSpPr/>
          <p:nvPr/>
        </p:nvSpPr>
        <p:spPr>
          <a:xfrm>
            <a:off x="571270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84" name="Oval 283">
            <a:extLst>
              <a:ext uri="{FF2B5EF4-FFF2-40B4-BE49-F238E27FC236}">
                <a16:creationId xmlns:a16="http://schemas.microsoft.com/office/drawing/2014/main" id="{A3662BA6-987E-1A45-B228-9AB4EE359077}"/>
              </a:ext>
            </a:extLst>
          </p:cNvPr>
          <p:cNvSpPr/>
          <p:nvPr/>
        </p:nvSpPr>
        <p:spPr>
          <a:xfrm>
            <a:off x="590160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85" name="Right Arrow 284">
            <a:extLst>
              <a:ext uri="{FF2B5EF4-FFF2-40B4-BE49-F238E27FC236}">
                <a16:creationId xmlns:a16="http://schemas.microsoft.com/office/drawing/2014/main" id="{12DD2CE7-E9C4-9C4F-8B6F-EAD82F126AC7}"/>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86" name="Content Placeholder 2">
                <a:extLst>
                  <a:ext uri="{FF2B5EF4-FFF2-40B4-BE49-F238E27FC236}">
                    <a16:creationId xmlns:a16="http://schemas.microsoft.com/office/drawing/2014/main" id="{71B71B10-2055-5D4A-BEC8-9FE52A4D31F4}"/>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86" name="Content Placeholder 2">
                <a:extLst>
                  <a:ext uri="{FF2B5EF4-FFF2-40B4-BE49-F238E27FC236}">
                    <a16:creationId xmlns:a16="http://schemas.microsoft.com/office/drawing/2014/main" id="{71B71B10-2055-5D4A-BEC8-9FE52A4D31F4}"/>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13"/>
                <a:stretch>
                  <a:fillRect/>
                </a:stretch>
              </a:blipFill>
            </p:spPr>
            <p:txBody>
              <a:bodyPr/>
              <a:lstStyle/>
              <a:p>
                <a:r>
                  <a:rPr lang="en-US">
                    <a:noFill/>
                  </a:rPr>
                  <a:t> </a:t>
                </a:r>
              </a:p>
            </p:txBody>
          </p:sp>
        </mc:Fallback>
      </mc:AlternateContent>
      <p:sp>
        <p:nvSpPr>
          <p:cNvPr id="287" name="Right Arrow 286">
            <a:extLst>
              <a:ext uri="{FF2B5EF4-FFF2-40B4-BE49-F238E27FC236}">
                <a16:creationId xmlns:a16="http://schemas.microsoft.com/office/drawing/2014/main" id="{92E0184F-FD39-C34D-ACD9-1B01FEBD997B}"/>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88" name="Content Placeholder 2">
                <a:extLst>
                  <a:ext uri="{FF2B5EF4-FFF2-40B4-BE49-F238E27FC236}">
                    <a16:creationId xmlns:a16="http://schemas.microsoft.com/office/drawing/2014/main" id="{CB798494-ADC3-9D4F-9C7C-A1C99BD02AC4}"/>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88" name="Content Placeholder 2">
                <a:extLst>
                  <a:ext uri="{FF2B5EF4-FFF2-40B4-BE49-F238E27FC236}">
                    <a16:creationId xmlns:a16="http://schemas.microsoft.com/office/drawing/2014/main" id="{CB798494-ADC3-9D4F-9C7C-A1C99BD02AC4}"/>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14"/>
                <a:stretch>
                  <a:fillRect/>
                </a:stretch>
              </a:blipFill>
            </p:spPr>
            <p:txBody>
              <a:bodyPr/>
              <a:lstStyle/>
              <a:p>
                <a:r>
                  <a:rPr lang="en-US">
                    <a:noFill/>
                  </a:rPr>
                  <a:t> </a:t>
                </a:r>
              </a:p>
            </p:txBody>
          </p:sp>
        </mc:Fallback>
      </mc:AlternateContent>
      <p:sp>
        <p:nvSpPr>
          <p:cNvPr id="289" name="Content Placeholder 2">
            <a:extLst>
              <a:ext uri="{FF2B5EF4-FFF2-40B4-BE49-F238E27FC236}">
                <a16:creationId xmlns:a16="http://schemas.microsoft.com/office/drawing/2014/main" id="{AC915001-8779-EC4A-B6F5-AE22315609BE}"/>
              </a:ext>
            </a:extLst>
          </p:cNvPr>
          <p:cNvSpPr txBox="1">
            <a:spLocks/>
          </p:cNvSpPr>
          <p:nvPr/>
        </p:nvSpPr>
        <p:spPr>
          <a:xfrm>
            <a:off x="2095230" y="431585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She</a:t>
            </a:r>
          </a:p>
        </p:txBody>
      </p:sp>
      <p:sp>
        <p:nvSpPr>
          <p:cNvPr id="290" name="Content Placeholder 2">
            <a:extLst>
              <a:ext uri="{FF2B5EF4-FFF2-40B4-BE49-F238E27FC236}">
                <a16:creationId xmlns:a16="http://schemas.microsoft.com/office/drawing/2014/main" id="{D48D51D0-43AD-DD4F-9D03-24F2F27B6C12}"/>
              </a:ext>
            </a:extLst>
          </p:cNvPr>
          <p:cNvSpPr txBox="1">
            <a:spLocks/>
          </p:cNvSpPr>
          <p:nvPr/>
        </p:nvSpPr>
        <p:spPr>
          <a:xfrm>
            <a:off x="3578364" y="4291560"/>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went</a:t>
            </a:r>
          </a:p>
        </p:txBody>
      </p:sp>
      <p:sp>
        <p:nvSpPr>
          <p:cNvPr id="291" name="Content Placeholder 2">
            <a:extLst>
              <a:ext uri="{FF2B5EF4-FFF2-40B4-BE49-F238E27FC236}">
                <a16:creationId xmlns:a16="http://schemas.microsoft.com/office/drawing/2014/main" id="{D7B74507-D222-D44B-9435-55ECB8F1C417}"/>
              </a:ext>
            </a:extLst>
          </p:cNvPr>
          <p:cNvSpPr txBox="1">
            <a:spLocks/>
          </p:cNvSpPr>
          <p:nvPr/>
        </p:nvSpPr>
        <p:spPr>
          <a:xfrm>
            <a:off x="5349524" y="430294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to</a:t>
            </a:r>
          </a:p>
        </p:txBody>
      </p:sp>
      <p:sp>
        <p:nvSpPr>
          <p:cNvPr id="292" name="Content Placeholder 2">
            <a:extLst>
              <a:ext uri="{FF2B5EF4-FFF2-40B4-BE49-F238E27FC236}">
                <a16:creationId xmlns:a16="http://schemas.microsoft.com/office/drawing/2014/main" id="{04EC2B29-CD8D-944B-B8D3-8FDD0AA4D8D7}"/>
              </a:ext>
            </a:extLst>
          </p:cNvPr>
          <p:cNvSpPr txBox="1">
            <a:spLocks/>
          </p:cNvSpPr>
          <p:nvPr/>
        </p:nvSpPr>
        <p:spPr>
          <a:xfrm>
            <a:off x="6993609" y="4292389"/>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class</a:t>
            </a:r>
          </a:p>
        </p:txBody>
      </p:sp>
      <p:sp>
        <p:nvSpPr>
          <p:cNvPr id="293" name="Rounded Rectangle 292">
            <a:extLst>
              <a:ext uri="{FF2B5EF4-FFF2-40B4-BE49-F238E27FC236}">
                <a16:creationId xmlns:a16="http://schemas.microsoft.com/office/drawing/2014/main" id="{6E0212E9-9AC9-5F4C-A0D5-722A78164D35}"/>
              </a:ext>
            </a:extLst>
          </p:cNvPr>
          <p:cNvSpPr/>
          <p:nvPr/>
        </p:nvSpPr>
        <p:spPr>
          <a:xfrm>
            <a:off x="7000900"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94" name="Oval 293">
            <a:extLst>
              <a:ext uri="{FF2B5EF4-FFF2-40B4-BE49-F238E27FC236}">
                <a16:creationId xmlns:a16="http://schemas.microsoft.com/office/drawing/2014/main" id="{A646A66F-901A-6A46-9C13-4311CAE6E93F}"/>
              </a:ext>
            </a:extLst>
          </p:cNvPr>
          <p:cNvSpPr/>
          <p:nvPr/>
        </p:nvSpPr>
        <p:spPr>
          <a:xfrm>
            <a:off x="7079486"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95" name="Oval 294">
            <a:extLst>
              <a:ext uri="{FF2B5EF4-FFF2-40B4-BE49-F238E27FC236}">
                <a16:creationId xmlns:a16="http://schemas.microsoft.com/office/drawing/2014/main" id="{1923A487-4F3E-2A4B-9A9B-93696C60916A}"/>
              </a:ext>
            </a:extLst>
          </p:cNvPr>
          <p:cNvSpPr/>
          <p:nvPr/>
        </p:nvSpPr>
        <p:spPr>
          <a:xfrm>
            <a:off x="7264181"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96" name="Oval 295">
            <a:extLst>
              <a:ext uri="{FF2B5EF4-FFF2-40B4-BE49-F238E27FC236}">
                <a16:creationId xmlns:a16="http://schemas.microsoft.com/office/drawing/2014/main" id="{90976CC0-CD1B-634C-A1B7-9253728C290C}"/>
              </a:ext>
            </a:extLst>
          </p:cNvPr>
          <p:cNvSpPr/>
          <p:nvPr/>
        </p:nvSpPr>
        <p:spPr>
          <a:xfrm>
            <a:off x="7448875"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97" name="Oval 296">
            <a:extLst>
              <a:ext uri="{FF2B5EF4-FFF2-40B4-BE49-F238E27FC236}">
                <a16:creationId xmlns:a16="http://schemas.microsoft.com/office/drawing/2014/main" id="{EDC8AA5F-4596-C54C-84AB-7ACC93A36DA9}"/>
              </a:ext>
            </a:extLst>
          </p:cNvPr>
          <p:cNvSpPr/>
          <p:nvPr/>
        </p:nvSpPr>
        <p:spPr>
          <a:xfrm>
            <a:off x="763777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98" name="Content Placeholder 2">
                <a:extLst>
                  <a:ext uri="{FF2B5EF4-FFF2-40B4-BE49-F238E27FC236}">
                    <a16:creationId xmlns:a16="http://schemas.microsoft.com/office/drawing/2014/main" id="{B74FA629-0741-4448-9B5E-5CA71DD73E84}"/>
                  </a:ext>
                </a:extLst>
              </p:cNvPr>
              <p:cNvSpPr txBox="1">
                <a:spLocks/>
              </p:cNvSpPr>
              <p:nvPr/>
            </p:nvSpPr>
            <p:spPr>
              <a:xfrm>
                <a:off x="755824" y="906203"/>
                <a:ext cx="5998274" cy="11736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dirty="0">
                    <a:latin typeface="Corbel" panose="020B0503020204020204" pitchFamily="34" charset="0"/>
                  </a:rPr>
                  <a:t>To update our weights (e.g.</a:t>
                </a:r>
                <a14:m>
                  <m:oMath xmlns:m="http://schemas.openxmlformats.org/officeDocument/2006/math">
                    <m:r>
                      <a:rPr lang="en-US" sz="1800" b="0" i="0" smtClean="0">
                        <a:latin typeface="Cambria Math" panose="02040503050406030204" pitchFamily="18" charset="0"/>
                        <a:ea typeface="Cambria Math" panose="02040503050406030204" pitchFamily="18" charset="0"/>
                      </a:rPr>
                      <m:t> </m:t>
                    </m:r>
                    <m:r>
                      <m:rPr>
                        <m:sty m:val="p"/>
                      </m:rPr>
                      <a:rPr lang="en-US" sz="1800" smtClean="0">
                        <a:solidFill>
                          <a:srgbClr val="C00000"/>
                        </a:solidFill>
                        <a:latin typeface="Cambria Math" panose="02040503050406030204" pitchFamily="18" charset="0"/>
                        <a:ea typeface="Cambria Math" panose="02040503050406030204" pitchFamily="18" charset="0"/>
                      </a:rPr>
                      <m:t>Θ</m:t>
                    </m:r>
                  </m:oMath>
                </a14:m>
                <a:r>
                  <a:rPr lang="en-US" sz="1800" dirty="0">
                    <a:latin typeface="Corbel" panose="020B0503020204020204" pitchFamily="34" charset="0"/>
                  </a:rPr>
                  <a:t>), we calculate the gradient of our loss </a:t>
                </a:r>
                <a:r>
                  <a:rPr lang="en-US" sz="1800" dirty="0" err="1">
                    <a:latin typeface="Corbel" panose="020B0503020204020204" pitchFamily="34" charset="0"/>
                  </a:rPr>
                  <a:t>w.r.t.</a:t>
                </a:r>
                <a:r>
                  <a:rPr lang="en-US" sz="1800" dirty="0">
                    <a:latin typeface="Corbel" panose="020B0503020204020204" pitchFamily="34" charset="0"/>
                  </a:rPr>
                  <a:t> the repeated weight matrix (e.g., </a:t>
                </a:r>
                <a14:m>
                  <m:oMath xmlns:m="http://schemas.openxmlformats.org/officeDocument/2006/math">
                    <m:f>
                      <m:fPr>
                        <m:ctrlPr>
                          <a:rPr lang="en-US" sz="1800" b="1" i="1">
                            <a:solidFill>
                              <a:srgbClr val="C00000"/>
                            </a:solidFill>
                            <a:latin typeface="Cambria Math" panose="02040503050406030204" pitchFamily="18" charset="0"/>
                            <a:ea typeface="Cambria Math" panose="02040503050406030204" pitchFamily="18" charset="0"/>
                          </a:rPr>
                        </m:ctrlPr>
                      </m:fPr>
                      <m:num>
                        <m:r>
                          <a:rPr lang="en-US" sz="1800" b="1" i="1">
                            <a:solidFill>
                              <a:srgbClr val="C00000"/>
                            </a:solidFill>
                            <a:latin typeface="Cambria Math" panose="02040503050406030204" pitchFamily="18" charset="0"/>
                            <a:ea typeface="Cambria Math" panose="02040503050406030204" pitchFamily="18" charset="0"/>
                          </a:rPr>
                          <m:t>𝝏</m:t>
                        </m:r>
                        <m:r>
                          <a:rPr lang="en-US" sz="1800" b="1" i="1">
                            <a:solidFill>
                              <a:srgbClr val="C00000"/>
                            </a:solidFill>
                            <a:latin typeface="Cambria Math" panose="02040503050406030204" pitchFamily="18" charset="0"/>
                            <a:ea typeface="Cambria Math" panose="02040503050406030204" pitchFamily="18" charset="0"/>
                          </a:rPr>
                          <m:t>𝑳</m:t>
                        </m:r>
                      </m:num>
                      <m:den>
                        <m:r>
                          <a:rPr lang="en-US" sz="1800" b="1" i="1">
                            <a:solidFill>
                              <a:srgbClr val="C00000"/>
                            </a:solidFill>
                            <a:latin typeface="Cambria Math" panose="02040503050406030204" pitchFamily="18" charset="0"/>
                            <a:ea typeface="Cambria Math" panose="02040503050406030204" pitchFamily="18" charset="0"/>
                          </a:rPr>
                          <m:t>𝝏</m:t>
                        </m:r>
                        <m:r>
                          <m:rPr>
                            <m:sty m:val="p"/>
                          </m:rPr>
                          <a:rPr lang="en-US" sz="1800">
                            <a:solidFill>
                              <a:srgbClr val="C00000"/>
                            </a:solidFill>
                            <a:latin typeface="Cambria Math" panose="02040503050406030204" pitchFamily="18" charset="0"/>
                            <a:ea typeface="Cambria Math" panose="02040503050406030204" pitchFamily="18" charset="0"/>
                          </a:rPr>
                          <m:t>Θ</m:t>
                        </m:r>
                      </m:den>
                    </m:f>
                    <m:r>
                      <a:rPr lang="en-US" sz="1800" b="1" i="1">
                        <a:solidFill>
                          <a:srgbClr val="C00000"/>
                        </a:solidFill>
                        <a:latin typeface="Cambria Math" panose="02040503050406030204" pitchFamily="18" charset="0"/>
                        <a:ea typeface="Cambria Math" panose="02040503050406030204" pitchFamily="18" charset="0"/>
                      </a:rPr>
                      <m:t> </m:t>
                    </m:r>
                    <m:r>
                      <a:rPr lang="en-US" sz="1800" b="1" i="1">
                        <a:latin typeface="Cambria Math" panose="02040503050406030204" pitchFamily="18" charset="0"/>
                        <a:ea typeface="Cambria Math" panose="02040503050406030204" pitchFamily="18" charset="0"/>
                      </a:rPr>
                      <m:t>).</m:t>
                    </m:r>
                  </m:oMath>
                </a14:m>
                <a:endParaRPr lang="en-US" sz="1800" dirty="0">
                  <a:latin typeface="Corbel" panose="020B0503020204020204" pitchFamily="34" charset="0"/>
                </a:endParaRPr>
              </a:p>
            </p:txBody>
          </p:sp>
        </mc:Choice>
        <mc:Fallback xmlns="">
          <p:sp>
            <p:nvSpPr>
              <p:cNvPr id="298" name="Content Placeholder 2">
                <a:extLst>
                  <a:ext uri="{FF2B5EF4-FFF2-40B4-BE49-F238E27FC236}">
                    <a16:creationId xmlns:a16="http://schemas.microsoft.com/office/drawing/2014/main" id="{B74FA629-0741-4448-9B5E-5CA71DD73E84}"/>
                  </a:ext>
                </a:extLst>
              </p:cNvPr>
              <p:cNvSpPr txBox="1">
                <a:spLocks noRot="1" noChangeAspect="1" noMove="1" noResize="1" noEditPoints="1" noAdjustHandles="1" noChangeArrowheads="1" noChangeShapeType="1" noTextEdit="1"/>
              </p:cNvSpPr>
              <p:nvPr/>
            </p:nvSpPr>
            <p:spPr>
              <a:xfrm>
                <a:off x="755824" y="906203"/>
                <a:ext cx="5998274" cy="1173653"/>
              </a:xfrm>
              <a:prstGeom prst="rect">
                <a:avLst/>
              </a:prstGeom>
              <a:blipFill>
                <a:blip r:embed="rId15"/>
                <a:stretch>
                  <a:fillRect l="-1268" t="-107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CC38993D-A7BD-F88E-7E1D-208EE3D0D26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FD0123F-3208-D9DC-4676-FEA4C4BFEF36}"/>
              </a:ext>
            </a:extLst>
          </p:cNvPr>
          <p:cNvSpPr>
            <a:spLocks noGrp="1"/>
          </p:cNvSpPr>
          <p:nvPr>
            <p:ph type="body" sz="quarter" idx="16"/>
          </p:nvPr>
        </p:nvSpPr>
        <p:spPr/>
        <p:txBody>
          <a:bodyPr/>
          <a:lstStyle/>
          <a:p>
            <a:endParaRPr lang="en-US"/>
          </a:p>
        </p:txBody>
      </p:sp>
      <p:sp>
        <p:nvSpPr>
          <p:cNvPr id="5" name="TextBox 4">
            <a:extLst>
              <a:ext uri="{FF2B5EF4-FFF2-40B4-BE49-F238E27FC236}">
                <a16:creationId xmlns:a16="http://schemas.microsoft.com/office/drawing/2014/main" id="{68F9FBCB-F65A-E7E7-8E51-6DFB39932DD9}"/>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
        <p:nvSpPr>
          <p:cNvPr id="6" name="Rectangle 5">
            <a:extLst>
              <a:ext uri="{FF2B5EF4-FFF2-40B4-BE49-F238E27FC236}">
                <a16:creationId xmlns:a16="http://schemas.microsoft.com/office/drawing/2014/main" id="{65E3E0C0-862C-AB11-5E09-6DA778F5FBF4}"/>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06471C2-1CA7-3FFD-120C-7E51B84A8F07}"/>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8" name="TextBox 7">
                <a:extLst>
                  <a:ext uri="{FF2B5EF4-FFF2-40B4-BE49-F238E27FC236}">
                    <a16:creationId xmlns:a16="http://schemas.microsoft.com/office/drawing/2014/main" id="{206471C2-1CA7-3FFD-120C-7E51B84A8F07}"/>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16"/>
                <a:stretch>
                  <a:fillRect l="-719" t="-153125" r="-2158" b="-212500"/>
                </a:stretch>
              </a:blipFill>
            </p:spPr>
            <p:txBody>
              <a:bodyPr/>
              <a:lstStyle/>
              <a:p>
                <a:r>
                  <a:rPr lang="en-US">
                    <a:noFill/>
                  </a:rPr>
                  <a:t> </a:t>
                </a:r>
              </a:p>
            </p:txBody>
          </p:sp>
        </mc:Fallback>
      </mc:AlternateContent>
    </p:spTree>
    <p:extLst>
      <p:ext uri="{BB962C8B-B14F-4D97-AF65-F5344CB8AC3E}">
        <p14:creationId xmlns:p14="http://schemas.microsoft.com/office/powerpoint/2010/main" val="1495846290"/>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57567A9F-9A5A-4A43-9695-F85CD7F0400F}"/>
              </a:ext>
            </a:extLst>
          </p:cNvPr>
          <p:cNvSpPr/>
          <p:nvPr/>
        </p:nvSpPr>
        <p:spPr>
          <a:xfrm>
            <a:off x="6970106" y="1360308"/>
            <a:ext cx="887297" cy="1198963"/>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3123877" y="118103"/>
            <a:ext cx="2454248" cy="4843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100" dirty="0">
                <a:latin typeface="Corbel" panose="020B0503020204020204" pitchFamily="34" charset="0"/>
              </a:rPr>
              <a:t>Backward Step</a:t>
            </a:r>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alpha val="34000"/>
            </a:schemeClr>
          </a:solidFill>
          <a:ln w="19050">
            <a:solidFill>
              <a:schemeClr val="accent5">
                <a:lumMod val="50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5"/>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6"/>
                <a:stretch>
                  <a:fillRect/>
                </a:stretch>
              </a:blipFill>
            </p:spPr>
            <p:txBody>
              <a:bodyPr/>
              <a:lstStyle/>
              <a:p>
                <a:r>
                  <a:rPr lang="en-US">
                    <a:noFill/>
                  </a:rPr>
                  <a:t> </a:t>
                </a:r>
              </a:p>
            </p:txBody>
          </p:sp>
        </mc:Fallback>
      </mc:AlternateContent>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3" name="Right Arrow 182">
            <a:extLst>
              <a:ext uri="{FF2B5EF4-FFF2-40B4-BE49-F238E27FC236}">
                <a16:creationId xmlns:a16="http://schemas.microsoft.com/office/drawing/2014/main" id="{6A153770-56BC-7549-92C1-9994774C09A8}"/>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184" name="Content Placeholder 2">
                <a:extLst>
                  <a:ext uri="{FF2B5EF4-FFF2-40B4-BE49-F238E27FC236}">
                    <a16:creationId xmlns:a16="http://schemas.microsoft.com/office/drawing/2014/main" id="{C3D61AC1-C1EE-0943-AB5B-90F7ED94F749}"/>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84" name="Content Placeholder 2">
                <a:extLst>
                  <a:ext uri="{FF2B5EF4-FFF2-40B4-BE49-F238E27FC236}">
                    <a16:creationId xmlns:a16="http://schemas.microsoft.com/office/drawing/2014/main" id="{C3D61AC1-C1EE-0943-AB5B-90F7ED94F749}"/>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8"/>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chemeClr val="bg1">
                              <a:lumMod val="85000"/>
                            </a:schemeClr>
                          </a:solidFill>
                          <a:latin typeface="Cambria Math" panose="02040503050406030204" pitchFamily="18" charset="0"/>
                        </a:rPr>
                        <m:t>𝑉</m:t>
                      </m:r>
                    </m:oMath>
                  </m:oMathPara>
                </a14:m>
                <a:endParaRPr lang="en-US" sz="1800" dirty="0">
                  <a:solidFill>
                    <a:schemeClr val="bg1">
                      <a:lumMod val="85000"/>
                    </a:schemeClr>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9"/>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chemeClr val="bg1">
                              <a:lumMod val="85000"/>
                            </a:schemeClr>
                          </a:solidFill>
                          <a:latin typeface="Cambria Math" panose="02040503050406030204" pitchFamily="18" charset="0"/>
                        </a:rPr>
                        <m:t>𝑉</m:t>
                      </m:r>
                    </m:oMath>
                  </m:oMathPara>
                </a14:m>
                <a:endParaRPr lang="en-US" sz="1800" dirty="0">
                  <a:solidFill>
                    <a:schemeClr val="bg1">
                      <a:lumMod val="85000"/>
                    </a:schemeClr>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𝑉</m:t>
                          </m:r>
                        </m:e>
                        <m:sup>
                          <m:r>
                            <a:rPr lang="en-US" sz="1800" i="1">
                              <a:solidFill>
                                <a:srgbClr val="C00000"/>
                              </a:solidFill>
                              <a:latin typeface="Cambria Math" panose="02040503050406030204" pitchFamily="18" charset="0"/>
                            </a:rPr>
                            <m:t>3</m:t>
                          </m:r>
                        </m:sup>
                      </m:sSup>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1"/>
                <a:stretch>
                  <a:fillRect/>
                </a:stretch>
              </a:blipFill>
            </p:spPr>
            <p:txBody>
              <a:bodyPr/>
              <a:lstStyle/>
              <a:p>
                <a:r>
                  <a:rPr lang="en-US">
                    <a:noFill/>
                  </a:rPr>
                  <a:t> </a:t>
                </a:r>
              </a:p>
            </p:txBody>
          </p:sp>
        </mc:Fallback>
      </mc:AlternateContent>
      <p:sp>
        <p:nvSpPr>
          <p:cNvPr id="120" name="Content Placeholder 2">
            <a:extLst>
              <a:ext uri="{FF2B5EF4-FFF2-40B4-BE49-F238E27FC236}">
                <a16:creationId xmlns:a16="http://schemas.microsoft.com/office/drawing/2014/main" id="{2306E4C0-F05A-F845-8BE0-877B27D6A7C2}"/>
              </a:ext>
            </a:extLst>
          </p:cNvPr>
          <p:cNvSpPr txBox="1">
            <a:spLocks/>
          </p:cNvSpPr>
          <p:nvPr/>
        </p:nvSpPr>
        <p:spPr>
          <a:xfrm>
            <a:off x="2095230" y="431585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She</a:t>
            </a:r>
          </a:p>
        </p:txBody>
      </p:sp>
      <p:sp>
        <p:nvSpPr>
          <p:cNvPr id="121" name="Content Placeholder 2">
            <a:extLst>
              <a:ext uri="{FF2B5EF4-FFF2-40B4-BE49-F238E27FC236}">
                <a16:creationId xmlns:a16="http://schemas.microsoft.com/office/drawing/2014/main" id="{10F64FC8-263A-284C-9D8D-935EEAE1673B}"/>
              </a:ext>
            </a:extLst>
          </p:cNvPr>
          <p:cNvSpPr txBox="1">
            <a:spLocks/>
          </p:cNvSpPr>
          <p:nvPr/>
        </p:nvSpPr>
        <p:spPr>
          <a:xfrm>
            <a:off x="3578364" y="4291560"/>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went</a:t>
            </a:r>
          </a:p>
        </p:txBody>
      </p:sp>
      <p:sp>
        <p:nvSpPr>
          <p:cNvPr id="122" name="Content Placeholder 2">
            <a:extLst>
              <a:ext uri="{FF2B5EF4-FFF2-40B4-BE49-F238E27FC236}">
                <a16:creationId xmlns:a16="http://schemas.microsoft.com/office/drawing/2014/main" id="{032CA8D9-D28E-3E4C-9DB1-A36EB1549B7F}"/>
              </a:ext>
            </a:extLst>
          </p:cNvPr>
          <p:cNvSpPr txBox="1">
            <a:spLocks/>
          </p:cNvSpPr>
          <p:nvPr/>
        </p:nvSpPr>
        <p:spPr>
          <a:xfrm>
            <a:off x="5349524" y="430294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to</a:t>
            </a:r>
          </a:p>
        </p:txBody>
      </p:sp>
      <p:sp>
        <p:nvSpPr>
          <p:cNvPr id="123" name="Content Placeholder 2">
            <a:extLst>
              <a:ext uri="{FF2B5EF4-FFF2-40B4-BE49-F238E27FC236}">
                <a16:creationId xmlns:a16="http://schemas.microsoft.com/office/drawing/2014/main" id="{7713F022-7829-8C4F-9B6C-433BC351D75F}"/>
              </a:ext>
            </a:extLst>
          </p:cNvPr>
          <p:cNvSpPr txBox="1">
            <a:spLocks/>
          </p:cNvSpPr>
          <p:nvPr/>
        </p:nvSpPr>
        <p:spPr>
          <a:xfrm>
            <a:off x="6993609" y="4292389"/>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class</a:t>
            </a:r>
          </a:p>
        </p:txBody>
      </p:sp>
      <p:sp>
        <p:nvSpPr>
          <p:cNvPr id="124" name="Content Placeholder 2">
            <a:extLst>
              <a:ext uri="{FF2B5EF4-FFF2-40B4-BE49-F238E27FC236}">
                <a16:creationId xmlns:a16="http://schemas.microsoft.com/office/drawing/2014/main" id="{55FCA79F-24EF-C34B-915B-6914F4B5E84B}"/>
              </a:ext>
            </a:extLst>
          </p:cNvPr>
          <p:cNvSpPr txBox="1">
            <a:spLocks/>
          </p:cNvSpPr>
          <p:nvPr/>
        </p:nvSpPr>
        <p:spPr>
          <a:xfrm>
            <a:off x="1940512" y="1781286"/>
            <a:ext cx="840758"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5" name="Content Placeholder 2">
            <a:extLst>
              <a:ext uri="{FF2B5EF4-FFF2-40B4-BE49-F238E27FC236}">
                <a16:creationId xmlns:a16="http://schemas.microsoft.com/office/drawing/2014/main" id="{BC7611C4-233A-2F45-BEC2-4400044BAC8A}"/>
              </a:ext>
            </a:extLst>
          </p:cNvPr>
          <p:cNvSpPr txBox="1">
            <a:spLocks/>
          </p:cNvSpPr>
          <p:nvPr/>
        </p:nvSpPr>
        <p:spPr>
          <a:xfrm>
            <a:off x="3501897" y="1796196"/>
            <a:ext cx="754366"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over?</a:t>
            </a:r>
          </a:p>
        </p:txBody>
      </p:sp>
      <p:sp>
        <p:nvSpPr>
          <p:cNvPr id="126" name="Content Placeholder 2">
            <a:extLst>
              <a:ext uri="{FF2B5EF4-FFF2-40B4-BE49-F238E27FC236}">
                <a16:creationId xmlns:a16="http://schemas.microsoft.com/office/drawing/2014/main" id="{F1A17C69-A9A6-794D-974B-0B1554D43578}"/>
              </a:ext>
            </a:extLst>
          </p:cNvPr>
          <p:cNvSpPr txBox="1">
            <a:spLocks/>
          </p:cNvSpPr>
          <p:nvPr/>
        </p:nvSpPr>
        <p:spPr>
          <a:xfrm>
            <a:off x="5337719" y="1786944"/>
            <a:ext cx="787413"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E55E6BDD-EA4B-A043-AFA7-C42DD8E37FCB}"/>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9" name="Rectangle 128">
                <a:extLst>
                  <a:ext uri="{FF2B5EF4-FFF2-40B4-BE49-F238E27FC236}">
                    <a16:creationId xmlns:a16="http://schemas.microsoft.com/office/drawing/2014/main" id="{E55E6BDD-EA4B-A043-AFA7-C42DD8E37FCB}"/>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5CE9E9A-F735-5D4A-8A09-4BABFB2D5DA5}"/>
                  </a:ext>
                </a:extLst>
              </p:cNvPr>
              <p:cNvSpPr/>
              <p:nvPr/>
            </p:nvSpPr>
            <p:spPr>
              <a:xfrm>
                <a:off x="1383773" y="2200179"/>
                <a:ext cx="364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a:solidFill>
                                <a:schemeClr val="bg1">
                                  <a:lumMod val="85000"/>
                                </a:schemeClr>
                              </a:solidFill>
                              <a:latin typeface="Cambria Math" panose="02040503050406030204" pitchFamily="18" charset="0"/>
                            </a:rPr>
                          </m:ctrlPr>
                        </m:accPr>
                        <m:e>
                          <m:r>
                            <a:rPr lang="en-US" sz="1800" dirty="0">
                              <a:solidFill>
                                <a:schemeClr val="bg1">
                                  <a:lumMod val="85000"/>
                                </a:schemeClr>
                              </a:solidFill>
                              <a:latin typeface="Cambria Math" panose="02040503050406030204" pitchFamily="18" charset="0"/>
                            </a:rPr>
                            <m:t>𝑦</m:t>
                          </m:r>
                        </m:e>
                      </m:acc>
                    </m:oMath>
                  </m:oMathPara>
                </a14:m>
                <a:endParaRPr lang="en-US" sz="1800" dirty="0">
                  <a:solidFill>
                    <a:schemeClr val="bg1">
                      <a:lumMod val="85000"/>
                    </a:schemeClr>
                  </a:solidFill>
                  <a:latin typeface="Corbel" panose="020B0503020204020204" pitchFamily="34" charset="0"/>
                </a:endParaRPr>
              </a:p>
            </p:txBody>
          </p:sp>
        </mc:Choice>
        <mc:Fallback xmlns="">
          <p:sp>
            <p:nvSpPr>
              <p:cNvPr id="4" name="Rectangle 3">
                <a:extLst>
                  <a:ext uri="{FF2B5EF4-FFF2-40B4-BE49-F238E27FC236}">
                    <a16:creationId xmlns:a16="http://schemas.microsoft.com/office/drawing/2014/main" id="{F5CE9E9A-F735-5D4A-8A09-4BABFB2D5DA5}"/>
                  </a:ext>
                </a:extLst>
              </p:cNvPr>
              <p:cNvSpPr>
                <a:spLocks noRot="1" noChangeAspect="1" noMove="1" noResize="1" noEditPoints="1" noAdjustHandles="1" noChangeArrowheads="1" noChangeShapeType="1" noTextEdit="1"/>
              </p:cNvSpPr>
              <p:nvPr/>
            </p:nvSpPr>
            <p:spPr>
              <a:xfrm>
                <a:off x="1383773" y="2200179"/>
                <a:ext cx="364972" cy="369332"/>
              </a:xfrm>
              <a:prstGeom prst="rect">
                <a:avLst/>
              </a:prstGeom>
              <a:blipFill>
                <a:blip r:embed="rId13"/>
                <a:stretch>
                  <a:fillRect b="-6667"/>
                </a:stretch>
              </a:blipFill>
            </p:spPr>
            <p:txBody>
              <a:bodyPr/>
              <a:lstStyle/>
              <a:p>
                <a:r>
                  <a:rPr lang="en-US">
                    <a:noFill/>
                  </a:rPr>
                  <a:t> </a:t>
                </a:r>
              </a:p>
            </p:txBody>
          </p:sp>
        </mc:Fallback>
      </mc:AlternateContent>
      <p:sp>
        <p:nvSpPr>
          <p:cNvPr id="135" name="Content Placeholder 2">
            <a:extLst>
              <a:ext uri="{FF2B5EF4-FFF2-40B4-BE49-F238E27FC236}">
                <a16:creationId xmlns:a16="http://schemas.microsoft.com/office/drawing/2014/main" id="{009B75EB-85A0-E14A-82AF-5B91C716897B}"/>
              </a:ext>
            </a:extLst>
          </p:cNvPr>
          <p:cNvSpPr txBox="1">
            <a:spLocks/>
          </p:cNvSpPr>
          <p:nvPr/>
        </p:nvSpPr>
        <p:spPr>
          <a:xfrm>
            <a:off x="592149" y="760651"/>
            <a:ext cx="6301288" cy="2076010"/>
          </a:xfrm>
          <a:prstGeom prst="rect">
            <a:avLst/>
          </a:prstGeom>
          <a:solidFill>
            <a:schemeClr val="accent4">
              <a:lumMod val="40000"/>
              <a:lumOff val="60000"/>
            </a:schemeClr>
          </a:solidFill>
          <a:ln w="63500">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endParaRPr lang="en-US" sz="1800" dirty="0">
              <a:solidFill>
                <a:schemeClr val="tx1">
                  <a:lumMod val="85000"/>
                  <a:lumOff val="1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132" name="Content Placeholder 2">
                <a:extLst>
                  <a:ext uri="{FF2B5EF4-FFF2-40B4-BE49-F238E27FC236}">
                    <a16:creationId xmlns:a16="http://schemas.microsoft.com/office/drawing/2014/main" id="{045CF04F-8C4F-1D41-B4B6-6533B0E09396}"/>
                  </a:ext>
                </a:extLst>
              </p:cNvPr>
              <p:cNvSpPr txBox="1">
                <a:spLocks/>
              </p:cNvSpPr>
              <p:nvPr/>
            </p:nvSpPr>
            <p:spPr>
              <a:xfrm>
                <a:off x="755824" y="906203"/>
                <a:ext cx="5998274" cy="11736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dirty="0">
                    <a:latin typeface="Corbel" panose="020B0503020204020204" pitchFamily="34" charset="0"/>
                  </a:rPr>
                  <a:t>To update our weights (e.g.</a:t>
                </a:r>
                <a14:m>
                  <m:oMath xmlns:m="http://schemas.openxmlformats.org/officeDocument/2006/math">
                    <m:r>
                      <m:rPr>
                        <m:sty m:val="p"/>
                      </m:rPr>
                      <a:rPr lang="en-US" sz="1800">
                        <a:solidFill>
                          <a:srgbClr val="C00000"/>
                        </a:solidFill>
                        <a:latin typeface="Cambria Math" panose="02040503050406030204" pitchFamily="18" charset="0"/>
                        <a:ea typeface="Cambria Math" panose="02040503050406030204" pitchFamily="18" charset="0"/>
                      </a:rPr>
                      <m:t>Θ</m:t>
                    </m:r>
                  </m:oMath>
                </a14:m>
                <a:r>
                  <a:rPr lang="en-US" sz="1800" dirty="0">
                    <a:latin typeface="Corbel" panose="020B0503020204020204" pitchFamily="34" charset="0"/>
                  </a:rPr>
                  <a:t>), we calculate the gradient of our loss </a:t>
                </a:r>
                <a:r>
                  <a:rPr lang="en-US" sz="1800" dirty="0" err="1">
                    <a:latin typeface="Corbel" panose="020B0503020204020204" pitchFamily="34" charset="0"/>
                  </a:rPr>
                  <a:t>w.r.t</a:t>
                </a:r>
                <a:r>
                  <a:rPr lang="en-US" sz="1800" dirty="0">
                    <a:latin typeface="Corbel" panose="020B0503020204020204" pitchFamily="34" charset="0"/>
                  </a:rPr>
                  <a:t>. the repeated weight matrix (e.g., </a:t>
                </a:r>
                <a14:m>
                  <m:oMath xmlns:m="http://schemas.openxmlformats.org/officeDocument/2006/math">
                    <m:f>
                      <m:fPr>
                        <m:ctrlPr>
                          <a:rPr lang="en-US" sz="1800" b="1" i="1">
                            <a:solidFill>
                              <a:srgbClr val="C00000"/>
                            </a:solidFill>
                            <a:latin typeface="Cambria Math" panose="02040503050406030204" pitchFamily="18" charset="0"/>
                            <a:ea typeface="Cambria Math" panose="02040503050406030204" pitchFamily="18" charset="0"/>
                          </a:rPr>
                        </m:ctrlPr>
                      </m:fPr>
                      <m:num>
                        <m:r>
                          <a:rPr lang="en-US" sz="1800" b="1" i="1">
                            <a:solidFill>
                              <a:srgbClr val="C00000"/>
                            </a:solidFill>
                            <a:latin typeface="Cambria Math" panose="02040503050406030204" pitchFamily="18" charset="0"/>
                            <a:ea typeface="Cambria Math" panose="02040503050406030204" pitchFamily="18" charset="0"/>
                          </a:rPr>
                          <m:t>𝝏</m:t>
                        </m:r>
                        <m:r>
                          <a:rPr lang="en-US" sz="1800" b="1" i="1">
                            <a:solidFill>
                              <a:srgbClr val="C00000"/>
                            </a:solidFill>
                            <a:latin typeface="Cambria Math" panose="02040503050406030204" pitchFamily="18" charset="0"/>
                            <a:ea typeface="Cambria Math" panose="02040503050406030204" pitchFamily="18" charset="0"/>
                          </a:rPr>
                          <m:t>𝑳</m:t>
                        </m:r>
                      </m:num>
                      <m:den>
                        <m:r>
                          <a:rPr lang="en-US" sz="1800" b="1" i="1">
                            <a:solidFill>
                              <a:srgbClr val="C00000"/>
                            </a:solidFill>
                            <a:latin typeface="Cambria Math" panose="02040503050406030204" pitchFamily="18" charset="0"/>
                            <a:ea typeface="Cambria Math" panose="02040503050406030204" pitchFamily="18" charset="0"/>
                          </a:rPr>
                          <m:t>𝝏</m:t>
                        </m:r>
                        <m:r>
                          <m:rPr>
                            <m:sty m:val="p"/>
                          </m:rPr>
                          <a:rPr lang="en-US" sz="1800">
                            <a:solidFill>
                              <a:srgbClr val="C00000"/>
                            </a:solidFill>
                            <a:latin typeface="Cambria Math" panose="02040503050406030204" pitchFamily="18" charset="0"/>
                            <a:ea typeface="Cambria Math" panose="02040503050406030204" pitchFamily="18" charset="0"/>
                          </a:rPr>
                          <m:t>Θ</m:t>
                        </m:r>
                      </m:den>
                    </m:f>
                    <m:r>
                      <a:rPr lang="en-US" sz="1800" b="1" i="1">
                        <a:solidFill>
                          <a:srgbClr val="C00000"/>
                        </a:solidFill>
                        <a:latin typeface="Cambria Math" panose="02040503050406030204" pitchFamily="18" charset="0"/>
                        <a:ea typeface="Cambria Math" panose="02040503050406030204" pitchFamily="18" charset="0"/>
                      </a:rPr>
                      <m:t> </m:t>
                    </m:r>
                    <m:r>
                      <a:rPr lang="en-US" sz="1800" b="1" i="1">
                        <a:latin typeface="Cambria Math" panose="02040503050406030204" pitchFamily="18" charset="0"/>
                        <a:ea typeface="Cambria Math" panose="02040503050406030204" pitchFamily="18" charset="0"/>
                      </a:rPr>
                      <m:t>).</m:t>
                    </m:r>
                  </m:oMath>
                </a14:m>
                <a:endParaRPr lang="en-US" sz="1800" dirty="0">
                  <a:latin typeface="Corbel" panose="020B0503020204020204" pitchFamily="34" charset="0"/>
                </a:endParaRPr>
              </a:p>
            </p:txBody>
          </p:sp>
        </mc:Choice>
        <mc:Fallback xmlns="">
          <p:sp>
            <p:nvSpPr>
              <p:cNvPr id="132" name="Content Placeholder 2">
                <a:extLst>
                  <a:ext uri="{FF2B5EF4-FFF2-40B4-BE49-F238E27FC236}">
                    <a16:creationId xmlns:a16="http://schemas.microsoft.com/office/drawing/2014/main" id="{045CF04F-8C4F-1D41-B4B6-6533B0E09396}"/>
                  </a:ext>
                </a:extLst>
              </p:cNvPr>
              <p:cNvSpPr txBox="1">
                <a:spLocks noRot="1" noChangeAspect="1" noMove="1" noResize="1" noEditPoints="1" noAdjustHandles="1" noChangeArrowheads="1" noChangeShapeType="1" noTextEdit="1"/>
              </p:cNvSpPr>
              <p:nvPr/>
            </p:nvSpPr>
            <p:spPr>
              <a:xfrm>
                <a:off x="755824" y="906203"/>
                <a:ext cx="5998274" cy="1173653"/>
              </a:xfrm>
              <a:prstGeom prst="rect">
                <a:avLst/>
              </a:prstGeom>
              <a:blipFill>
                <a:blip r:embed="rId14"/>
                <a:stretch>
                  <a:fillRect l="-1268" t="-1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E47E9EF-07CA-1B4D-B065-7C68C77B1867}"/>
                  </a:ext>
                </a:extLst>
              </p:cNvPr>
              <p:cNvSpPr/>
              <p:nvPr/>
            </p:nvSpPr>
            <p:spPr>
              <a:xfrm>
                <a:off x="7080335" y="291669"/>
                <a:ext cx="801050" cy="766877"/>
              </a:xfrm>
              <a:prstGeom prst="rect">
                <a:avLst/>
              </a:prstGeom>
            </p:spPr>
            <p:txBody>
              <a:bodyPr wrap="square">
                <a:spAutoFit/>
              </a:bodyPr>
              <a:lstStyle/>
              <a:p>
                <a:r>
                  <a:rPr lang="en-US" sz="3000" dirty="0">
                    <a:latin typeface="Corbel" panose="020B0503020204020204" pitchFamily="34" charset="0"/>
                  </a:rPr>
                  <a:t> </a:t>
                </a:r>
                <a14:m>
                  <m:oMath xmlns:m="http://schemas.openxmlformats.org/officeDocument/2006/math">
                    <m:f>
                      <m:fPr>
                        <m:ctrlPr>
                          <a:rPr lang="en-US" sz="3000" i="1">
                            <a:solidFill>
                              <a:srgbClr val="C00000"/>
                            </a:solidFill>
                            <a:latin typeface="Cambria Math" panose="02040503050406030204" pitchFamily="18" charset="0"/>
                            <a:ea typeface="Cambria Math" panose="02040503050406030204" pitchFamily="18" charset="0"/>
                          </a:rPr>
                        </m:ctrlPr>
                      </m:fPr>
                      <m:num>
                        <m:r>
                          <a:rPr lang="en-US" sz="3000">
                            <a:solidFill>
                              <a:srgbClr val="C00000"/>
                            </a:solidFill>
                            <a:latin typeface="Cambria Math" panose="02040503050406030204" pitchFamily="18" charset="0"/>
                            <a:ea typeface="Cambria Math" panose="02040503050406030204" pitchFamily="18" charset="0"/>
                          </a:rPr>
                          <m:t>𝝏</m:t>
                        </m:r>
                        <m:r>
                          <a:rPr lang="en-US" sz="3000">
                            <a:solidFill>
                              <a:srgbClr val="C00000"/>
                            </a:solidFill>
                            <a:latin typeface="Cambria Math" panose="02040503050406030204" pitchFamily="18" charset="0"/>
                            <a:ea typeface="Cambria Math" panose="02040503050406030204" pitchFamily="18" charset="0"/>
                          </a:rPr>
                          <m:t>𝑳</m:t>
                        </m:r>
                      </m:num>
                      <m:den>
                        <m:r>
                          <a:rPr lang="en-US" sz="3000">
                            <a:solidFill>
                              <a:srgbClr val="C00000"/>
                            </a:solidFill>
                            <a:latin typeface="Cambria Math" panose="02040503050406030204" pitchFamily="18" charset="0"/>
                            <a:ea typeface="Cambria Math" panose="02040503050406030204" pitchFamily="18" charset="0"/>
                          </a:rPr>
                          <m:t>𝝏</m:t>
                        </m:r>
                        <m:r>
                          <a:rPr lang="en-US" sz="3000">
                            <a:solidFill>
                              <a:srgbClr val="C00000"/>
                            </a:solidFill>
                            <a:latin typeface="Cambria Math" panose="02040503050406030204" pitchFamily="18" charset="0"/>
                            <a:ea typeface="Cambria Math" panose="02040503050406030204" pitchFamily="18" charset="0"/>
                          </a:rPr>
                          <m:t>𝑽</m:t>
                        </m:r>
                      </m:den>
                    </m:f>
                    <m:r>
                      <a:rPr lang="en-US" sz="3000">
                        <a:solidFill>
                          <a:srgbClr val="C00000"/>
                        </a:solidFill>
                        <a:latin typeface="Cambria Math" panose="02040503050406030204" pitchFamily="18" charset="0"/>
                        <a:ea typeface="Cambria Math" panose="02040503050406030204" pitchFamily="18" charset="0"/>
                      </a:rPr>
                      <m:t> </m:t>
                    </m:r>
                  </m:oMath>
                </a14:m>
                <a:endParaRPr lang="en-US" sz="3000" dirty="0">
                  <a:latin typeface="Corbel" panose="020B0503020204020204" pitchFamily="34" charset="0"/>
                </a:endParaRPr>
              </a:p>
            </p:txBody>
          </p:sp>
        </mc:Choice>
        <mc:Fallback xmlns="">
          <p:sp>
            <p:nvSpPr>
              <p:cNvPr id="3" name="Rectangle 2">
                <a:extLst>
                  <a:ext uri="{FF2B5EF4-FFF2-40B4-BE49-F238E27FC236}">
                    <a16:creationId xmlns:a16="http://schemas.microsoft.com/office/drawing/2014/main" id="{5E47E9EF-07CA-1B4D-B065-7C68C77B1867}"/>
                  </a:ext>
                </a:extLst>
              </p:cNvPr>
              <p:cNvSpPr>
                <a:spLocks noRot="1" noChangeAspect="1" noMove="1" noResize="1" noEditPoints="1" noAdjustHandles="1" noChangeArrowheads="1" noChangeShapeType="1" noTextEdit="1"/>
              </p:cNvSpPr>
              <p:nvPr/>
            </p:nvSpPr>
            <p:spPr>
              <a:xfrm>
                <a:off x="7080335" y="291669"/>
                <a:ext cx="801050" cy="766877"/>
              </a:xfrm>
              <a:prstGeom prst="rect">
                <a:avLst/>
              </a:prstGeom>
              <a:blipFill>
                <a:blip r:embed="rId15"/>
                <a:stretch>
                  <a:fillRect b="-4918"/>
                </a:stretch>
              </a:blipFill>
            </p:spPr>
            <p:txBody>
              <a:bodyPr/>
              <a:lstStyle/>
              <a:p>
                <a:r>
                  <a:rPr lang="en-US">
                    <a:noFill/>
                  </a:rPr>
                  <a:t> </a:t>
                </a:r>
              </a:p>
            </p:txBody>
          </p:sp>
        </mc:Fallback>
      </mc:AlternateContent>
      <p:sp>
        <p:nvSpPr>
          <p:cNvPr id="133" name="Right Arrow 132">
            <a:extLst>
              <a:ext uri="{FF2B5EF4-FFF2-40B4-BE49-F238E27FC236}">
                <a16:creationId xmlns:a16="http://schemas.microsoft.com/office/drawing/2014/main" id="{BA223413-3EFF-4745-8601-CABAD3C5499D}"/>
              </a:ext>
            </a:extLst>
          </p:cNvPr>
          <p:cNvSpPr/>
          <p:nvPr/>
        </p:nvSpPr>
        <p:spPr>
          <a:xfrm rot="10800000">
            <a:off x="6085453" y="3048348"/>
            <a:ext cx="1155806" cy="389608"/>
          </a:xfrm>
          <a:prstGeom prst="rightArrow">
            <a:avLst>
              <a:gd name="adj1" fmla="val 43272"/>
              <a:gd name="adj2" fmla="val 64733"/>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34" name="Rectangle 133">
            <a:extLst>
              <a:ext uri="{FF2B5EF4-FFF2-40B4-BE49-F238E27FC236}">
                <a16:creationId xmlns:a16="http://schemas.microsoft.com/office/drawing/2014/main" id="{7B991E92-818F-054A-94A8-9B82C59E69FC}"/>
              </a:ext>
            </a:extLst>
          </p:cNvPr>
          <p:cNvSpPr/>
          <p:nvPr/>
        </p:nvSpPr>
        <p:spPr>
          <a:xfrm>
            <a:off x="7241260" y="2559271"/>
            <a:ext cx="390739" cy="809821"/>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36" name="Rounded Rectangle 135">
            <a:extLst>
              <a:ext uri="{FF2B5EF4-FFF2-40B4-BE49-F238E27FC236}">
                <a16:creationId xmlns:a16="http://schemas.microsoft.com/office/drawing/2014/main" id="{482BDA88-4D95-6C4C-A3F9-C1ABAACAF4E8}"/>
              </a:ext>
            </a:extLst>
          </p:cNvPr>
          <p:cNvSpPr/>
          <p:nvPr/>
        </p:nvSpPr>
        <p:spPr>
          <a:xfrm>
            <a:off x="7000900"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37" name="Oval 136">
            <a:extLst>
              <a:ext uri="{FF2B5EF4-FFF2-40B4-BE49-F238E27FC236}">
                <a16:creationId xmlns:a16="http://schemas.microsoft.com/office/drawing/2014/main" id="{0127F792-B951-4D4E-AA21-2AFAD215A2AF}"/>
              </a:ext>
            </a:extLst>
          </p:cNvPr>
          <p:cNvSpPr/>
          <p:nvPr/>
        </p:nvSpPr>
        <p:spPr>
          <a:xfrm>
            <a:off x="7079486"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38" name="Oval 137">
            <a:extLst>
              <a:ext uri="{FF2B5EF4-FFF2-40B4-BE49-F238E27FC236}">
                <a16:creationId xmlns:a16="http://schemas.microsoft.com/office/drawing/2014/main" id="{A60176C7-82D5-7140-B8E6-EF9F381ED157}"/>
              </a:ext>
            </a:extLst>
          </p:cNvPr>
          <p:cNvSpPr/>
          <p:nvPr/>
        </p:nvSpPr>
        <p:spPr>
          <a:xfrm>
            <a:off x="7264181"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39" name="Oval 138">
            <a:extLst>
              <a:ext uri="{FF2B5EF4-FFF2-40B4-BE49-F238E27FC236}">
                <a16:creationId xmlns:a16="http://schemas.microsoft.com/office/drawing/2014/main" id="{108B0E01-F1F2-584A-95A8-BC29171603EE}"/>
              </a:ext>
            </a:extLst>
          </p:cNvPr>
          <p:cNvSpPr/>
          <p:nvPr/>
        </p:nvSpPr>
        <p:spPr>
          <a:xfrm>
            <a:off x="7448875"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0" name="Oval 139">
            <a:extLst>
              <a:ext uri="{FF2B5EF4-FFF2-40B4-BE49-F238E27FC236}">
                <a16:creationId xmlns:a16="http://schemas.microsoft.com/office/drawing/2014/main" id="{CBAE1102-A982-D845-B217-FEF50C32A854}"/>
              </a:ext>
            </a:extLst>
          </p:cNvPr>
          <p:cNvSpPr/>
          <p:nvPr/>
        </p:nvSpPr>
        <p:spPr>
          <a:xfrm>
            <a:off x="763777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1" name="Rectangle 140">
            <a:extLst>
              <a:ext uri="{FF2B5EF4-FFF2-40B4-BE49-F238E27FC236}">
                <a16:creationId xmlns:a16="http://schemas.microsoft.com/office/drawing/2014/main" id="{4D165694-25D0-1A43-9C79-46AEB91FF1A1}"/>
              </a:ext>
            </a:extLst>
          </p:cNvPr>
          <p:cNvSpPr/>
          <p:nvPr/>
        </p:nvSpPr>
        <p:spPr>
          <a:xfrm>
            <a:off x="789349" y="1977097"/>
            <a:ext cx="5642415" cy="646331"/>
          </a:xfrm>
          <a:prstGeom prst="rect">
            <a:avLst/>
          </a:prstGeom>
        </p:spPr>
        <p:txBody>
          <a:bodyPr wrap="square">
            <a:spAutoFit/>
          </a:bodyPr>
          <a:lstStyle/>
          <a:p>
            <a:r>
              <a:rPr lang="en-US" sz="1800" dirty="0">
                <a:latin typeface="Corbel" panose="020B0503020204020204" pitchFamily="34" charset="0"/>
              </a:rPr>
              <a:t>Using the chain rule, we trace the derivative all the </a:t>
            </a:r>
            <a:r>
              <a:rPr lang="en-US" sz="1800" dirty="0">
                <a:solidFill>
                  <a:srgbClr val="C00000"/>
                </a:solidFill>
                <a:latin typeface="Corbel" panose="020B0503020204020204" pitchFamily="34" charset="0"/>
              </a:rPr>
              <a:t>way back to the beginning</a:t>
            </a:r>
            <a:r>
              <a:rPr lang="en-US" sz="1800" dirty="0">
                <a:latin typeface="Corbel" panose="020B0503020204020204" pitchFamily="34" charset="0"/>
              </a:rPr>
              <a:t>, while summing the results.</a:t>
            </a:r>
          </a:p>
        </p:txBody>
      </p:sp>
      <p:sp>
        <p:nvSpPr>
          <p:cNvPr id="5" name="Text Placeholder 4">
            <a:extLst>
              <a:ext uri="{FF2B5EF4-FFF2-40B4-BE49-F238E27FC236}">
                <a16:creationId xmlns:a16="http://schemas.microsoft.com/office/drawing/2014/main" id="{F7B71CFE-C98B-1250-0BB8-2B461E359FE3}"/>
              </a:ext>
            </a:extLst>
          </p:cNvPr>
          <p:cNvSpPr>
            <a:spLocks noGrp="1"/>
          </p:cNvSpPr>
          <p:nvPr>
            <p:ph type="body" sz="quarter" idx="16"/>
          </p:nvPr>
        </p:nvSpPr>
        <p:spPr/>
        <p:txBody>
          <a:bodyPr/>
          <a:lstStyle/>
          <a:p>
            <a:endParaRPr lang="en-US"/>
          </a:p>
        </p:txBody>
      </p:sp>
      <p:sp>
        <p:nvSpPr>
          <p:cNvPr id="8" name="Title 7">
            <a:extLst>
              <a:ext uri="{FF2B5EF4-FFF2-40B4-BE49-F238E27FC236}">
                <a16:creationId xmlns:a16="http://schemas.microsoft.com/office/drawing/2014/main" id="{D5E03EDA-D920-23B4-EE68-8C081F6BB3D0}"/>
              </a:ext>
            </a:extLst>
          </p:cNvPr>
          <p:cNvSpPr>
            <a:spLocks noGrp="1"/>
          </p:cNvSpPr>
          <p:nvPr>
            <p:ph type="title"/>
          </p:nvPr>
        </p:nvSpPr>
        <p:spPr/>
        <p:txBody>
          <a:bodyPr/>
          <a:lstStyle/>
          <a:p>
            <a:endParaRPr lang="en-US" dirty="0"/>
          </a:p>
        </p:txBody>
      </p:sp>
      <p:sp>
        <p:nvSpPr>
          <p:cNvPr id="2" name="TextBox 1">
            <a:extLst>
              <a:ext uri="{FF2B5EF4-FFF2-40B4-BE49-F238E27FC236}">
                <a16:creationId xmlns:a16="http://schemas.microsoft.com/office/drawing/2014/main" id="{766376A0-ABC0-BB13-CCFF-037872D3E90F}"/>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4284470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57567A9F-9A5A-4A43-9695-F85CD7F0400F}"/>
              </a:ext>
            </a:extLst>
          </p:cNvPr>
          <p:cNvSpPr/>
          <p:nvPr/>
        </p:nvSpPr>
        <p:spPr>
          <a:xfrm>
            <a:off x="6970106" y="1360308"/>
            <a:ext cx="887297" cy="1198963"/>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3123877" y="118103"/>
            <a:ext cx="2454248" cy="4843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100" dirty="0">
                <a:latin typeface="Corbel" panose="020B0503020204020204" pitchFamily="34" charset="0"/>
              </a:rPr>
              <a:t>Backward Step</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2"/>
                <a:stretch>
                  <a:fillRect/>
                </a:stretch>
              </a:blipFill>
            </p:spPr>
            <p:txBody>
              <a:bodyPr/>
              <a:lstStyle/>
              <a:p>
                <a:r>
                  <a:rPr lang="en-US">
                    <a:noFill/>
                  </a:rPr>
                  <a:t> </a:t>
                </a:r>
              </a:p>
            </p:txBody>
          </p:sp>
        </mc:Fallback>
      </mc:AlternateContent>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alpha val="34000"/>
            </a:schemeClr>
          </a:solidFill>
          <a:ln w="19050">
            <a:solidFill>
              <a:schemeClr val="accent5">
                <a:lumMod val="50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3"/>
                <a:stretch>
                  <a:fillRect/>
                </a:stretch>
              </a:blipFill>
            </p:spPr>
            <p:txBody>
              <a:bodyPr/>
              <a:lstStyle/>
              <a:p>
                <a:r>
                  <a:rPr lang="en-US">
                    <a:noFill/>
                  </a:rPr>
                  <a:t> </a:t>
                </a:r>
              </a:p>
            </p:txBody>
          </p:sp>
        </mc:Fallback>
      </mc:AlternateContent>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4"/>
                <a:stretch>
                  <a:fillRect/>
                </a:stretch>
              </a:blipFill>
            </p:spPr>
            <p:txBody>
              <a:bodyPr/>
              <a:lstStyle/>
              <a:p>
                <a:r>
                  <a:rPr lang="en-US">
                    <a:noFill/>
                  </a:rPr>
                  <a:t> </a:t>
                </a:r>
              </a:p>
            </p:txBody>
          </p:sp>
        </mc:Fallback>
      </mc:AlternateContent>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5"/>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chemeClr val="bg1">
                              <a:lumMod val="85000"/>
                            </a:schemeClr>
                          </a:solidFill>
                          <a:latin typeface="Cambria Math" panose="02040503050406030204" pitchFamily="18" charset="0"/>
                        </a:rPr>
                        <m:t>𝑉</m:t>
                      </m:r>
                    </m:oMath>
                  </m:oMathPara>
                </a14:m>
                <a:endParaRPr lang="en-US" sz="1800" dirty="0">
                  <a:solidFill>
                    <a:schemeClr val="bg1">
                      <a:lumMod val="85000"/>
                    </a:schemeClr>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𝑉</m:t>
                          </m:r>
                        </m:e>
                        <m:sup>
                          <m:r>
                            <a:rPr lang="en-US" sz="1800" i="1">
                              <a:solidFill>
                                <a:srgbClr val="C00000"/>
                              </a:solidFill>
                              <a:latin typeface="Cambria Math" panose="02040503050406030204" pitchFamily="18" charset="0"/>
                            </a:rPr>
                            <m:t>3</m:t>
                          </m:r>
                        </m:sup>
                      </m:sSup>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7"/>
                <a:stretch>
                  <a:fillRect/>
                </a:stretch>
              </a:blipFill>
            </p:spPr>
            <p:txBody>
              <a:bodyPr/>
              <a:lstStyle/>
              <a:p>
                <a:r>
                  <a:rPr lang="en-US">
                    <a:noFill/>
                  </a:rPr>
                  <a:t> </a:t>
                </a:r>
              </a:p>
            </p:txBody>
          </p:sp>
        </mc:Fallback>
      </mc:AlternateContent>
      <p:sp>
        <p:nvSpPr>
          <p:cNvPr id="124" name="Content Placeholder 2">
            <a:extLst>
              <a:ext uri="{FF2B5EF4-FFF2-40B4-BE49-F238E27FC236}">
                <a16:creationId xmlns:a16="http://schemas.microsoft.com/office/drawing/2014/main" id="{55FCA79F-24EF-C34B-915B-6914F4B5E84B}"/>
              </a:ext>
            </a:extLst>
          </p:cNvPr>
          <p:cNvSpPr txBox="1">
            <a:spLocks/>
          </p:cNvSpPr>
          <p:nvPr/>
        </p:nvSpPr>
        <p:spPr>
          <a:xfrm>
            <a:off x="1940512" y="1781286"/>
            <a:ext cx="840758"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5" name="Content Placeholder 2">
            <a:extLst>
              <a:ext uri="{FF2B5EF4-FFF2-40B4-BE49-F238E27FC236}">
                <a16:creationId xmlns:a16="http://schemas.microsoft.com/office/drawing/2014/main" id="{BC7611C4-233A-2F45-BEC2-4400044BAC8A}"/>
              </a:ext>
            </a:extLst>
          </p:cNvPr>
          <p:cNvSpPr txBox="1">
            <a:spLocks/>
          </p:cNvSpPr>
          <p:nvPr/>
        </p:nvSpPr>
        <p:spPr>
          <a:xfrm>
            <a:off x="3501897" y="1796196"/>
            <a:ext cx="754366"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over?</a:t>
            </a:r>
          </a:p>
        </p:txBody>
      </p:sp>
      <p:sp>
        <p:nvSpPr>
          <p:cNvPr id="126" name="Content Placeholder 2">
            <a:extLst>
              <a:ext uri="{FF2B5EF4-FFF2-40B4-BE49-F238E27FC236}">
                <a16:creationId xmlns:a16="http://schemas.microsoft.com/office/drawing/2014/main" id="{F1A17C69-A9A6-794D-974B-0B1554D43578}"/>
              </a:ext>
            </a:extLst>
          </p:cNvPr>
          <p:cNvSpPr txBox="1">
            <a:spLocks/>
          </p:cNvSpPr>
          <p:nvPr/>
        </p:nvSpPr>
        <p:spPr>
          <a:xfrm>
            <a:off x="5337719" y="1786944"/>
            <a:ext cx="787413"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E55E6BDD-EA4B-A043-AFA7-C42DD8E37FCB}"/>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9" name="Rectangle 128">
                <a:extLst>
                  <a:ext uri="{FF2B5EF4-FFF2-40B4-BE49-F238E27FC236}">
                    <a16:creationId xmlns:a16="http://schemas.microsoft.com/office/drawing/2014/main" id="{E55E6BDD-EA4B-A043-AFA7-C42DD8E37FCB}"/>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5CE9E9A-F735-5D4A-8A09-4BABFB2D5DA5}"/>
                  </a:ext>
                </a:extLst>
              </p:cNvPr>
              <p:cNvSpPr/>
              <p:nvPr/>
            </p:nvSpPr>
            <p:spPr>
              <a:xfrm>
                <a:off x="1383773" y="2200179"/>
                <a:ext cx="364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a:solidFill>
                                <a:schemeClr val="bg1">
                                  <a:lumMod val="85000"/>
                                </a:schemeClr>
                              </a:solidFill>
                              <a:latin typeface="Cambria Math" panose="02040503050406030204" pitchFamily="18" charset="0"/>
                            </a:rPr>
                          </m:ctrlPr>
                        </m:accPr>
                        <m:e>
                          <m:r>
                            <a:rPr lang="en-US" sz="1800" dirty="0">
                              <a:solidFill>
                                <a:schemeClr val="bg1">
                                  <a:lumMod val="85000"/>
                                </a:schemeClr>
                              </a:solidFill>
                              <a:latin typeface="Cambria Math" panose="02040503050406030204" pitchFamily="18" charset="0"/>
                            </a:rPr>
                            <m:t>𝑦</m:t>
                          </m:r>
                        </m:e>
                      </m:acc>
                    </m:oMath>
                  </m:oMathPara>
                </a14:m>
                <a:endParaRPr lang="en-US" sz="1800" dirty="0">
                  <a:solidFill>
                    <a:schemeClr val="bg1">
                      <a:lumMod val="85000"/>
                    </a:schemeClr>
                  </a:solidFill>
                  <a:latin typeface="Corbel" panose="020B0503020204020204" pitchFamily="34" charset="0"/>
                </a:endParaRPr>
              </a:p>
            </p:txBody>
          </p:sp>
        </mc:Choice>
        <mc:Fallback xmlns="">
          <p:sp>
            <p:nvSpPr>
              <p:cNvPr id="4" name="Rectangle 3">
                <a:extLst>
                  <a:ext uri="{FF2B5EF4-FFF2-40B4-BE49-F238E27FC236}">
                    <a16:creationId xmlns:a16="http://schemas.microsoft.com/office/drawing/2014/main" id="{F5CE9E9A-F735-5D4A-8A09-4BABFB2D5DA5}"/>
                  </a:ext>
                </a:extLst>
              </p:cNvPr>
              <p:cNvSpPr>
                <a:spLocks noRot="1" noChangeAspect="1" noMove="1" noResize="1" noEditPoints="1" noAdjustHandles="1" noChangeArrowheads="1" noChangeShapeType="1" noTextEdit="1"/>
              </p:cNvSpPr>
              <p:nvPr/>
            </p:nvSpPr>
            <p:spPr>
              <a:xfrm>
                <a:off x="1383773" y="2200179"/>
                <a:ext cx="364972" cy="369332"/>
              </a:xfrm>
              <a:prstGeom prst="rect">
                <a:avLst/>
              </a:prstGeom>
              <a:blipFill>
                <a:blip r:embed="rId9"/>
                <a:stretch>
                  <a:fillRect b="-6667"/>
                </a:stretch>
              </a:blipFill>
            </p:spPr>
            <p:txBody>
              <a:bodyPr/>
              <a:lstStyle/>
              <a:p>
                <a:r>
                  <a:rPr lang="en-US">
                    <a:noFill/>
                  </a:rPr>
                  <a:t> </a:t>
                </a:r>
              </a:p>
            </p:txBody>
          </p:sp>
        </mc:Fallback>
      </mc:AlternateContent>
      <p:sp>
        <p:nvSpPr>
          <p:cNvPr id="135" name="Content Placeholder 2">
            <a:extLst>
              <a:ext uri="{FF2B5EF4-FFF2-40B4-BE49-F238E27FC236}">
                <a16:creationId xmlns:a16="http://schemas.microsoft.com/office/drawing/2014/main" id="{009B75EB-85A0-E14A-82AF-5B91C716897B}"/>
              </a:ext>
            </a:extLst>
          </p:cNvPr>
          <p:cNvSpPr txBox="1">
            <a:spLocks/>
          </p:cNvSpPr>
          <p:nvPr/>
        </p:nvSpPr>
        <p:spPr>
          <a:xfrm>
            <a:off x="592149" y="760651"/>
            <a:ext cx="6308067" cy="2076010"/>
          </a:xfrm>
          <a:prstGeom prst="rect">
            <a:avLst/>
          </a:prstGeom>
          <a:solidFill>
            <a:schemeClr val="accent4">
              <a:lumMod val="40000"/>
              <a:lumOff val="60000"/>
            </a:schemeClr>
          </a:solidFill>
          <a:ln w="63500">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endParaRPr lang="en-US" sz="1800" dirty="0">
              <a:solidFill>
                <a:schemeClr val="tx1">
                  <a:lumMod val="85000"/>
                  <a:lumOff val="1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E47E9EF-07CA-1B4D-B065-7C68C77B1867}"/>
                  </a:ext>
                </a:extLst>
              </p:cNvPr>
              <p:cNvSpPr/>
              <p:nvPr/>
            </p:nvSpPr>
            <p:spPr>
              <a:xfrm>
                <a:off x="7080335" y="291669"/>
                <a:ext cx="801050" cy="766877"/>
              </a:xfrm>
              <a:prstGeom prst="rect">
                <a:avLst/>
              </a:prstGeom>
            </p:spPr>
            <p:txBody>
              <a:bodyPr wrap="square">
                <a:spAutoFit/>
              </a:bodyPr>
              <a:lstStyle/>
              <a:p>
                <a:r>
                  <a:rPr lang="en-US" sz="3000" dirty="0">
                    <a:latin typeface="Corbel" panose="020B0503020204020204" pitchFamily="34" charset="0"/>
                  </a:rPr>
                  <a:t> </a:t>
                </a:r>
                <a14:m>
                  <m:oMath xmlns:m="http://schemas.openxmlformats.org/officeDocument/2006/math">
                    <m:f>
                      <m:fPr>
                        <m:ctrlPr>
                          <a:rPr lang="en-US" sz="3000" i="1">
                            <a:solidFill>
                              <a:srgbClr val="C00000"/>
                            </a:solidFill>
                            <a:latin typeface="Cambria Math" panose="02040503050406030204" pitchFamily="18" charset="0"/>
                            <a:ea typeface="Cambria Math" panose="02040503050406030204" pitchFamily="18" charset="0"/>
                          </a:rPr>
                        </m:ctrlPr>
                      </m:fPr>
                      <m:num>
                        <m:r>
                          <a:rPr lang="en-US" sz="3000">
                            <a:solidFill>
                              <a:srgbClr val="C00000"/>
                            </a:solidFill>
                            <a:latin typeface="Cambria Math" panose="02040503050406030204" pitchFamily="18" charset="0"/>
                            <a:ea typeface="Cambria Math" panose="02040503050406030204" pitchFamily="18" charset="0"/>
                          </a:rPr>
                          <m:t>𝝏</m:t>
                        </m:r>
                        <m:r>
                          <a:rPr lang="en-US" sz="3000">
                            <a:solidFill>
                              <a:srgbClr val="C00000"/>
                            </a:solidFill>
                            <a:latin typeface="Cambria Math" panose="02040503050406030204" pitchFamily="18" charset="0"/>
                            <a:ea typeface="Cambria Math" panose="02040503050406030204" pitchFamily="18" charset="0"/>
                          </a:rPr>
                          <m:t>𝑳</m:t>
                        </m:r>
                      </m:num>
                      <m:den>
                        <m:r>
                          <a:rPr lang="en-US" sz="3000">
                            <a:solidFill>
                              <a:srgbClr val="C00000"/>
                            </a:solidFill>
                            <a:latin typeface="Cambria Math" panose="02040503050406030204" pitchFamily="18" charset="0"/>
                            <a:ea typeface="Cambria Math" panose="02040503050406030204" pitchFamily="18" charset="0"/>
                          </a:rPr>
                          <m:t>𝝏</m:t>
                        </m:r>
                        <m:r>
                          <a:rPr lang="en-US" sz="3000">
                            <a:solidFill>
                              <a:srgbClr val="C00000"/>
                            </a:solidFill>
                            <a:latin typeface="Cambria Math" panose="02040503050406030204" pitchFamily="18" charset="0"/>
                            <a:ea typeface="Cambria Math" panose="02040503050406030204" pitchFamily="18" charset="0"/>
                          </a:rPr>
                          <m:t>𝑽</m:t>
                        </m:r>
                      </m:den>
                    </m:f>
                    <m:r>
                      <a:rPr lang="en-US" sz="3000">
                        <a:solidFill>
                          <a:srgbClr val="C00000"/>
                        </a:solidFill>
                        <a:latin typeface="Cambria Math" panose="02040503050406030204" pitchFamily="18" charset="0"/>
                        <a:ea typeface="Cambria Math" panose="02040503050406030204" pitchFamily="18" charset="0"/>
                      </a:rPr>
                      <m:t> </m:t>
                    </m:r>
                  </m:oMath>
                </a14:m>
                <a:endParaRPr lang="en-US" sz="3000" dirty="0">
                  <a:latin typeface="Corbel" panose="020B0503020204020204" pitchFamily="34" charset="0"/>
                </a:endParaRPr>
              </a:p>
            </p:txBody>
          </p:sp>
        </mc:Choice>
        <mc:Fallback xmlns="">
          <p:sp>
            <p:nvSpPr>
              <p:cNvPr id="3" name="Rectangle 2">
                <a:extLst>
                  <a:ext uri="{FF2B5EF4-FFF2-40B4-BE49-F238E27FC236}">
                    <a16:creationId xmlns:a16="http://schemas.microsoft.com/office/drawing/2014/main" id="{5E47E9EF-07CA-1B4D-B065-7C68C77B1867}"/>
                  </a:ext>
                </a:extLst>
              </p:cNvPr>
              <p:cNvSpPr>
                <a:spLocks noRot="1" noChangeAspect="1" noMove="1" noResize="1" noEditPoints="1" noAdjustHandles="1" noChangeArrowheads="1" noChangeShapeType="1" noTextEdit="1"/>
              </p:cNvSpPr>
              <p:nvPr/>
            </p:nvSpPr>
            <p:spPr>
              <a:xfrm>
                <a:off x="7080335" y="291669"/>
                <a:ext cx="801050" cy="766877"/>
              </a:xfrm>
              <a:prstGeom prst="rect">
                <a:avLst/>
              </a:prstGeom>
              <a:blipFill>
                <a:blip r:embed="rId10"/>
                <a:stretch>
                  <a:fillRect b="-4918"/>
                </a:stretch>
              </a:blipFill>
            </p:spPr>
            <p:txBody>
              <a:bodyPr/>
              <a:lstStyle/>
              <a:p>
                <a:r>
                  <a:rPr lang="en-US">
                    <a:noFill/>
                  </a:rPr>
                  <a:t> </a:t>
                </a:r>
              </a:p>
            </p:txBody>
          </p:sp>
        </mc:Fallback>
      </mc:AlternateContent>
      <p:sp>
        <p:nvSpPr>
          <p:cNvPr id="133" name="Right Arrow 132">
            <a:extLst>
              <a:ext uri="{FF2B5EF4-FFF2-40B4-BE49-F238E27FC236}">
                <a16:creationId xmlns:a16="http://schemas.microsoft.com/office/drawing/2014/main" id="{BA223413-3EFF-4745-8601-CABAD3C5499D}"/>
              </a:ext>
            </a:extLst>
          </p:cNvPr>
          <p:cNvSpPr/>
          <p:nvPr/>
        </p:nvSpPr>
        <p:spPr>
          <a:xfrm rot="10800000">
            <a:off x="4455160" y="3048346"/>
            <a:ext cx="2786099" cy="389608"/>
          </a:xfrm>
          <a:prstGeom prst="rightArrow">
            <a:avLst>
              <a:gd name="adj1" fmla="val 43272"/>
              <a:gd name="adj2" fmla="val 64733"/>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34" name="Rectangle 133">
            <a:extLst>
              <a:ext uri="{FF2B5EF4-FFF2-40B4-BE49-F238E27FC236}">
                <a16:creationId xmlns:a16="http://schemas.microsoft.com/office/drawing/2014/main" id="{7B991E92-818F-054A-94A8-9B82C59E69FC}"/>
              </a:ext>
            </a:extLst>
          </p:cNvPr>
          <p:cNvSpPr/>
          <p:nvPr/>
        </p:nvSpPr>
        <p:spPr>
          <a:xfrm>
            <a:off x="7241260" y="2559271"/>
            <a:ext cx="390739" cy="809821"/>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7" name="Content Placeholder 2">
                <a:extLst>
                  <a:ext uri="{FF2B5EF4-FFF2-40B4-BE49-F238E27FC236}">
                    <a16:creationId xmlns:a16="http://schemas.microsoft.com/office/drawing/2014/main" id="{B49FA59A-6FA0-A646-9EEB-960FCA52B763}"/>
                  </a:ext>
                </a:extLst>
              </p:cNvPr>
              <p:cNvSpPr txBox="1">
                <a:spLocks/>
              </p:cNvSpPr>
              <p:nvPr/>
            </p:nvSpPr>
            <p:spPr>
              <a:xfrm>
                <a:off x="4675180" y="278842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𝑉</m:t>
                          </m:r>
                        </m:e>
                        <m:sup>
                          <m:r>
                            <a:rPr lang="en-US" sz="1800" i="1">
                              <a:solidFill>
                                <a:srgbClr val="C00000"/>
                              </a:solidFill>
                              <a:latin typeface="Cambria Math" panose="02040503050406030204" pitchFamily="18" charset="0"/>
                            </a:rPr>
                            <m:t>2</m:t>
                          </m:r>
                        </m:sup>
                      </m:sSup>
                    </m:oMath>
                  </m:oMathPara>
                </a14:m>
                <a:endParaRPr lang="en-US" sz="1800" dirty="0">
                  <a:solidFill>
                    <a:srgbClr val="C00000"/>
                  </a:solidFill>
                  <a:latin typeface="Corbel" panose="020B0503020204020204" pitchFamily="34" charset="0"/>
                </a:endParaRPr>
              </a:p>
            </p:txBody>
          </p:sp>
        </mc:Choice>
        <mc:Fallback xmlns="">
          <p:sp>
            <p:nvSpPr>
              <p:cNvPr id="127" name="Content Placeholder 2">
                <a:extLst>
                  <a:ext uri="{FF2B5EF4-FFF2-40B4-BE49-F238E27FC236}">
                    <a16:creationId xmlns:a16="http://schemas.microsoft.com/office/drawing/2014/main" id="{B49FA59A-6FA0-A646-9EEB-960FCA52B763}"/>
                  </a:ext>
                </a:extLst>
              </p:cNvPr>
              <p:cNvSpPr txBox="1">
                <a:spLocks noRot="1" noChangeAspect="1" noMove="1" noResize="1" noEditPoints="1" noAdjustHandles="1" noChangeArrowheads="1" noChangeShapeType="1" noTextEdit="1"/>
              </p:cNvSpPr>
              <p:nvPr/>
            </p:nvSpPr>
            <p:spPr>
              <a:xfrm>
                <a:off x="4675180" y="2788428"/>
                <a:ext cx="525996" cy="377691"/>
              </a:xfrm>
              <a:prstGeom prst="rect">
                <a:avLst/>
              </a:prstGeom>
              <a:blipFill>
                <a:blip r:embed="rId11"/>
                <a:stretch>
                  <a:fillRect/>
                </a:stretch>
              </a:blipFill>
            </p:spPr>
            <p:txBody>
              <a:bodyPr/>
              <a:lstStyle/>
              <a:p>
                <a:r>
                  <a:rPr lang="en-US">
                    <a:noFill/>
                  </a:rPr>
                  <a:t> </a:t>
                </a:r>
              </a:p>
            </p:txBody>
          </p:sp>
        </mc:Fallback>
      </mc:AlternateContent>
      <p:sp>
        <p:nvSpPr>
          <p:cNvPr id="128" name="Rectangle 127">
            <a:extLst>
              <a:ext uri="{FF2B5EF4-FFF2-40B4-BE49-F238E27FC236}">
                <a16:creationId xmlns:a16="http://schemas.microsoft.com/office/drawing/2014/main" id="{5B089512-B832-5F4F-9F7C-E1A7CBC4E67E}"/>
              </a:ext>
            </a:extLst>
          </p:cNvPr>
          <p:cNvSpPr/>
          <p:nvPr/>
        </p:nvSpPr>
        <p:spPr>
          <a:xfrm>
            <a:off x="789349" y="1977097"/>
            <a:ext cx="5642415" cy="646331"/>
          </a:xfrm>
          <a:prstGeom prst="rect">
            <a:avLst/>
          </a:prstGeom>
        </p:spPr>
        <p:txBody>
          <a:bodyPr wrap="square">
            <a:spAutoFit/>
          </a:bodyPr>
          <a:lstStyle/>
          <a:p>
            <a:r>
              <a:rPr lang="en-US" sz="1800" dirty="0">
                <a:latin typeface="Corbel" panose="020B0503020204020204" pitchFamily="34" charset="0"/>
              </a:rPr>
              <a:t>Using the chain rule, we trace the derivative all the </a:t>
            </a:r>
            <a:r>
              <a:rPr lang="en-US" sz="1800" dirty="0">
                <a:solidFill>
                  <a:srgbClr val="C00000"/>
                </a:solidFill>
                <a:latin typeface="Corbel" panose="020B0503020204020204" pitchFamily="34" charset="0"/>
              </a:rPr>
              <a:t>way back to the beginning</a:t>
            </a:r>
            <a:r>
              <a:rPr lang="en-US" sz="1800" dirty="0">
                <a:latin typeface="Corbel" panose="020B0503020204020204" pitchFamily="34" charset="0"/>
              </a:rPr>
              <a:t>, while summing the results.</a:t>
            </a:r>
          </a:p>
        </p:txBody>
      </p:sp>
      <p:sp>
        <p:nvSpPr>
          <p:cNvPr id="130" name="Content Placeholder 2">
            <a:extLst>
              <a:ext uri="{FF2B5EF4-FFF2-40B4-BE49-F238E27FC236}">
                <a16:creationId xmlns:a16="http://schemas.microsoft.com/office/drawing/2014/main" id="{0AF1BC4E-029D-704F-A4B3-05BEE7CCF625}"/>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Input layer</a:t>
            </a:r>
          </a:p>
        </p:txBody>
      </p:sp>
      <p:sp>
        <p:nvSpPr>
          <p:cNvPr id="141" name="Content Placeholder 2">
            <a:extLst>
              <a:ext uri="{FF2B5EF4-FFF2-40B4-BE49-F238E27FC236}">
                <a16:creationId xmlns:a16="http://schemas.microsoft.com/office/drawing/2014/main" id="{4FED77C7-A556-6A4E-B43D-7016E168AEBB}"/>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Hidden layer</a:t>
            </a:r>
          </a:p>
        </p:txBody>
      </p:sp>
      <p:sp>
        <p:nvSpPr>
          <p:cNvPr id="142" name="Rounded Rectangle 141">
            <a:extLst>
              <a:ext uri="{FF2B5EF4-FFF2-40B4-BE49-F238E27FC236}">
                <a16:creationId xmlns:a16="http://schemas.microsoft.com/office/drawing/2014/main" id="{CE44DED9-5184-CE43-8FFE-87784840DA3C}"/>
              </a:ext>
            </a:extLst>
          </p:cNvPr>
          <p:cNvSpPr/>
          <p:nvPr/>
        </p:nvSpPr>
        <p:spPr>
          <a:xfrm>
            <a:off x="1920871" y="3965290"/>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52" name="Oval 151">
            <a:extLst>
              <a:ext uri="{FF2B5EF4-FFF2-40B4-BE49-F238E27FC236}">
                <a16:creationId xmlns:a16="http://schemas.microsoft.com/office/drawing/2014/main" id="{3FB26CEC-8C11-DA4A-805E-8913F225BE13}"/>
              </a:ext>
            </a:extLst>
          </p:cNvPr>
          <p:cNvSpPr/>
          <p:nvPr/>
        </p:nvSpPr>
        <p:spPr>
          <a:xfrm>
            <a:off x="199945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4" name="Oval 163">
            <a:extLst>
              <a:ext uri="{FF2B5EF4-FFF2-40B4-BE49-F238E27FC236}">
                <a16:creationId xmlns:a16="http://schemas.microsoft.com/office/drawing/2014/main" id="{DBBEC36D-FCE7-0A4D-820F-D99BFAEA4F11}"/>
              </a:ext>
            </a:extLst>
          </p:cNvPr>
          <p:cNvSpPr/>
          <p:nvPr/>
        </p:nvSpPr>
        <p:spPr>
          <a:xfrm>
            <a:off x="2184151"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5" name="Oval 164">
            <a:extLst>
              <a:ext uri="{FF2B5EF4-FFF2-40B4-BE49-F238E27FC236}">
                <a16:creationId xmlns:a16="http://schemas.microsoft.com/office/drawing/2014/main" id="{0562D322-A37E-B34C-8F6A-273F4627145E}"/>
              </a:ext>
            </a:extLst>
          </p:cNvPr>
          <p:cNvSpPr/>
          <p:nvPr/>
        </p:nvSpPr>
        <p:spPr>
          <a:xfrm>
            <a:off x="2368845"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6" name="Oval 165">
            <a:extLst>
              <a:ext uri="{FF2B5EF4-FFF2-40B4-BE49-F238E27FC236}">
                <a16:creationId xmlns:a16="http://schemas.microsoft.com/office/drawing/2014/main" id="{7A8AF458-9275-5C4A-B518-D141D02021A1}"/>
              </a:ext>
            </a:extLst>
          </p:cNvPr>
          <p:cNvSpPr/>
          <p:nvPr/>
        </p:nvSpPr>
        <p:spPr>
          <a:xfrm>
            <a:off x="255774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7" name="Right Arrow 166">
            <a:extLst>
              <a:ext uri="{FF2B5EF4-FFF2-40B4-BE49-F238E27FC236}">
                <a16:creationId xmlns:a16="http://schemas.microsoft.com/office/drawing/2014/main" id="{E1592A4B-0D69-6A46-A567-905BA057F86A}"/>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8" name="Content Placeholder 2">
                <a:extLst>
                  <a:ext uri="{FF2B5EF4-FFF2-40B4-BE49-F238E27FC236}">
                    <a16:creationId xmlns:a16="http://schemas.microsoft.com/office/drawing/2014/main" id="{20828740-3FEF-564E-8627-092163C1A11D}"/>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68" name="Content Placeholder 2">
                <a:extLst>
                  <a:ext uri="{FF2B5EF4-FFF2-40B4-BE49-F238E27FC236}">
                    <a16:creationId xmlns:a16="http://schemas.microsoft.com/office/drawing/2014/main" id="{20828740-3FEF-564E-8627-092163C1A11D}"/>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12"/>
                <a:stretch>
                  <a:fillRect/>
                </a:stretch>
              </a:blipFill>
            </p:spPr>
            <p:txBody>
              <a:bodyPr/>
              <a:lstStyle/>
              <a:p>
                <a:r>
                  <a:rPr lang="en-US">
                    <a:noFill/>
                  </a:rPr>
                  <a:t> </a:t>
                </a:r>
              </a:p>
            </p:txBody>
          </p:sp>
        </mc:Fallback>
      </mc:AlternateContent>
      <p:sp>
        <p:nvSpPr>
          <p:cNvPr id="169" name="Rounded Rectangle 168">
            <a:extLst>
              <a:ext uri="{FF2B5EF4-FFF2-40B4-BE49-F238E27FC236}">
                <a16:creationId xmlns:a16="http://schemas.microsoft.com/office/drawing/2014/main" id="{9FAE7F2D-4CAF-7F4B-B456-4F696D219A84}"/>
              </a:ext>
            </a:extLst>
          </p:cNvPr>
          <p:cNvSpPr/>
          <p:nvPr/>
        </p:nvSpPr>
        <p:spPr>
          <a:xfrm>
            <a:off x="3558059" y="3985704"/>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74" name="Oval 173">
            <a:extLst>
              <a:ext uri="{FF2B5EF4-FFF2-40B4-BE49-F238E27FC236}">
                <a16:creationId xmlns:a16="http://schemas.microsoft.com/office/drawing/2014/main" id="{07E68D4F-7E15-CB40-A308-F80E5AC3CCFB}"/>
              </a:ext>
            </a:extLst>
          </p:cNvPr>
          <p:cNvSpPr/>
          <p:nvPr/>
        </p:nvSpPr>
        <p:spPr>
          <a:xfrm>
            <a:off x="363664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2" name="Oval 181">
            <a:extLst>
              <a:ext uri="{FF2B5EF4-FFF2-40B4-BE49-F238E27FC236}">
                <a16:creationId xmlns:a16="http://schemas.microsoft.com/office/drawing/2014/main" id="{916D7B26-88F8-8348-A504-06F5823A7A67}"/>
              </a:ext>
            </a:extLst>
          </p:cNvPr>
          <p:cNvSpPr/>
          <p:nvPr/>
        </p:nvSpPr>
        <p:spPr>
          <a:xfrm>
            <a:off x="3821339"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6" name="Oval 185">
            <a:extLst>
              <a:ext uri="{FF2B5EF4-FFF2-40B4-BE49-F238E27FC236}">
                <a16:creationId xmlns:a16="http://schemas.microsoft.com/office/drawing/2014/main" id="{8CBB8875-326D-8C4B-8DE5-F424AF963BA3}"/>
              </a:ext>
            </a:extLst>
          </p:cNvPr>
          <p:cNvSpPr/>
          <p:nvPr/>
        </p:nvSpPr>
        <p:spPr>
          <a:xfrm>
            <a:off x="4006034"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7" name="Oval 186">
            <a:extLst>
              <a:ext uri="{FF2B5EF4-FFF2-40B4-BE49-F238E27FC236}">
                <a16:creationId xmlns:a16="http://schemas.microsoft.com/office/drawing/2014/main" id="{49ED2F7E-45E7-2A4B-8E3A-6CA910BC6609}"/>
              </a:ext>
            </a:extLst>
          </p:cNvPr>
          <p:cNvSpPr/>
          <p:nvPr/>
        </p:nvSpPr>
        <p:spPr>
          <a:xfrm>
            <a:off x="419493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8" name="Right Arrow 187">
            <a:extLst>
              <a:ext uri="{FF2B5EF4-FFF2-40B4-BE49-F238E27FC236}">
                <a16:creationId xmlns:a16="http://schemas.microsoft.com/office/drawing/2014/main" id="{BAC0401C-5779-014D-9432-E5CECBE715CD}"/>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9" name="Content Placeholder 2">
                <a:extLst>
                  <a:ext uri="{FF2B5EF4-FFF2-40B4-BE49-F238E27FC236}">
                    <a16:creationId xmlns:a16="http://schemas.microsoft.com/office/drawing/2014/main" id="{8166560D-32B1-2A46-A474-E8AB659A1A77}"/>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89" name="Content Placeholder 2">
                <a:extLst>
                  <a:ext uri="{FF2B5EF4-FFF2-40B4-BE49-F238E27FC236}">
                    <a16:creationId xmlns:a16="http://schemas.microsoft.com/office/drawing/2014/main" id="{8166560D-32B1-2A46-A474-E8AB659A1A77}"/>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13"/>
                <a:stretch>
                  <a:fillRect/>
                </a:stretch>
              </a:blipFill>
            </p:spPr>
            <p:txBody>
              <a:bodyPr/>
              <a:lstStyle/>
              <a:p>
                <a:r>
                  <a:rPr lang="en-US">
                    <a:noFill/>
                  </a:rPr>
                  <a:t> </a:t>
                </a:r>
              </a:p>
            </p:txBody>
          </p:sp>
        </mc:Fallback>
      </mc:AlternateContent>
      <p:sp>
        <p:nvSpPr>
          <p:cNvPr id="190" name="Rounded Rectangle 189">
            <a:extLst>
              <a:ext uri="{FF2B5EF4-FFF2-40B4-BE49-F238E27FC236}">
                <a16:creationId xmlns:a16="http://schemas.microsoft.com/office/drawing/2014/main" id="{B8966DAE-CBE8-604A-84C7-977AF4D88571}"/>
              </a:ext>
            </a:extLst>
          </p:cNvPr>
          <p:cNvSpPr/>
          <p:nvPr/>
        </p:nvSpPr>
        <p:spPr>
          <a:xfrm>
            <a:off x="5264733"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1" name="Oval 190">
            <a:extLst>
              <a:ext uri="{FF2B5EF4-FFF2-40B4-BE49-F238E27FC236}">
                <a16:creationId xmlns:a16="http://schemas.microsoft.com/office/drawing/2014/main" id="{26ABEC15-6E86-0142-8856-484237BDFC63}"/>
              </a:ext>
            </a:extLst>
          </p:cNvPr>
          <p:cNvSpPr/>
          <p:nvPr/>
        </p:nvSpPr>
        <p:spPr>
          <a:xfrm>
            <a:off x="534331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2" name="Oval 191">
            <a:extLst>
              <a:ext uri="{FF2B5EF4-FFF2-40B4-BE49-F238E27FC236}">
                <a16:creationId xmlns:a16="http://schemas.microsoft.com/office/drawing/2014/main" id="{711CC6C8-7282-E843-A338-91446BF2C246}"/>
              </a:ext>
            </a:extLst>
          </p:cNvPr>
          <p:cNvSpPr/>
          <p:nvPr/>
        </p:nvSpPr>
        <p:spPr>
          <a:xfrm>
            <a:off x="5528013"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3" name="Oval 192">
            <a:extLst>
              <a:ext uri="{FF2B5EF4-FFF2-40B4-BE49-F238E27FC236}">
                <a16:creationId xmlns:a16="http://schemas.microsoft.com/office/drawing/2014/main" id="{FE5052DA-AD07-EE45-9371-381649D210D5}"/>
              </a:ext>
            </a:extLst>
          </p:cNvPr>
          <p:cNvSpPr/>
          <p:nvPr/>
        </p:nvSpPr>
        <p:spPr>
          <a:xfrm>
            <a:off x="571270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6" name="Oval 195">
            <a:extLst>
              <a:ext uri="{FF2B5EF4-FFF2-40B4-BE49-F238E27FC236}">
                <a16:creationId xmlns:a16="http://schemas.microsoft.com/office/drawing/2014/main" id="{F2AD37D4-1BC3-7949-9187-5F1063400D4E}"/>
              </a:ext>
            </a:extLst>
          </p:cNvPr>
          <p:cNvSpPr/>
          <p:nvPr/>
        </p:nvSpPr>
        <p:spPr>
          <a:xfrm>
            <a:off x="590160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7" name="Right Arrow 196">
            <a:extLst>
              <a:ext uri="{FF2B5EF4-FFF2-40B4-BE49-F238E27FC236}">
                <a16:creationId xmlns:a16="http://schemas.microsoft.com/office/drawing/2014/main" id="{8318E221-6AFB-5944-A389-F031F585A083}"/>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0" name="Content Placeholder 2">
                <a:extLst>
                  <a:ext uri="{FF2B5EF4-FFF2-40B4-BE49-F238E27FC236}">
                    <a16:creationId xmlns:a16="http://schemas.microsoft.com/office/drawing/2014/main" id="{971F9D41-8D8B-CE41-8146-FF55BA98E994}"/>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00" name="Content Placeholder 2">
                <a:extLst>
                  <a:ext uri="{FF2B5EF4-FFF2-40B4-BE49-F238E27FC236}">
                    <a16:creationId xmlns:a16="http://schemas.microsoft.com/office/drawing/2014/main" id="{971F9D41-8D8B-CE41-8146-FF55BA98E994}"/>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13"/>
                <a:stretch>
                  <a:fillRect/>
                </a:stretch>
              </a:blipFill>
            </p:spPr>
            <p:txBody>
              <a:bodyPr/>
              <a:lstStyle/>
              <a:p>
                <a:r>
                  <a:rPr lang="en-US">
                    <a:noFill/>
                  </a:rPr>
                  <a:t> </a:t>
                </a:r>
              </a:p>
            </p:txBody>
          </p:sp>
        </mc:Fallback>
      </mc:AlternateContent>
      <p:sp>
        <p:nvSpPr>
          <p:cNvPr id="202" name="Right Arrow 201">
            <a:extLst>
              <a:ext uri="{FF2B5EF4-FFF2-40B4-BE49-F238E27FC236}">
                <a16:creationId xmlns:a16="http://schemas.microsoft.com/office/drawing/2014/main" id="{EFE57058-0338-0042-B230-7E7AA2380536}"/>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03" name="Content Placeholder 2">
                <a:extLst>
                  <a:ext uri="{FF2B5EF4-FFF2-40B4-BE49-F238E27FC236}">
                    <a16:creationId xmlns:a16="http://schemas.microsoft.com/office/drawing/2014/main" id="{C0E7807A-3244-0645-8EC8-250FFCF49938}"/>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03" name="Content Placeholder 2">
                <a:extLst>
                  <a:ext uri="{FF2B5EF4-FFF2-40B4-BE49-F238E27FC236}">
                    <a16:creationId xmlns:a16="http://schemas.microsoft.com/office/drawing/2014/main" id="{C0E7807A-3244-0645-8EC8-250FFCF49938}"/>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14"/>
                <a:stretch>
                  <a:fillRect/>
                </a:stretch>
              </a:blipFill>
            </p:spPr>
            <p:txBody>
              <a:bodyPr/>
              <a:lstStyle/>
              <a:p>
                <a:r>
                  <a:rPr lang="en-US">
                    <a:noFill/>
                  </a:rPr>
                  <a:t> </a:t>
                </a:r>
              </a:p>
            </p:txBody>
          </p:sp>
        </mc:Fallback>
      </mc:AlternateContent>
      <p:sp>
        <p:nvSpPr>
          <p:cNvPr id="204" name="Content Placeholder 2">
            <a:extLst>
              <a:ext uri="{FF2B5EF4-FFF2-40B4-BE49-F238E27FC236}">
                <a16:creationId xmlns:a16="http://schemas.microsoft.com/office/drawing/2014/main" id="{2026B211-0E11-4C41-8E69-F0CE4DD65866}"/>
              </a:ext>
            </a:extLst>
          </p:cNvPr>
          <p:cNvSpPr txBox="1">
            <a:spLocks/>
          </p:cNvSpPr>
          <p:nvPr/>
        </p:nvSpPr>
        <p:spPr>
          <a:xfrm>
            <a:off x="2095230" y="431585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She</a:t>
            </a:r>
          </a:p>
        </p:txBody>
      </p:sp>
      <p:sp>
        <p:nvSpPr>
          <p:cNvPr id="205" name="Content Placeholder 2">
            <a:extLst>
              <a:ext uri="{FF2B5EF4-FFF2-40B4-BE49-F238E27FC236}">
                <a16:creationId xmlns:a16="http://schemas.microsoft.com/office/drawing/2014/main" id="{A4EC3558-AFAB-A749-BF10-B9A7C1118318}"/>
              </a:ext>
            </a:extLst>
          </p:cNvPr>
          <p:cNvSpPr txBox="1">
            <a:spLocks/>
          </p:cNvSpPr>
          <p:nvPr/>
        </p:nvSpPr>
        <p:spPr>
          <a:xfrm>
            <a:off x="3578364" y="4291560"/>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went</a:t>
            </a:r>
          </a:p>
        </p:txBody>
      </p:sp>
      <p:sp>
        <p:nvSpPr>
          <p:cNvPr id="206" name="Content Placeholder 2">
            <a:extLst>
              <a:ext uri="{FF2B5EF4-FFF2-40B4-BE49-F238E27FC236}">
                <a16:creationId xmlns:a16="http://schemas.microsoft.com/office/drawing/2014/main" id="{82376EF4-6E86-7F4C-A8AF-06A3AA7DC8AF}"/>
              </a:ext>
            </a:extLst>
          </p:cNvPr>
          <p:cNvSpPr txBox="1">
            <a:spLocks/>
          </p:cNvSpPr>
          <p:nvPr/>
        </p:nvSpPr>
        <p:spPr>
          <a:xfrm>
            <a:off x="5349524" y="430294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to</a:t>
            </a:r>
          </a:p>
        </p:txBody>
      </p:sp>
      <p:sp>
        <p:nvSpPr>
          <p:cNvPr id="207" name="Content Placeholder 2">
            <a:extLst>
              <a:ext uri="{FF2B5EF4-FFF2-40B4-BE49-F238E27FC236}">
                <a16:creationId xmlns:a16="http://schemas.microsoft.com/office/drawing/2014/main" id="{D6A8CD38-88B8-1F48-9E81-EF6DF744F2A4}"/>
              </a:ext>
            </a:extLst>
          </p:cNvPr>
          <p:cNvSpPr txBox="1">
            <a:spLocks/>
          </p:cNvSpPr>
          <p:nvPr/>
        </p:nvSpPr>
        <p:spPr>
          <a:xfrm>
            <a:off x="6993609" y="4292389"/>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class</a:t>
            </a:r>
          </a:p>
        </p:txBody>
      </p:sp>
      <p:sp>
        <p:nvSpPr>
          <p:cNvPr id="208" name="Rounded Rectangle 207">
            <a:extLst>
              <a:ext uri="{FF2B5EF4-FFF2-40B4-BE49-F238E27FC236}">
                <a16:creationId xmlns:a16="http://schemas.microsoft.com/office/drawing/2014/main" id="{C252F691-9F89-7A48-8ECD-EFA18832A00D}"/>
              </a:ext>
            </a:extLst>
          </p:cNvPr>
          <p:cNvSpPr/>
          <p:nvPr/>
        </p:nvSpPr>
        <p:spPr>
          <a:xfrm>
            <a:off x="7000900"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09" name="Oval 208">
            <a:extLst>
              <a:ext uri="{FF2B5EF4-FFF2-40B4-BE49-F238E27FC236}">
                <a16:creationId xmlns:a16="http://schemas.microsoft.com/office/drawing/2014/main" id="{D94009E7-1E7B-3D48-90D9-113F182D1503}"/>
              </a:ext>
            </a:extLst>
          </p:cNvPr>
          <p:cNvSpPr/>
          <p:nvPr/>
        </p:nvSpPr>
        <p:spPr>
          <a:xfrm>
            <a:off x="7079486"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10" name="Oval 209">
            <a:extLst>
              <a:ext uri="{FF2B5EF4-FFF2-40B4-BE49-F238E27FC236}">
                <a16:creationId xmlns:a16="http://schemas.microsoft.com/office/drawing/2014/main" id="{CD7091CE-A573-424A-B3C4-956C18FA5852}"/>
              </a:ext>
            </a:extLst>
          </p:cNvPr>
          <p:cNvSpPr/>
          <p:nvPr/>
        </p:nvSpPr>
        <p:spPr>
          <a:xfrm>
            <a:off x="7264181"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11" name="Oval 210">
            <a:extLst>
              <a:ext uri="{FF2B5EF4-FFF2-40B4-BE49-F238E27FC236}">
                <a16:creationId xmlns:a16="http://schemas.microsoft.com/office/drawing/2014/main" id="{AD16E1FB-B9E5-B143-A52C-C19EDC47E248}"/>
              </a:ext>
            </a:extLst>
          </p:cNvPr>
          <p:cNvSpPr/>
          <p:nvPr/>
        </p:nvSpPr>
        <p:spPr>
          <a:xfrm>
            <a:off x="7448875"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12" name="Oval 211">
            <a:extLst>
              <a:ext uri="{FF2B5EF4-FFF2-40B4-BE49-F238E27FC236}">
                <a16:creationId xmlns:a16="http://schemas.microsoft.com/office/drawing/2014/main" id="{188B5BE6-C9C2-1B48-9778-B745CB4ED0B7}"/>
              </a:ext>
            </a:extLst>
          </p:cNvPr>
          <p:cNvSpPr/>
          <p:nvPr/>
        </p:nvSpPr>
        <p:spPr>
          <a:xfrm>
            <a:off x="763777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13" name="Content Placeholder 2">
                <a:extLst>
                  <a:ext uri="{FF2B5EF4-FFF2-40B4-BE49-F238E27FC236}">
                    <a16:creationId xmlns:a16="http://schemas.microsoft.com/office/drawing/2014/main" id="{1BFC310F-F0B7-5C41-808F-268BCA097F18}"/>
                  </a:ext>
                </a:extLst>
              </p:cNvPr>
              <p:cNvSpPr txBox="1">
                <a:spLocks/>
              </p:cNvSpPr>
              <p:nvPr/>
            </p:nvSpPr>
            <p:spPr>
              <a:xfrm>
                <a:off x="755824" y="906203"/>
                <a:ext cx="5998274" cy="11736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dirty="0">
                    <a:latin typeface="Corbel" panose="020B0503020204020204" pitchFamily="34" charset="0"/>
                  </a:rPr>
                  <a:t>To update our weights (e.g.</a:t>
                </a:r>
                <a14:m>
                  <m:oMath xmlns:m="http://schemas.openxmlformats.org/officeDocument/2006/math">
                    <m:r>
                      <m:rPr>
                        <m:sty m:val="p"/>
                      </m:rPr>
                      <a:rPr lang="en-US" sz="1800">
                        <a:solidFill>
                          <a:srgbClr val="C00000"/>
                        </a:solidFill>
                        <a:latin typeface="Cambria Math" panose="02040503050406030204" pitchFamily="18" charset="0"/>
                        <a:ea typeface="Cambria Math" panose="02040503050406030204" pitchFamily="18" charset="0"/>
                      </a:rPr>
                      <m:t>Θ</m:t>
                    </m:r>
                  </m:oMath>
                </a14:m>
                <a:r>
                  <a:rPr lang="en-US" sz="1800" dirty="0">
                    <a:latin typeface="Corbel" panose="020B0503020204020204" pitchFamily="34" charset="0"/>
                  </a:rPr>
                  <a:t>), we calculate the gradient of our loss </a:t>
                </a:r>
                <a:r>
                  <a:rPr lang="en-US" sz="1800" dirty="0" err="1">
                    <a:latin typeface="Corbel" panose="020B0503020204020204" pitchFamily="34" charset="0"/>
                  </a:rPr>
                  <a:t>w.r.t</a:t>
                </a:r>
                <a:r>
                  <a:rPr lang="en-US" sz="1800" dirty="0">
                    <a:latin typeface="Corbel" panose="020B0503020204020204" pitchFamily="34" charset="0"/>
                  </a:rPr>
                  <a:t>. the repeated weight matrix (e.g., </a:t>
                </a:r>
                <a14:m>
                  <m:oMath xmlns:m="http://schemas.openxmlformats.org/officeDocument/2006/math">
                    <m:f>
                      <m:fPr>
                        <m:ctrlPr>
                          <a:rPr lang="en-US" sz="1800" b="1" i="1">
                            <a:solidFill>
                              <a:srgbClr val="C00000"/>
                            </a:solidFill>
                            <a:latin typeface="Cambria Math" panose="02040503050406030204" pitchFamily="18" charset="0"/>
                            <a:ea typeface="Cambria Math" panose="02040503050406030204" pitchFamily="18" charset="0"/>
                          </a:rPr>
                        </m:ctrlPr>
                      </m:fPr>
                      <m:num>
                        <m:r>
                          <a:rPr lang="en-US" sz="1800" b="1" i="1">
                            <a:solidFill>
                              <a:srgbClr val="C00000"/>
                            </a:solidFill>
                            <a:latin typeface="Cambria Math" panose="02040503050406030204" pitchFamily="18" charset="0"/>
                            <a:ea typeface="Cambria Math" panose="02040503050406030204" pitchFamily="18" charset="0"/>
                          </a:rPr>
                          <m:t>𝝏</m:t>
                        </m:r>
                        <m:r>
                          <a:rPr lang="en-US" sz="1800" b="1" i="1">
                            <a:solidFill>
                              <a:srgbClr val="C00000"/>
                            </a:solidFill>
                            <a:latin typeface="Cambria Math" panose="02040503050406030204" pitchFamily="18" charset="0"/>
                            <a:ea typeface="Cambria Math" panose="02040503050406030204" pitchFamily="18" charset="0"/>
                          </a:rPr>
                          <m:t>𝑳</m:t>
                        </m:r>
                      </m:num>
                      <m:den>
                        <m:r>
                          <a:rPr lang="en-US" sz="1800" b="1" i="1">
                            <a:solidFill>
                              <a:srgbClr val="C00000"/>
                            </a:solidFill>
                            <a:latin typeface="Cambria Math" panose="02040503050406030204" pitchFamily="18" charset="0"/>
                            <a:ea typeface="Cambria Math" panose="02040503050406030204" pitchFamily="18" charset="0"/>
                          </a:rPr>
                          <m:t>𝝏</m:t>
                        </m:r>
                        <m:r>
                          <m:rPr>
                            <m:sty m:val="p"/>
                          </m:rPr>
                          <a:rPr lang="en-US" sz="1800">
                            <a:solidFill>
                              <a:srgbClr val="C00000"/>
                            </a:solidFill>
                            <a:latin typeface="Cambria Math" panose="02040503050406030204" pitchFamily="18" charset="0"/>
                            <a:ea typeface="Cambria Math" panose="02040503050406030204" pitchFamily="18" charset="0"/>
                          </a:rPr>
                          <m:t>Θ</m:t>
                        </m:r>
                      </m:den>
                    </m:f>
                    <m:r>
                      <a:rPr lang="en-US" sz="1800" b="1" i="1">
                        <a:solidFill>
                          <a:srgbClr val="C00000"/>
                        </a:solidFill>
                        <a:latin typeface="Cambria Math" panose="02040503050406030204" pitchFamily="18" charset="0"/>
                        <a:ea typeface="Cambria Math" panose="02040503050406030204" pitchFamily="18" charset="0"/>
                      </a:rPr>
                      <m:t> </m:t>
                    </m:r>
                    <m:r>
                      <a:rPr lang="en-US" sz="1800" b="1" i="1">
                        <a:latin typeface="Cambria Math" panose="02040503050406030204" pitchFamily="18" charset="0"/>
                        <a:ea typeface="Cambria Math" panose="02040503050406030204" pitchFamily="18" charset="0"/>
                      </a:rPr>
                      <m:t>).</m:t>
                    </m:r>
                  </m:oMath>
                </a14:m>
                <a:endParaRPr lang="en-US" sz="1800" dirty="0">
                  <a:latin typeface="Corbel" panose="020B0503020204020204" pitchFamily="34" charset="0"/>
                </a:endParaRPr>
              </a:p>
            </p:txBody>
          </p:sp>
        </mc:Choice>
        <mc:Fallback xmlns="">
          <p:sp>
            <p:nvSpPr>
              <p:cNvPr id="213" name="Content Placeholder 2">
                <a:extLst>
                  <a:ext uri="{FF2B5EF4-FFF2-40B4-BE49-F238E27FC236}">
                    <a16:creationId xmlns:a16="http://schemas.microsoft.com/office/drawing/2014/main" id="{1BFC310F-F0B7-5C41-808F-268BCA097F18}"/>
                  </a:ext>
                </a:extLst>
              </p:cNvPr>
              <p:cNvSpPr txBox="1">
                <a:spLocks noRot="1" noChangeAspect="1" noMove="1" noResize="1" noEditPoints="1" noAdjustHandles="1" noChangeArrowheads="1" noChangeShapeType="1" noTextEdit="1"/>
              </p:cNvSpPr>
              <p:nvPr/>
            </p:nvSpPr>
            <p:spPr>
              <a:xfrm>
                <a:off x="755824" y="906203"/>
                <a:ext cx="5998274" cy="1173653"/>
              </a:xfrm>
              <a:prstGeom prst="rect">
                <a:avLst/>
              </a:prstGeom>
              <a:blipFill>
                <a:blip r:embed="rId15"/>
                <a:stretch>
                  <a:fillRect l="-1268" t="-107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C78D500-E1F6-2845-66BF-DBC942F3F3D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53E1242-484A-2EB1-16A7-A59F15D363E9}"/>
              </a:ext>
            </a:extLst>
          </p:cNvPr>
          <p:cNvSpPr>
            <a:spLocks noGrp="1"/>
          </p:cNvSpPr>
          <p:nvPr>
            <p:ph type="body" sz="quarter" idx="16"/>
          </p:nvPr>
        </p:nvSpPr>
        <p:spPr/>
        <p:txBody>
          <a:bodyPr/>
          <a:lstStyle/>
          <a:p>
            <a:endParaRPr lang="en-US"/>
          </a:p>
        </p:txBody>
      </p:sp>
      <p:sp>
        <p:nvSpPr>
          <p:cNvPr id="120" name="Slide Number Placeholder 9">
            <a:extLst>
              <a:ext uri="{FF2B5EF4-FFF2-40B4-BE49-F238E27FC236}">
                <a16:creationId xmlns:a16="http://schemas.microsoft.com/office/drawing/2014/main" id="{EC103F4D-89B8-EF4A-A637-D56C1D6D06F1}"/>
              </a:ext>
            </a:extLst>
          </p:cNvPr>
          <p:cNvSpPr>
            <a:spLocks noGrp="1"/>
          </p:cNvSpPr>
          <p:nvPr>
            <p:ph type="sldNum" sz="quarter" idx="4294967295"/>
          </p:nvPr>
        </p:nvSpPr>
        <p:spPr>
          <a:xfrm>
            <a:off x="8594725" y="4662488"/>
            <a:ext cx="549275" cy="393700"/>
          </a:xfrm>
          <a:prstGeom prst="rect">
            <a:avLst/>
          </a:prstGeom>
        </p:spPr>
        <p:txBody>
          <a:bodyPr spcFirstLastPara="1" vert="horz" wrap="square" lIns="68580" tIns="34290" rIns="68580" bIns="34290" rtlCol="0" anchor="ctr" anchorCtr="0">
            <a:normAutofit/>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0400E9-F1C7-9247-B747-5922BAF97538}" type="slidenum">
              <a:rPr lang="en-US" smtClean="0">
                <a:latin typeface="Corbel" panose="020B0503020204020204" pitchFamily="34" charset="0"/>
              </a:rPr>
              <a:pPr/>
              <a:t>43</a:t>
            </a:fld>
            <a:endParaRPr lang="en-US" dirty="0">
              <a:latin typeface="Corbel" panose="020B0503020204020204" pitchFamily="34" charset="0"/>
            </a:endParaRPr>
          </a:p>
        </p:txBody>
      </p:sp>
      <p:sp>
        <p:nvSpPr>
          <p:cNvPr id="6" name="TextBox 5">
            <a:extLst>
              <a:ext uri="{FF2B5EF4-FFF2-40B4-BE49-F238E27FC236}">
                <a16:creationId xmlns:a16="http://schemas.microsoft.com/office/drawing/2014/main" id="{D3E18FC5-EBC7-940B-A176-EFA942BA9A82}"/>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1167305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3422-3ED4-0DB7-77C8-54A12484FE9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035F374-DF59-FFE3-7B7D-43C5E63F5493}"/>
              </a:ext>
            </a:extLst>
          </p:cNvPr>
          <p:cNvSpPr>
            <a:spLocks noGrp="1"/>
          </p:cNvSpPr>
          <p:nvPr>
            <p:ph type="body" sz="quarter" idx="16"/>
          </p:nvPr>
        </p:nvSpPr>
        <p:spPr/>
        <p:txBody>
          <a:bodyPr/>
          <a:lstStyle/>
          <a:p>
            <a:endParaRPr lang="en-US"/>
          </a:p>
        </p:txBody>
      </p:sp>
      <p:sp>
        <p:nvSpPr>
          <p:cNvPr id="120" name="Slide Number Placeholder 9">
            <a:extLst>
              <a:ext uri="{FF2B5EF4-FFF2-40B4-BE49-F238E27FC236}">
                <a16:creationId xmlns:a16="http://schemas.microsoft.com/office/drawing/2014/main" id="{00FA1E53-7844-084D-96AF-692D088246FF}"/>
              </a:ext>
            </a:extLst>
          </p:cNvPr>
          <p:cNvSpPr>
            <a:spLocks noGrp="1"/>
          </p:cNvSpPr>
          <p:nvPr>
            <p:ph type="sldNum" sz="quarter" idx="4294967295"/>
          </p:nvPr>
        </p:nvSpPr>
        <p:spPr>
          <a:xfrm>
            <a:off x="8594725" y="4662488"/>
            <a:ext cx="549275" cy="393700"/>
          </a:xfrm>
          <a:prstGeom prst="rect">
            <a:avLst/>
          </a:prstGeom>
        </p:spPr>
        <p:txBody>
          <a:bodyPr spcFirstLastPara="1" vert="horz" wrap="square" lIns="68580" tIns="34290" rIns="68580" bIns="34290" rtlCol="0" anchor="ctr" anchorCtr="0">
            <a:normAutofit/>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0400E9-F1C7-9247-B747-5922BAF97538}" type="slidenum">
              <a:rPr lang="en-US" smtClean="0">
                <a:latin typeface="Corbel" panose="020B0503020204020204" pitchFamily="34" charset="0"/>
              </a:rPr>
              <a:pPr/>
              <a:t>44</a:t>
            </a:fld>
            <a:endParaRPr lang="en-US" dirty="0">
              <a:latin typeface="Corbel" panose="020B0503020204020204" pitchFamily="34" charset="0"/>
            </a:endParaRPr>
          </a:p>
        </p:txBody>
      </p:sp>
      <p:sp>
        <p:nvSpPr>
          <p:cNvPr id="108" name="Rectangle 107">
            <a:extLst>
              <a:ext uri="{FF2B5EF4-FFF2-40B4-BE49-F238E27FC236}">
                <a16:creationId xmlns:a16="http://schemas.microsoft.com/office/drawing/2014/main" id="{57567A9F-9A5A-4A43-9695-F85CD7F0400F}"/>
              </a:ext>
            </a:extLst>
          </p:cNvPr>
          <p:cNvSpPr/>
          <p:nvPr/>
        </p:nvSpPr>
        <p:spPr>
          <a:xfrm>
            <a:off x="6970106" y="1360308"/>
            <a:ext cx="887297" cy="1198963"/>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3123877" y="118103"/>
            <a:ext cx="2454248" cy="4843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100" dirty="0">
                <a:latin typeface="Corbel" panose="020B0503020204020204" pitchFamily="34" charset="0"/>
              </a:rPr>
              <a:t>Backward Step</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2"/>
                <a:stretch>
                  <a:fillRect/>
                </a:stretch>
              </a:blipFill>
            </p:spPr>
            <p:txBody>
              <a:bodyPr/>
              <a:lstStyle/>
              <a:p>
                <a:r>
                  <a:rPr lang="en-US">
                    <a:noFill/>
                  </a:rPr>
                  <a:t> </a:t>
                </a:r>
              </a:p>
            </p:txBody>
          </p:sp>
        </mc:Fallback>
      </mc:AlternateContent>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alpha val="34000"/>
            </a:schemeClr>
          </a:solidFill>
          <a:ln w="19050">
            <a:solidFill>
              <a:schemeClr val="accent5">
                <a:lumMod val="50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3"/>
                <a:stretch>
                  <a:fillRect/>
                </a:stretch>
              </a:blipFill>
            </p:spPr>
            <p:txBody>
              <a:bodyPr/>
              <a:lstStyle/>
              <a:p>
                <a:r>
                  <a:rPr lang="en-US">
                    <a:noFill/>
                  </a:rPr>
                  <a:t> </a:t>
                </a:r>
              </a:p>
            </p:txBody>
          </p:sp>
        </mc:Fallback>
      </mc:AlternateContent>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4"/>
                <a:stretch>
                  <a:fillRect/>
                </a:stretch>
              </a:blipFill>
            </p:spPr>
            <p:txBody>
              <a:bodyPr/>
              <a:lstStyle/>
              <a:p>
                <a:r>
                  <a:rPr lang="en-US">
                    <a:noFill/>
                  </a:rPr>
                  <a:t> </a:t>
                </a:r>
              </a:p>
            </p:txBody>
          </p:sp>
        </mc:Fallback>
      </mc:AlternateContent>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𝑉</m:t>
                          </m:r>
                        </m:e>
                        <m:sup>
                          <m:r>
                            <a:rPr lang="en-US" sz="1800" i="1">
                              <a:solidFill>
                                <a:srgbClr val="C00000"/>
                              </a:solidFill>
                              <a:latin typeface="Cambria Math" panose="02040503050406030204" pitchFamily="18" charset="0"/>
                            </a:rPr>
                            <m:t>3</m:t>
                          </m:r>
                        </m:sup>
                      </m:sSup>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6"/>
                <a:stretch>
                  <a:fillRect/>
                </a:stretch>
              </a:blipFill>
            </p:spPr>
            <p:txBody>
              <a:bodyPr/>
              <a:lstStyle/>
              <a:p>
                <a:r>
                  <a:rPr lang="en-US">
                    <a:noFill/>
                  </a:rPr>
                  <a:t> </a:t>
                </a:r>
              </a:p>
            </p:txBody>
          </p:sp>
        </mc:Fallback>
      </mc:AlternateContent>
      <p:sp>
        <p:nvSpPr>
          <p:cNvPr id="124" name="Content Placeholder 2">
            <a:extLst>
              <a:ext uri="{FF2B5EF4-FFF2-40B4-BE49-F238E27FC236}">
                <a16:creationId xmlns:a16="http://schemas.microsoft.com/office/drawing/2014/main" id="{55FCA79F-24EF-C34B-915B-6914F4B5E84B}"/>
              </a:ext>
            </a:extLst>
          </p:cNvPr>
          <p:cNvSpPr txBox="1">
            <a:spLocks/>
          </p:cNvSpPr>
          <p:nvPr/>
        </p:nvSpPr>
        <p:spPr>
          <a:xfrm>
            <a:off x="1940512" y="1781286"/>
            <a:ext cx="840758"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5" name="Content Placeholder 2">
            <a:extLst>
              <a:ext uri="{FF2B5EF4-FFF2-40B4-BE49-F238E27FC236}">
                <a16:creationId xmlns:a16="http://schemas.microsoft.com/office/drawing/2014/main" id="{BC7611C4-233A-2F45-BEC2-4400044BAC8A}"/>
              </a:ext>
            </a:extLst>
          </p:cNvPr>
          <p:cNvSpPr txBox="1">
            <a:spLocks/>
          </p:cNvSpPr>
          <p:nvPr/>
        </p:nvSpPr>
        <p:spPr>
          <a:xfrm>
            <a:off x="3501897" y="1796196"/>
            <a:ext cx="754366"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over?</a:t>
            </a:r>
          </a:p>
        </p:txBody>
      </p:sp>
      <p:sp>
        <p:nvSpPr>
          <p:cNvPr id="126" name="Content Placeholder 2">
            <a:extLst>
              <a:ext uri="{FF2B5EF4-FFF2-40B4-BE49-F238E27FC236}">
                <a16:creationId xmlns:a16="http://schemas.microsoft.com/office/drawing/2014/main" id="{F1A17C69-A9A6-794D-974B-0B1554D43578}"/>
              </a:ext>
            </a:extLst>
          </p:cNvPr>
          <p:cNvSpPr txBox="1">
            <a:spLocks/>
          </p:cNvSpPr>
          <p:nvPr/>
        </p:nvSpPr>
        <p:spPr>
          <a:xfrm>
            <a:off x="5337719" y="1786944"/>
            <a:ext cx="787413"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E55E6BDD-EA4B-A043-AFA7-C42DD8E37FCB}"/>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9" name="Rectangle 128">
                <a:extLst>
                  <a:ext uri="{FF2B5EF4-FFF2-40B4-BE49-F238E27FC236}">
                    <a16:creationId xmlns:a16="http://schemas.microsoft.com/office/drawing/2014/main" id="{E55E6BDD-EA4B-A043-AFA7-C42DD8E37FCB}"/>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5CE9E9A-F735-5D4A-8A09-4BABFB2D5DA5}"/>
                  </a:ext>
                </a:extLst>
              </p:cNvPr>
              <p:cNvSpPr/>
              <p:nvPr/>
            </p:nvSpPr>
            <p:spPr>
              <a:xfrm>
                <a:off x="1383773" y="2200179"/>
                <a:ext cx="364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a:solidFill>
                                <a:schemeClr val="bg1">
                                  <a:lumMod val="85000"/>
                                </a:schemeClr>
                              </a:solidFill>
                              <a:latin typeface="Cambria Math" panose="02040503050406030204" pitchFamily="18" charset="0"/>
                            </a:rPr>
                          </m:ctrlPr>
                        </m:accPr>
                        <m:e>
                          <m:r>
                            <a:rPr lang="en-US" sz="1800" dirty="0">
                              <a:solidFill>
                                <a:schemeClr val="bg1">
                                  <a:lumMod val="85000"/>
                                </a:schemeClr>
                              </a:solidFill>
                              <a:latin typeface="Cambria Math" panose="02040503050406030204" pitchFamily="18" charset="0"/>
                            </a:rPr>
                            <m:t>𝑦</m:t>
                          </m:r>
                        </m:e>
                      </m:acc>
                    </m:oMath>
                  </m:oMathPara>
                </a14:m>
                <a:endParaRPr lang="en-US" sz="1800" dirty="0">
                  <a:solidFill>
                    <a:schemeClr val="bg1">
                      <a:lumMod val="85000"/>
                    </a:schemeClr>
                  </a:solidFill>
                  <a:latin typeface="Corbel" panose="020B0503020204020204" pitchFamily="34" charset="0"/>
                </a:endParaRPr>
              </a:p>
            </p:txBody>
          </p:sp>
        </mc:Choice>
        <mc:Fallback xmlns="">
          <p:sp>
            <p:nvSpPr>
              <p:cNvPr id="4" name="Rectangle 3">
                <a:extLst>
                  <a:ext uri="{FF2B5EF4-FFF2-40B4-BE49-F238E27FC236}">
                    <a16:creationId xmlns:a16="http://schemas.microsoft.com/office/drawing/2014/main" id="{F5CE9E9A-F735-5D4A-8A09-4BABFB2D5DA5}"/>
                  </a:ext>
                </a:extLst>
              </p:cNvPr>
              <p:cNvSpPr>
                <a:spLocks noRot="1" noChangeAspect="1" noMove="1" noResize="1" noEditPoints="1" noAdjustHandles="1" noChangeArrowheads="1" noChangeShapeType="1" noTextEdit="1"/>
              </p:cNvSpPr>
              <p:nvPr/>
            </p:nvSpPr>
            <p:spPr>
              <a:xfrm>
                <a:off x="1383773" y="2200179"/>
                <a:ext cx="364972" cy="369332"/>
              </a:xfrm>
              <a:prstGeom prst="rect">
                <a:avLst/>
              </a:prstGeom>
              <a:blipFill>
                <a:blip r:embed="rId8"/>
                <a:stretch>
                  <a:fillRect b="-6667"/>
                </a:stretch>
              </a:blipFill>
            </p:spPr>
            <p:txBody>
              <a:bodyPr/>
              <a:lstStyle/>
              <a:p>
                <a:r>
                  <a:rPr lang="en-US">
                    <a:noFill/>
                  </a:rPr>
                  <a:t> </a:t>
                </a:r>
              </a:p>
            </p:txBody>
          </p:sp>
        </mc:Fallback>
      </mc:AlternateContent>
      <p:sp>
        <p:nvSpPr>
          <p:cNvPr id="135" name="Content Placeholder 2">
            <a:extLst>
              <a:ext uri="{FF2B5EF4-FFF2-40B4-BE49-F238E27FC236}">
                <a16:creationId xmlns:a16="http://schemas.microsoft.com/office/drawing/2014/main" id="{009B75EB-85A0-E14A-82AF-5B91C716897B}"/>
              </a:ext>
            </a:extLst>
          </p:cNvPr>
          <p:cNvSpPr txBox="1">
            <a:spLocks/>
          </p:cNvSpPr>
          <p:nvPr/>
        </p:nvSpPr>
        <p:spPr>
          <a:xfrm>
            <a:off x="592149" y="760651"/>
            <a:ext cx="6308067" cy="2076010"/>
          </a:xfrm>
          <a:prstGeom prst="rect">
            <a:avLst/>
          </a:prstGeom>
          <a:solidFill>
            <a:schemeClr val="accent4">
              <a:lumMod val="40000"/>
              <a:lumOff val="60000"/>
            </a:schemeClr>
          </a:solidFill>
          <a:ln w="63500">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endParaRPr lang="en-US" sz="1800" dirty="0">
              <a:solidFill>
                <a:schemeClr val="tx1">
                  <a:lumMod val="85000"/>
                  <a:lumOff val="15000"/>
                </a:schemeClr>
              </a:solidFill>
              <a:latin typeface="Corbel" panose="020B0503020204020204" pitchFamily="34" charset="0"/>
            </a:endParaRPr>
          </a:p>
        </p:txBody>
      </p:sp>
      <p:sp>
        <p:nvSpPr>
          <p:cNvPr id="9" name="Rectangle 8">
            <a:extLst>
              <a:ext uri="{FF2B5EF4-FFF2-40B4-BE49-F238E27FC236}">
                <a16:creationId xmlns:a16="http://schemas.microsoft.com/office/drawing/2014/main" id="{C01CD49D-C341-C34E-88AE-2BE76709C423}"/>
              </a:ext>
            </a:extLst>
          </p:cNvPr>
          <p:cNvSpPr/>
          <p:nvPr/>
        </p:nvSpPr>
        <p:spPr>
          <a:xfrm>
            <a:off x="789349" y="1977097"/>
            <a:ext cx="5642415" cy="646331"/>
          </a:xfrm>
          <a:prstGeom prst="rect">
            <a:avLst/>
          </a:prstGeom>
        </p:spPr>
        <p:txBody>
          <a:bodyPr wrap="square">
            <a:spAutoFit/>
          </a:bodyPr>
          <a:lstStyle/>
          <a:p>
            <a:r>
              <a:rPr lang="en-US" sz="1800" dirty="0">
                <a:latin typeface="Corbel" panose="020B0503020204020204" pitchFamily="34" charset="0"/>
              </a:rPr>
              <a:t>Using the chain rule, we trace the derivative all the </a:t>
            </a:r>
            <a:r>
              <a:rPr lang="en-US" sz="1800" dirty="0">
                <a:solidFill>
                  <a:srgbClr val="C00000"/>
                </a:solidFill>
                <a:latin typeface="Corbel" panose="020B0503020204020204" pitchFamily="34" charset="0"/>
              </a:rPr>
              <a:t>way back to the beginning</a:t>
            </a:r>
            <a:r>
              <a:rPr lang="en-US" sz="1800" dirty="0">
                <a:latin typeface="Corbel" panose="020B0503020204020204" pitchFamily="34" charset="0"/>
              </a:rPr>
              <a:t>, while summing the results.</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E47E9EF-07CA-1B4D-B065-7C68C77B1867}"/>
                  </a:ext>
                </a:extLst>
              </p:cNvPr>
              <p:cNvSpPr/>
              <p:nvPr/>
            </p:nvSpPr>
            <p:spPr>
              <a:xfrm>
                <a:off x="7080335" y="291669"/>
                <a:ext cx="801050" cy="766877"/>
              </a:xfrm>
              <a:prstGeom prst="rect">
                <a:avLst/>
              </a:prstGeom>
            </p:spPr>
            <p:txBody>
              <a:bodyPr wrap="square">
                <a:spAutoFit/>
              </a:bodyPr>
              <a:lstStyle/>
              <a:p>
                <a:r>
                  <a:rPr lang="en-US" sz="3000" dirty="0">
                    <a:latin typeface="Corbel" panose="020B0503020204020204" pitchFamily="34" charset="0"/>
                  </a:rPr>
                  <a:t> </a:t>
                </a:r>
                <a14:m>
                  <m:oMath xmlns:m="http://schemas.openxmlformats.org/officeDocument/2006/math">
                    <m:f>
                      <m:fPr>
                        <m:ctrlPr>
                          <a:rPr lang="en-US" sz="3000" i="1">
                            <a:solidFill>
                              <a:srgbClr val="C00000"/>
                            </a:solidFill>
                            <a:latin typeface="Cambria Math" panose="02040503050406030204" pitchFamily="18" charset="0"/>
                            <a:ea typeface="Cambria Math" panose="02040503050406030204" pitchFamily="18" charset="0"/>
                          </a:rPr>
                        </m:ctrlPr>
                      </m:fPr>
                      <m:num>
                        <m:r>
                          <a:rPr lang="en-US" sz="3000">
                            <a:solidFill>
                              <a:srgbClr val="C00000"/>
                            </a:solidFill>
                            <a:latin typeface="Cambria Math" panose="02040503050406030204" pitchFamily="18" charset="0"/>
                            <a:ea typeface="Cambria Math" panose="02040503050406030204" pitchFamily="18" charset="0"/>
                          </a:rPr>
                          <m:t>𝝏</m:t>
                        </m:r>
                        <m:r>
                          <a:rPr lang="en-US" sz="3000">
                            <a:solidFill>
                              <a:srgbClr val="C00000"/>
                            </a:solidFill>
                            <a:latin typeface="Cambria Math" panose="02040503050406030204" pitchFamily="18" charset="0"/>
                            <a:ea typeface="Cambria Math" panose="02040503050406030204" pitchFamily="18" charset="0"/>
                          </a:rPr>
                          <m:t>𝑳</m:t>
                        </m:r>
                      </m:num>
                      <m:den>
                        <m:r>
                          <a:rPr lang="en-US" sz="3000">
                            <a:solidFill>
                              <a:srgbClr val="C00000"/>
                            </a:solidFill>
                            <a:latin typeface="Cambria Math" panose="02040503050406030204" pitchFamily="18" charset="0"/>
                            <a:ea typeface="Cambria Math" panose="02040503050406030204" pitchFamily="18" charset="0"/>
                          </a:rPr>
                          <m:t>𝝏</m:t>
                        </m:r>
                        <m:r>
                          <a:rPr lang="en-US" sz="3000">
                            <a:solidFill>
                              <a:srgbClr val="C00000"/>
                            </a:solidFill>
                            <a:latin typeface="Cambria Math" panose="02040503050406030204" pitchFamily="18" charset="0"/>
                            <a:ea typeface="Cambria Math" panose="02040503050406030204" pitchFamily="18" charset="0"/>
                          </a:rPr>
                          <m:t>𝑽</m:t>
                        </m:r>
                      </m:den>
                    </m:f>
                    <m:r>
                      <a:rPr lang="en-US" sz="3000">
                        <a:solidFill>
                          <a:srgbClr val="C00000"/>
                        </a:solidFill>
                        <a:latin typeface="Cambria Math" panose="02040503050406030204" pitchFamily="18" charset="0"/>
                        <a:ea typeface="Cambria Math" panose="02040503050406030204" pitchFamily="18" charset="0"/>
                      </a:rPr>
                      <m:t> </m:t>
                    </m:r>
                  </m:oMath>
                </a14:m>
                <a:endParaRPr lang="en-US" sz="3000" dirty="0">
                  <a:latin typeface="Corbel" panose="020B0503020204020204" pitchFamily="34" charset="0"/>
                </a:endParaRPr>
              </a:p>
            </p:txBody>
          </p:sp>
        </mc:Choice>
        <mc:Fallback xmlns="">
          <p:sp>
            <p:nvSpPr>
              <p:cNvPr id="3" name="Rectangle 2">
                <a:extLst>
                  <a:ext uri="{FF2B5EF4-FFF2-40B4-BE49-F238E27FC236}">
                    <a16:creationId xmlns:a16="http://schemas.microsoft.com/office/drawing/2014/main" id="{5E47E9EF-07CA-1B4D-B065-7C68C77B1867}"/>
                  </a:ext>
                </a:extLst>
              </p:cNvPr>
              <p:cNvSpPr>
                <a:spLocks noRot="1" noChangeAspect="1" noMove="1" noResize="1" noEditPoints="1" noAdjustHandles="1" noChangeArrowheads="1" noChangeShapeType="1" noTextEdit="1"/>
              </p:cNvSpPr>
              <p:nvPr/>
            </p:nvSpPr>
            <p:spPr>
              <a:xfrm>
                <a:off x="7080335" y="291669"/>
                <a:ext cx="801050" cy="766877"/>
              </a:xfrm>
              <a:prstGeom prst="rect">
                <a:avLst/>
              </a:prstGeom>
              <a:blipFill>
                <a:blip r:embed="rId9"/>
                <a:stretch>
                  <a:fillRect b="-4918"/>
                </a:stretch>
              </a:blipFill>
            </p:spPr>
            <p:txBody>
              <a:bodyPr/>
              <a:lstStyle/>
              <a:p>
                <a:r>
                  <a:rPr lang="en-US">
                    <a:noFill/>
                  </a:rPr>
                  <a:t> </a:t>
                </a:r>
              </a:p>
            </p:txBody>
          </p:sp>
        </mc:Fallback>
      </mc:AlternateContent>
      <p:sp>
        <p:nvSpPr>
          <p:cNvPr id="133" name="Right Arrow 132">
            <a:extLst>
              <a:ext uri="{FF2B5EF4-FFF2-40B4-BE49-F238E27FC236}">
                <a16:creationId xmlns:a16="http://schemas.microsoft.com/office/drawing/2014/main" id="{BA223413-3EFF-4745-8601-CABAD3C5499D}"/>
              </a:ext>
            </a:extLst>
          </p:cNvPr>
          <p:cNvSpPr/>
          <p:nvPr/>
        </p:nvSpPr>
        <p:spPr>
          <a:xfrm rot="10800000">
            <a:off x="2893425" y="3048345"/>
            <a:ext cx="4347834" cy="389608"/>
          </a:xfrm>
          <a:prstGeom prst="rightArrow">
            <a:avLst>
              <a:gd name="adj1" fmla="val 43272"/>
              <a:gd name="adj2" fmla="val 64733"/>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34" name="Rectangle 133">
            <a:extLst>
              <a:ext uri="{FF2B5EF4-FFF2-40B4-BE49-F238E27FC236}">
                <a16:creationId xmlns:a16="http://schemas.microsoft.com/office/drawing/2014/main" id="{7B991E92-818F-054A-94A8-9B82C59E69FC}"/>
              </a:ext>
            </a:extLst>
          </p:cNvPr>
          <p:cNvSpPr/>
          <p:nvPr/>
        </p:nvSpPr>
        <p:spPr>
          <a:xfrm>
            <a:off x="7241260" y="2559271"/>
            <a:ext cx="390739" cy="809821"/>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7" name="Content Placeholder 2">
                <a:extLst>
                  <a:ext uri="{FF2B5EF4-FFF2-40B4-BE49-F238E27FC236}">
                    <a16:creationId xmlns:a16="http://schemas.microsoft.com/office/drawing/2014/main" id="{B49FA59A-6FA0-A646-9EEB-960FCA52B763}"/>
                  </a:ext>
                </a:extLst>
              </p:cNvPr>
              <p:cNvSpPr txBox="1">
                <a:spLocks/>
              </p:cNvSpPr>
              <p:nvPr/>
            </p:nvSpPr>
            <p:spPr>
              <a:xfrm>
                <a:off x="4675180" y="278842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𝑉</m:t>
                          </m:r>
                        </m:e>
                        <m:sup>
                          <m:r>
                            <a:rPr lang="en-US" sz="1800" i="1">
                              <a:solidFill>
                                <a:srgbClr val="C00000"/>
                              </a:solidFill>
                              <a:latin typeface="Cambria Math" panose="02040503050406030204" pitchFamily="18" charset="0"/>
                            </a:rPr>
                            <m:t>2</m:t>
                          </m:r>
                        </m:sup>
                      </m:sSup>
                    </m:oMath>
                  </m:oMathPara>
                </a14:m>
                <a:endParaRPr lang="en-US" sz="1800" dirty="0">
                  <a:solidFill>
                    <a:srgbClr val="C00000"/>
                  </a:solidFill>
                  <a:latin typeface="Corbel" panose="020B0503020204020204" pitchFamily="34" charset="0"/>
                </a:endParaRPr>
              </a:p>
            </p:txBody>
          </p:sp>
        </mc:Choice>
        <mc:Fallback xmlns="">
          <p:sp>
            <p:nvSpPr>
              <p:cNvPr id="127" name="Content Placeholder 2">
                <a:extLst>
                  <a:ext uri="{FF2B5EF4-FFF2-40B4-BE49-F238E27FC236}">
                    <a16:creationId xmlns:a16="http://schemas.microsoft.com/office/drawing/2014/main" id="{B49FA59A-6FA0-A646-9EEB-960FCA52B763}"/>
                  </a:ext>
                </a:extLst>
              </p:cNvPr>
              <p:cNvSpPr txBox="1">
                <a:spLocks noRot="1" noChangeAspect="1" noMove="1" noResize="1" noEditPoints="1" noAdjustHandles="1" noChangeArrowheads="1" noChangeShapeType="1" noTextEdit="1"/>
              </p:cNvSpPr>
              <p:nvPr/>
            </p:nvSpPr>
            <p:spPr>
              <a:xfrm>
                <a:off x="4675180" y="2788428"/>
                <a:ext cx="525996" cy="37769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Content Placeholder 2">
                <a:extLst>
                  <a:ext uri="{FF2B5EF4-FFF2-40B4-BE49-F238E27FC236}">
                    <a16:creationId xmlns:a16="http://schemas.microsoft.com/office/drawing/2014/main" id="{804C09D3-4433-5241-A0D9-0CA0D827A238}"/>
                  </a:ext>
                </a:extLst>
              </p:cNvPr>
              <p:cNvSpPr txBox="1">
                <a:spLocks/>
              </p:cNvSpPr>
              <p:nvPr/>
            </p:nvSpPr>
            <p:spPr>
              <a:xfrm>
                <a:off x="3115012" y="281608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𝑉</m:t>
                          </m:r>
                        </m:e>
                        <m:sup>
                          <m:r>
                            <a:rPr lang="en-US" sz="1800" i="1">
                              <a:solidFill>
                                <a:srgbClr val="C00000"/>
                              </a:solidFill>
                              <a:latin typeface="Cambria Math" panose="02040503050406030204" pitchFamily="18" charset="0"/>
                            </a:rPr>
                            <m:t>1</m:t>
                          </m:r>
                        </m:sup>
                      </m:sSup>
                    </m:oMath>
                  </m:oMathPara>
                </a14:m>
                <a:endParaRPr lang="en-US" sz="1800" dirty="0">
                  <a:solidFill>
                    <a:srgbClr val="C00000"/>
                  </a:solidFill>
                  <a:latin typeface="Corbel" panose="020B0503020204020204" pitchFamily="34" charset="0"/>
                </a:endParaRPr>
              </a:p>
            </p:txBody>
          </p:sp>
        </mc:Choice>
        <mc:Fallback xmlns="">
          <p:sp>
            <p:nvSpPr>
              <p:cNvPr id="128" name="Content Placeholder 2">
                <a:extLst>
                  <a:ext uri="{FF2B5EF4-FFF2-40B4-BE49-F238E27FC236}">
                    <a16:creationId xmlns:a16="http://schemas.microsoft.com/office/drawing/2014/main" id="{804C09D3-4433-5241-A0D9-0CA0D827A238}"/>
                  </a:ext>
                </a:extLst>
              </p:cNvPr>
              <p:cNvSpPr txBox="1">
                <a:spLocks noRot="1" noChangeAspect="1" noMove="1" noResize="1" noEditPoints="1" noAdjustHandles="1" noChangeArrowheads="1" noChangeShapeType="1" noTextEdit="1"/>
              </p:cNvSpPr>
              <p:nvPr/>
            </p:nvSpPr>
            <p:spPr>
              <a:xfrm>
                <a:off x="3115012" y="2816085"/>
                <a:ext cx="525996" cy="377691"/>
              </a:xfrm>
              <a:prstGeom prst="rect">
                <a:avLst/>
              </a:prstGeom>
              <a:blipFill>
                <a:blip r:embed="rId11"/>
                <a:stretch>
                  <a:fillRect/>
                </a:stretch>
              </a:blipFill>
            </p:spPr>
            <p:txBody>
              <a:bodyPr/>
              <a:lstStyle/>
              <a:p>
                <a:r>
                  <a:rPr lang="en-US">
                    <a:noFill/>
                  </a:rPr>
                  <a:t> </a:t>
                </a:r>
              </a:p>
            </p:txBody>
          </p:sp>
        </mc:Fallback>
      </mc:AlternateContent>
      <p:sp>
        <p:nvSpPr>
          <p:cNvPr id="130" name="Content Placeholder 2">
            <a:extLst>
              <a:ext uri="{FF2B5EF4-FFF2-40B4-BE49-F238E27FC236}">
                <a16:creationId xmlns:a16="http://schemas.microsoft.com/office/drawing/2014/main" id="{B4E2943B-E9E6-A749-959C-646983C5B1C3}"/>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Input layer</a:t>
            </a:r>
          </a:p>
        </p:txBody>
      </p:sp>
      <p:sp>
        <p:nvSpPr>
          <p:cNvPr id="141" name="Content Placeholder 2">
            <a:extLst>
              <a:ext uri="{FF2B5EF4-FFF2-40B4-BE49-F238E27FC236}">
                <a16:creationId xmlns:a16="http://schemas.microsoft.com/office/drawing/2014/main" id="{610230F6-C5A9-B747-8926-B73B1C4D9E79}"/>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Hidden layer</a:t>
            </a:r>
          </a:p>
        </p:txBody>
      </p:sp>
      <p:sp>
        <p:nvSpPr>
          <p:cNvPr id="142" name="Rounded Rectangle 141">
            <a:extLst>
              <a:ext uri="{FF2B5EF4-FFF2-40B4-BE49-F238E27FC236}">
                <a16:creationId xmlns:a16="http://schemas.microsoft.com/office/drawing/2014/main" id="{FEB692C8-A43B-0247-9862-C2AFC6FE18F3}"/>
              </a:ext>
            </a:extLst>
          </p:cNvPr>
          <p:cNvSpPr/>
          <p:nvPr/>
        </p:nvSpPr>
        <p:spPr>
          <a:xfrm>
            <a:off x="1920871" y="3965290"/>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52" name="Oval 151">
            <a:extLst>
              <a:ext uri="{FF2B5EF4-FFF2-40B4-BE49-F238E27FC236}">
                <a16:creationId xmlns:a16="http://schemas.microsoft.com/office/drawing/2014/main" id="{A89E5755-7BC0-E64C-A052-964F5A7D64E6}"/>
              </a:ext>
            </a:extLst>
          </p:cNvPr>
          <p:cNvSpPr/>
          <p:nvPr/>
        </p:nvSpPr>
        <p:spPr>
          <a:xfrm>
            <a:off x="199945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4" name="Oval 163">
            <a:extLst>
              <a:ext uri="{FF2B5EF4-FFF2-40B4-BE49-F238E27FC236}">
                <a16:creationId xmlns:a16="http://schemas.microsoft.com/office/drawing/2014/main" id="{8B38F25F-F328-DF41-B169-FC79C545EF19}"/>
              </a:ext>
            </a:extLst>
          </p:cNvPr>
          <p:cNvSpPr/>
          <p:nvPr/>
        </p:nvSpPr>
        <p:spPr>
          <a:xfrm>
            <a:off x="2184151"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5" name="Oval 164">
            <a:extLst>
              <a:ext uri="{FF2B5EF4-FFF2-40B4-BE49-F238E27FC236}">
                <a16:creationId xmlns:a16="http://schemas.microsoft.com/office/drawing/2014/main" id="{06779AE9-5ABE-8E4E-81A6-4AC5215F8BD8}"/>
              </a:ext>
            </a:extLst>
          </p:cNvPr>
          <p:cNvSpPr/>
          <p:nvPr/>
        </p:nvSpPr>
        <p:spPr>
          <a:xfrm>
            <a:off x="2368845"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6" name="Oval 165">
            <a:extLst>
              <a:ext uri="{FF2B5EF4-FFF2-40B4-BE49-F238E27FC236}">
                <a16:creationId xmlns:a16="http://schemas.microsoft.com/office/drawing/2014/main" id="{EE94BAC5-80A0-7249-A650-A610439CE04F}"/>
              </a:ext>
            </a:extLst>
          </p:cNvPr>
          <p:cNvSpPr/>
          <p:nvPr/>
        </p:nvSpPr>
        <p:spPr>
          <a:xfrm>
            <a:off x="255774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7" name="Right Arrow 166">
            <a:extLst>
              <a:ext uri="{FF2B5EF4-FFF2-40B4-BE49-F238E27FC236}">
                <a16:creationId xmlns:a16="http://schemas.microsoft.com/office/drawing/2014/main" id="{5F610BA7-C96E-594F-97AD-D226CBC333F8}"/>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8" name="Content Placeholder 2">
                <a:extLst>
                  <a:ext uri="{FF2B5EF4-FFF2-40B4-BE49-F238E27FC236}">
                    <a16:creationId xmlns:a16="http://schemas.microsoft.com/office/drawing/2014/main" id="{5ADF703D-12F4-BD4E-AAA5-5F171906D480}"/>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68" name="Content Placeholder 2">
                <a:extLst>
                  <a:ext uri="{FF2B5EF4-FFF2-40B4-BE49-F238E27FC236}">
                    <a16:creationId xmlns:a16="http://schemas.microsoft.com/office/drawing/2014/main" id="{5ADF703D-12F4-BD4E-AAA5-5F171906D480}"/>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12"/>
                <a:stretch>
                  <a:fillRect/>
                </a:stretch>
              </a:blipFill>
            </p:spPr>
            <p:txBody>
              <a:bodyPr/>
              <a:lstStyle/>
              <a:p>
                <a:r>
                  <a:rPr lang="en-US">
                    <a:noFill/>
                  </a:rPr>
                  <a:t> </a:t>
                </a:r>
              </a:p>
            </p:txBody>
          </p:sp>
        </mc:Fallback>
      </mc:AlternateContent>
      <p:sp>
        <p:nvSpPr>
          <p:cNvPr id="169" name="Rounded Rectangle 168">
            <a:extLst>
              <a:ext uri="{FF2B5EF4-FFF2-40B4-BE49-F238E27FC236}">
                <a16:creationId xmlns:a16="http://schemas.microsoft.com/office/drawing/2014/main" id="{436E259A-AAE0-9A47-BFB1-33C39312BB84}"/>
              </a:ext>
            </a:extLst>
          </p:cNvPr>
          <p:cNvSpPr/>
          <p:nvPr/>
        </p:nvSpPr>
        <p:spPr>
          <a:xfrm>
            <a:off x="3558059" y="3985704"/>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74" name="Oval 173">
            <a:extLst>
              <a:ext uri="{FF2B5EF4-FFF2-40B4-BE49-F238E27FC236}">
                <a16:creationId xmlns:a16="http://schemas.microsoft.com/office/drawing/2014/main" id="{F5B7B4E4-DBD4-0F49-9A5D-F6E9820771DE}"/>
              </a:ext>
            </a:extLst>
          </p:cNvPr>
          <p:cNvSpPr/>
          <p:nvPr/>
        </p:nvSpPr>
        <p:spPr>
          <a:xfrm>
            <a:off x="363664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2" name="Oval 181">
            <a:extLst>
              <a:ext uri="{FF2B5EF4-FFF2-40B4-BE49-F238E27FC236}">
                <a16:creationId xmlns:a16="http://schemas.microsoft.com/office/drawing/2014/main" id="{85B91096-F5BC-B94B-86A4-D3A0EF0D67FA}"/>
              </a:ext>
            </a:extLst>
          </p:cNvPr>
          <p:cNvSpPr/>
          <p:nvPr/>
        </p:nvSpPr>
        <p:spPr>
          <a:xfrm>
            <a:off x="3821339"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6" name="Oval 185">
            <a:extLst>
              <a:ext uri="{FF2B5EF4-FFF2-40B4-BE49-F238E27FC236}">
                <a16:creationId xmlns:a16="http://schemas.microsoft.com/office/drawing/2014/main" id="{1D70B507-87B2-3144-9DF0-CD1DEAD19F75}"/>
              </a:ext>
            </a:extLst>
          </p:cNvPr>
          <p:cNvSpPr/>
          <p:nvPr/>
        </p:nvSpPr>
        <p:spPr>
          <a:xfrm>
            <a:off x="4006034"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7" name="Oval 186">
            <a:extLst>
              <a:ext uri="{FF2B5EF4-FFF2-40B4-BE49-F238E27FC236}">
                <a16:creationId xmlns:a16="http://schemas.microsoft.com/office/drawing/2014/main" id="{6ACF9B3C-1BCD-5746-A2F4-3E7EF6634517}"/>
              </a:ext>
            </a:extLst>
          </p:cNvPr>
          <p:cNvSpPr/>
          <p:nvPr/>
        </p:nvSpPr>
        <p:spPr>
          <a:xfrm>
            <a:off x="419493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8" name="Right Arrow 187">
            <a:extLst>
              <a:ext uri="{FF2B5EF4-FFF2-40B4-BE49-F238E27FC236}">
                <a16:creationId xmlns:a16="http://schemas.microsoft.com/office/drawing/2014/main" id="{27F1A7EC-471E-5B41-A420-81B61D7BD7B9}"/>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9" name="Content Placeholder 2">
                <a:extLst>
                  <a:ext uri="{FF2B5EF4-FFF2-40B4-BE49-F238E27FC236}">
                    <a16:creationId xmlns:a16="http://schemas.microsoft.com/office/drawing/2014/main" id="{2B57D91B-3DCD-3A46-88B0-46D7416B5FD4}"/>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89" name="Content Placeholder 2">
                <a:extLst>
                  <a:ext uri="{FF2B5EF4-FFF2-40B4-BE49-F238E27FC236}">
                    <a16:creationId xmlns:a16="http://schemas.microsoft.com/office/drawing/2014/main" id="{2B57D91B-3DCD-3A46-88B0-46D7416B5FD4}"/>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13"/>
                <a:stretch>
                  <a:fillRect/>
                </a:stretch>
              </a:blipFill>
            </p:spPr>
            <p:txBody>
              <a:bodyPr/>
              <a:lstStyle/>
              <a:p>
                <a:r>
                  <a:rPr lang="en-US">
                    <a:noFill/>
                  </a:rPr>
                  <a:t> </a:t>
                </a:r>
              </a:p>
            </p:txBody>
          </p:sp>
        </mc:Fallback>
      </mc:AlternateContent>
      <p:sp>
        <p:nvSpPr>
          <p:cNvPr id="190" name="Rounded Rectangle 189">
            <a:extLst>
              <a:ext uri="{FF2B5EF4-FFF2-40B4-BE49-F238E27FC236}">
                <a16:creationId xmlns:a16="http://schemas.microsoft.com/office/drawing/2014/main" id="{E5E9FD5B-1564-CC4B-9D8F-87EE53D93ED7}"/>
              </a:ext>
            </a:extLst>
          </p:cNvPr>
          <p:cNvSpPr/>
          <p:nvPr/>
        </p:nvSpPr>
        <p:spPr>
          <a:xfrm>
            <a:off x="5264733"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1" name="Oval 190">
            <a:extLst>
              <a:ext uri="{FF2B5EF4-FFF2-40B4-BE49-F238E27FC236}">
                <a16:creationId xmlns:a16="http://schemas.microsoft.com/office/drawing/2014/main" id="{B69CC3AE-4394-F747-8EB0-7C462C4A1860}"/>
              </a:ext>
            </a:extLst>
          </p:cNvPr>
          <p:cNvSpPr/>
          <p:nvPr/>
        </p:nvSpPr>
        <p:spPr>
          <a:xfrm>
            <a:off x="534331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2" name="Oval 191">
            <a:extLst>
              <a:ext uri="{FF2B5EF4-FFF2-40B4-BE49-F238E27FC236}">
                <a16:creationId xmlns:a16="http://schemas.microsoft.com/office/drawing/2014/main" id="{2F600958-8EC2-8C4E-B84A-169D9689A4EE}"/>
              </a:ext>
            </a:extLst>
          </p:cNvPr>
          <p:cNvSpPr/>
          <p:nvPr/>
        </p:nvSpPr>
        <p:spPr>
          <a:xfrm>
            <a:off x="5528013"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3" name="Oval 192">
            <a:extLst>
              <a:ext uri="{FF2B5EF4-FFF2-40B4-BE49-F238E27FC236}">
                <a16:creationId xmlns:a16="http://schemas.microsoft.com/office/drawing/2014/main" id="{5556CCF3-6A1E-B84F-999D-1A5C85039696}"/>
              </a:ext>
            </a:extLst>
          </p:cNvPr>
          <p:cNvSpPr/>
          <p:nvPr/>
        </p:nvSpPr>
        <p:spPr>
          <a:xfrm>
            <a:off x="571270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6" name="Oval 195">
            <a:extLst>
              <a:ext uri="{FF2B5EF4-FFF2-40B4-BE49-F238E27FC236}">
                <a16:creationId xmlns:a16="http://schemas.microsoft.com/office/drawing/2014/main" id="{1D495500-73A2-2F45-85E5-801D137219CE}"/>
              </a:ext>
            </a:extLst>
          </p:cNvPr>
          <p:cNvSpPr/>
          <p:nvPr/>
        </p:nvSpPr>
        <p:spPr>
          <a:xfrm>
            <a:off x="590160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7" name="Right Arrow 196">
            <a:extLst>
              <a:ext uri="{FF2B5EF4-FFF2-40B4-BE49-F238E27FC236}">
                <a16:creationId xmlns:a16="http://schemas.microsoft.com/office/drawing/2014/main" id="{EFF234DC-ED68-5A49-9D8D-B8379199A758}"/>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8" name="Content Placeholder 2">
                <a:extLst>
                  <a:ext uri="{FF2B5EF4-FFF2-40B4-BE49-F238E27FC236}">
                    <a16:creationId xmlns:a16="http://schemas.microsoft.com/office/drawing/2014/main" id="{4A6A5787-D0E7-5A40-AD1D-F550E38BBD3A}"/>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98" name="Content Placeholder 2">
                <a:extLst>
                  <a:ext uri="{FF2B5EF4-FFF2-40B4-BE49-F238E27FC236}">
                    <a16:creationId xmlns:a16="http://schemas.microsoft.com/office/drawing/2014/main" id="{4A6A5787-D0E7-5A40-AD1D-F550E38BBD3A}"/>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13"/>
                <a:stretch>
                  <a:fillRect/>
                </a:stretch>
              </a:blipFill>
            </p:spPr>
            <p:txBody>
              <a:bodyPr/>
              <a:lstStyle/>
              <a:p>
                <a:r>
                  <a:rPr lang="en-US">
                    <a:noFill/>
                  </a:rPr>
                  <a:t> </a:t>
                </a:r>
              </a:p>
            </p:txBody>
          </p:sp>
        </mc:Fallback>
      </mc:AlternateContent>
      <p:sp>
        <p:nvSpPr>
          <p:cNvPr id="199" name="Right Arrow 198">
            <a:extLst>
              <a:ext uri="{FF2B5EF4-FFF2-40B4-BE49-F238E27FC236}">
                <a16:creationId xmlns:a16="http://schemas.microsoft.com/office/drawing/2014/main" id="{5C4B2002-2E4D-CA43-BE89-7BE29A4971B7}"/>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00" name="Content Placeholder 2">
                <a:extLst>
                  <a:ext uri="{FF2B5EF4-FFF2-40B4-BE49-F238E27FC236}">
                    <a16:creationId xmlns:a16="http://schemas.microsoft.com/office/drawing/2014/main" id="{4C4DCF24-FC21-5B47-A3B5-03ED40E660F2}"/>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00" name="Content Placeholder 2">
                <a:extLst>
                  <a:ext uri="{FF2B5EF4-FFF2-40B4-BE49-F238E27FC236}">
                    <a16:creationId xmlns:a16="http://schemas.microsoft.com/office/drawing/2014/main" id="{4C4DCF24-FC21-5B47-A3B5-03ED40E660F2}"/>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14"/>
                <a:stretch>
                  <a:fillRect/>
                </a:stretch>
              </a:blipFill>
            </p:spPr>
            <p:txBody>
              <a:bodyPr/>
              <a:lstStyle/>
              <a:p>
                <a:r>
                  <a:rPr lang="en-US">
                    <a:noFill/>
                  </a:rPr>
                  <a:t> </a:t>
                </a:r>
              </a:p>
            </p:txBody>
          </p:sp>
        </mc:Fallback>
      </mc:AlternateContent>
      <p:sp>
        <p:nvSpPr>
          <p:cNvPr id="202" name="Content Placeholder 2">
            <a:extLst>
              <a:ext uri="{FF2B5EF4-FFF2-40B4-BE49-F238E27FC236}">
                <a16:creationId xmlns:a16="http://schemas.microsoft.com/office/drawing/2014/main" id="{692E952C-BF51-1A47-8874-78A12DFC115C}"/>
              </a:ext>
            </a:extLst>
          </p:cNvPr>
          <p:cNvSpPr txBox="1">
            <a:spLocks/>
          </p:cNvSpPr>
          <p:nvPr/>
        </p:nvSpPr>
        <p:spPr>
          <a:xfrm>
            <a:off x="2095230" y="431585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She</a:t>
            </a:r>
          </a:p>
        </p:txBody>
      </p:sp>
      <p:sp>
        <p:nvSpPr>
          <p:cNvPr id="203" name="Content Placeholder 2">
            <a:extLst>
              <a:ext uri="{FF2B5EF4-FFF2-40B4-BE49-F238E27FC236}">
                <a16:creationId xmlns:a16="http://schemas.microsoft.com/office/drawing/2014/main" id="{350A5C48-DEBD-7447-8EA6-6E05ED4200B5}"/>
              </a:ext>
            </a:extLst>
          </p:cNvPr>
          <p:cNvSpPr txBox="1">
            <a:spLocks/>
          </p:cNvSpPr>
          <p:nvPr/>
        </p:nvSpPr>
        <p:spPr>
          <a:xfrm>
            <a:off x="3578364" y="4291560"/>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went</a:t>
            </a:r>
          </a:p>
        </p:txBody>
      </p:sp>
      <p:sp>
        <p:nvSpPr>
          <p:cNvPr id="204" name="Content Placeholder 2">
            <a:extLst>
              <a:ext uri="{FF2B5EF4-FFF2-40B4-BE49-F238E27FC236}">
                <a16:creationId xmlns:a16="http://schemas.microsoft.com/office/drawing/2014/main" id="{CE4D9952-1BDF-3340-A18D-71C44610BFE8}"/>
              </a:ext>
            </a:extLst>
          </p:cNvPr>
          <p:cNvSpPr txBox="1">
            <a:spLocks/>
          </p:cNvSpPr>
          <p:nvPr/>
        </p:nvSpPr>
        <p:spPr>
          <a:xfrm>
            <a:off x="5349524" y="430294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to</a:t>
            </a:r>
          </a:p>
        </p:txBody>
      </p:sp>
      <p:sp>
        <p:nvSpPr>
          <p:cNvPr id="205" name="Content Placeholder 2">
            <a:extLst>
              <a:ext uri="{FF2B5EF4-FFF2-40B4-BE49-F238E27FC236}">
                <a16:creationId xmlns:a16="http://schemas.microsoft.com/office/drawing/2014/main" id="{0C0E3716-AA07-9742-B12D-242BC5706037}"/>
              </a:ext>
            </a:extLst>
          </p:cNvPr>
          <p:cNvSpPr txBox="1">
            <a:spLocks/>
          </p:cNvSpPr>
          <p:nvPr/>
        </p:nvSpPr>
        <p:spPr>
          <a:xfrm>
            <a:off x="6993609" y="4292389"/>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class</a:t>
            </a:r>
          </a:p>
        </p:txBody>
      </p:sp>
      <p:sp>
        <p:nvSpPr>
          <p:cNvPr id="206" name="Rounded Rectangle 205">
            <a:extLst>
              <a:ext uri="{FF2B5EF4-FFF2-40B4-BE49-F238E27FC236}">
                <a16:creationId xmlns:a16="http://schemas.microsoft.com/office/drawing/2014/main" id="{8CA2E3FE-6628-D24B-A22D-06946F58A3BF}"/>
              </a:ext>
            </a:extLst>
          </p:cNvPr>
          <p:cNvSpPr/>
          <p:nvPr/>
        </p:nvSpPr>
        <p:spPr>
          <a:xfrm>
            <a:off x="7000900"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07" name="Oval 206">
            <a:extLst>
              <a:ext uri="{FF2B5EF4-FFF2-40B4-BE49-F238E27FC236}">
                <a16:creationId xmlns:a16="http://schemas.microsoft.com/office/drawing/2014/main" id="{83D340A6-D30E-0B4D-9AEC-3B7B483730F6}"/>
              </a:ext>
            </a:extLst>
          </p:cNvPr>
          <p:cNvSpPr/>
          <p:nvPr/>
        </p:nvSpPr>
        <p:spPr>
          <a:xfrm>
            <a:off x="7079486"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08" name="Oval 207">
            <a:extLst>
              <a:ext uri="{FF2B5EF4-FFF2-40B4-BE49-F238E27FC236}">
                <a16:creationId xmlns:a16="http://schemas.microsoft.com/office/drawing/2014/main" id="{CFFE52DD-743A-6947-9BBF-1662BD006FC1}"/>
              </a:ext>
            </a:extLst>
          </p:cNvPr>
          <p:cNvSpPr/>
          <p:nvPr/>
        </p:nvSpPr>
        <p:spPr>
          <a:xfrm>
            <a:off x="7264181"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09" name="Oval 208">
            <a:extLst>
              <a:ext uri="{FF2B5EF4-FFF2-40B4-BE49-F238E27FC236}">
                <a16:creationId xmlns:a16="http://schemas.microsoft.com/office/drawing/2014/main" id="{5220E712-673B-8F42-9663-AE281A337720}"/>
              </a:ext>
            </a:extLst>
          </p:cNvPr>
          <p:cNvSpPr/>
          <p:nvPr/>
        </p:nvSpPr>
        <p:spPr>
          <a:xfrm>
            <a:off x="7448875"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10" name="Oval 209">
            <a:extLst>
              <a:ext uri="{FF2B5EF4-FFF2-40B4-BE49-F238E27FC236}">
                <a16:creationId xmlns:a16="http://schemas.microsoft.com/office/drawing/2014/main" id="{5EDC017B-3C3D-FD4A-809D-D32C68217F3F}"/>
              </a:ext>
            </a:extLst>
          </p:cNvPr>
          <p:cNvSpPr/>
          <p:nvPr/>
        </p:nvSpPr>
        <p:spPr>
          <a:xfrm>
            <a:off x="763777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11" name="Content Placeholder 2">
                <a:extLst>
                  <a:ext uri="{FF2B5EF4-FFF2-40B4-BE49-F238E27FC236}">
                    <a16:creationId xmlns:a16="http://schemas.microsoft.com/office/drawing/2014/main" id="{FB284D3A-605B-4C4D-B524-8F2234F50722}"/>
                  </a:ext>
                </a:extLst>
              </p:cNvPr>
              <p:cNvSpPr txBox="1">
                <a:spLocks/>
              </p:cNvSpPr>
              <p:nvPr/>
            </p:nvSpPr>
            <p:spPr>
              <a:xfrm>
                <a:off x="755824" y="906203"/>
                <a:ext cx="5998274" cy="11736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dirty="0">
                    <a:latin typeface="Corbel" panose="020B0503020204020204" pitchFamily="34" charset="0"/>
                  </a:rPr>
                  <a:t>To update our weights (e.g.</a:t>
                </a:r>
                <a14:m>
                  <m:oMath xmlns:m="http://schemas.openxmlformats.org/officeDocument/2006/math">
                    <m:r>
                      <m:rPr>
                        <m:sty m:val="p"/>
                      </m:rPr>
                      <a:rPr lang="en-US" sz="1800">
                        <a:solidFill>
                          <a:srgbClr val="C00000"/>
                        </a:solidFill>
                        <a:latin typeface="Cambria Math" panose="02040503050406030204" pitchFamily="18" charset="0"/>
                        <a:ea typeface="Cambria Math" panose="02040503050406030204" pitchFamily="18" charset="0"/>
                      </a:rPr>
                      <m:t>Θ</m:t>
                    </m:r>
                  </m:oMath>
                </a14:m>
                <a:r>
                  <a:rPr lang="en-US" sz="1800" dirty="0">
                    <a:latin typeface="Corbel" panose="020B0503020204020204" pitchFamily="34" charset="0"/>
                  </a:rPr>
                  <a:t>), we calculate the gradient of our loss </a:t>
                </a:r>
                <a:r>
                  <a:rPr lang="en-US" sz="1800" dirty="0" err="1">
                    <a:latin typeface="Corbel" panose="020B0503020204020204" pitchFamily="34" charset="0"/>
                  </a:rPr>
                  <a:t>w.r.t</a:t>
                </a:r>
                <a:r>
                  <a:rPr lang="en-US" sz="1800" dirty="0">
                    <a:latin typeface="Corbel" panose="020B0503020204020204" pitchFamily="34" charset="0"/>
                  </a:rPr>
                  <a:t>. the repeated weight matrix (e.g., </a:t>
                </a:r>
                <a14:m>
                  <m:oMath xmlns:m="http://schemas.openxmlformats.org/officeDocument/2006/math">
                    <m:f>
                      <m:fPr>
                        <m:ctrlPr>
                          <a:rPr lang="en-US" sz="1800" b="1" i="1">
                            <a:solidFill>
                              <a:srgbClr val="C00000"/>
                            </a:solidFill>
                            <a:latin typeface="Cambria Math" panose="02040503050406030204" pitchFamily="18" charset="0"/>
                            <a:ea typeface="Cambria Math" panose="02040503050406030204" pitchFamily="18" charset="0"/>
                          </a:rPr>
                        </m:ctrlPr>
                      </m:fPr>
                      <m:num>
                        <m:r>
                          <a:rPr lang="en-US" sz="1800" b="1" i="1">
                            <a:solidFill>
                              <a:srgbClr val="C00000"/>
                            </a:solidFill>
                            <a:latin typeface="Cambria Math" panose="02040503050406030204" pitchFamily="18" charset="0"/>
                            <a:ea typeface="Cambria Math" panose="02040503050406030204" pitchFamily="18" charset="0"/>
                          </a:rPr>
                          <m:t>𝝏</m:t>
                        </m:r>
                        <m:r>
                          <a:rPr lang="en-US" sz="1800" b="1" i="1">
                            <a:solidFill>
                              <a:srgbClr val="C00000"/>
                            </a:solidFill>
                            <a:latin typeface="Cambria Math" panose="02040503050406030204" pitchFamily="18" charset="0"/>
                            <a:ea typeface="Cambria Math" panose="02040503050406030204" pitchFamily="18" charset="0"/>
                          </a:rPr>
                          <m:t>𝑳</m:t>
                        </m:r>
                      </m:num>
                      <m:den>
                        <m:r>
                          <a:rPr lang="en-US" sz="1800" b="1" i="1">
                            <a:solidFill>
                              <a:srgbClr val="C00000"/>
                            </a:solidFill>
                            <a:latin typeface="Cambria Math" panose="02040503050406030204" pitchFamily="18" charset="0"/>
                            <a:ea typeface="Cambria Math" panose="02040503050406030204" pitchFamily="18" charset="0"/>
                          </a:rPr>
                          <m:t>𝝏</m:t>
                        </m:r>
                        <m:r>
                          <m:rPr>
                            <m:sty m:val="p"/>
                          </m:rPr>
                          <a:rPr lang="en-US" sz="1800">
                            <a:solidFill>
                              <a:srgbClr val="C00000"/>
                            </a:solidFill>
                            <a:latin typeface="Cambria Math" panose="02040503050406030204" pitchFamily="18" charset="0"/>
                            <a:ea typeface="Cambria Math" panose="02040503050406030204" pitchFamily="18" charset="0"/>
                          </a:rPr>
                          <m:t>Θ</m:t>
                        </m:r>
                      </m:den>
                    </m:f>
                    <m:r>
                      <a:rPr lang="en-US" sz="1800" b="1" i="1">
                        <a:solidFill>
                          <a:srgbClr val="C00000"/>
                        </a:solidFill>
                        <a:latin typeface="Cambria Math" panose="02040503050406030204" pitchFamily="18" charset="0"/>
                        <a:ea typeface="Cambria Math" panose="02040503050406030204" pitchFamily="18" charset="0"/>
                      </a:rPr>
                      <m:t> </m:t>
                    </m:r>
                    <m:r>
                      <a:rPr lang="en-US" sz="1800" b="1" i="1">
                        <a:latin typeface="Cambria Math" panose="02040503050406030204" pitchFamily="18" charset="0"/>
                        <a:ea typeface="Cambria Math" panose="02040503050406030204" pitchFamily="18" charset="0"/>
                      </a:rPr>
                      <m:t>).</m:t>
                    </m:r>
                  </m:oMath>
                </a14:m>
                <a:endParaRPr lang="en-US" sz="1800" dirty="0">
                  <a:latin typeface="Corbel" panose="020B0503020204020204" pitchFamily="34" charset="0"/>
                </a:endParaRPr>
              </a:p>
            </p:txBody>
          </p:sp>
        </mc:Choice>
        <mc:Fallback xmlns="">
          <p:sp>
            <p:nvSpPr>
              <p:cNvPr id="211" name="Content Placeholder 2">
                <a:extLst>
                  <a:ext uri="{FF2B5EF4-FFF2-40B4-BE49-F238E27FC236}">
                    <a16:creationId xmlns:a16="http://schemas.microsoft.com/office/drawing/2014/main" id="{FB284D3A-605B-4C4D-B524-8F2234F50722}"/>
                  </a:ext>
                </a:extLst>
              </p:cNvPr>
              <p:cNvSpPr txBox="1">
                <a:spLocks noRot="1" noChangeAspect="1" noMove="1" noResize="1" noEditPoints="1" noAdjustHandles="1" noChangeArrowheads="1" noChangeShapeType="1" noTextEdit="1"/>
              </p:cNvSpPr>
              <p:nvPr/>
            </p:nvSpPr>
            <p:spPr>
              <a:xfrm>
                <a:off x="755824" y="906203"/>
                <a:ext cx="5998274" cy="1173653"/>
              </a:xfrm>
              <a:prstGeom prst="rect">
                <a:avLst/>
              </a:prstGeom>
              <a:blipFill>
                <a:blip r:embed="rId15"/>
                <a:stretch>
                  <a:fillRect l="-1268" t="-107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5CED3EF-62EF-7F82-7467-F6BE71A581A0}"/>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3381438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47A-3027-1985-0980-096D263C53C4}"/>
              </a:ext>
            </a:extLst>
          </p:cNvPr>
          <p:cNvSpPr>
            <a:spLocks noGrp="1"/>
          </p:cNvSpPr>
          <p:nvPr>
            <p:ph type="title"/>
          </p:nvPr>
        </p:nvSpPr>
        <p:spPr/>
        <p:txBody>
          <a:bodyPr>
            <a:normAutofit/>
          </a:bodyPr>
          <a:lstStyle/>
          <a:p>
            <a:r>
              <a:rPr lang="en-US" dirty="0">
                <a:latin typeface="Corbel" panose="020B0503020204020204" pitchFamily="34" charset="0"/>
              </a:rPr>
              <a:t>LMs w/ Recurrent Neural Nets</a:t>
            </a:r>
          </a:p>
        </p:txBody>
      </p:sp>
      <p:sp>
        <p:nvSpPr>
          <p:cNvPr id="136" name="Content Placeholder 135">
            <a:extLst>
              <a:ext uri="{FF2B5EF4-FFF2-40B4-BE49-F238E27FC236}">
                <a16:creationId xmlns:a16="http://schemas.microsoft.com/office/drawing/2014/main" id="{C9D94985-3E86-E8A5-8117-125BBD34D477}"/>
              </a:ext>
            </a:extLst>
          </p:cNvPr>
          <p:cNvSpPr>
            <a:spLocks noGrp="1"/>
          </p:cNvSpPr>
          <p:nvPr>
            <p:ph type="body" sz="quarter" idx="16"/>
          </p:nvPr>
        </p:nvSpPr>
        <p:spPr/>
        <p:txBody>
          <a:bodyPr/>
          <a:lstStyle/>
          <a:p>
            <a:r>
              <a:rPr lang="en-US" dirty="0">
                <a:latin typeface="Corbel" panose="020B0503020204020204" pitchFamily="34" charset="0"/>
              </a:rPr>
              <a:t>Core idea: apply </a:t>
            </a:r>
            <a:r>
              <a:rPr lang="en-US" dirty="0">
                <a:solidFill>
                  <a:srgbClr val="C00000"/>
                </a:solidFill>
                <a:latin typeface="Corbel" panose="020B0503020204020204" pitchFamily="34" charset="0"/>
              </a:rPr>
              <a:t>a model repeatedly</a:t>
            </a:r>
            <a:r>
              <a:rPr lang="en-US" dirty="0">
                <a:latin typeface="Corbel" panose="020B0503020204020204" pitchFamily="34" charset="0"/>
              </a:rPr>
              <a:t> </a:t>
            </a:r>
          </a:p>
        </p:txBody>
      </p:sp>
      <p:sp>
        <p:nvSpPr>
          <p:cNvPr id="160" name="Slide Number Placeholder 159">
            <a:extLst>
              <a:ext uri="{FF2B5EF4-FFF2-40B4-BE49-F238E27FC236}">
                <a16:creationId xmlns:a16="http://schemas.microsoft.com/office/drawing/2014/main" id="{CA990B08-B006-AFC6-8991-6CC49384E029}"/>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45</a:t>
            </a:fld>
            <a:endParaRPr lang="en-US" dirty="0"/>
          </a:p>
        </p:txBody>
      </p:sp>
      <p:sp>
        <p:nvSpPr>
          <p:cNvPr id="3" name="TextBox 2">
            <a:extLst>
              <a:ext uri="{FF2B5EF4-FFF2-40B4-BE49-F238E27FC236}">
                <a16:creationId xmlns:a16="http://schemas.microsoft.com/office/drawing/2014/main" id="{214C2320-B6A1-5027-C09C-2A4F6CF7B265}"/>
              </a:ext>
            </a:extLst>
          </p:cNvPr>
          <p:cNvSpPr txBox="1"/>
          <p:nvPr/>
        </p:nvSpPr>
        <p:spPr>
          <a:xfrm>
            <a:off x="6743208" y="24750"/>
            <a:ext cx="2478024" cy="307777"/>
          </a:xfrm>
          <a:prstGeom prst="rect">
            <a:avLst/>
          </a:prstGeom>
          <a:noFill/>
        </p:spPr>
        <p:txBody>
          <a:bodyPr wrap="square">
            <a:spAutoFit/>
          </a:bodyPr>
          <a:lstStyle/>
          <a:p>
            <a:r>
              <a:rPr lang="en-US" sz="1400" spc="-10" dirty="0">
                <a:solidFill>
                  <a:schemeClr val="bg1">
                    <a:lumMod val="50000"/>
                  </a:schemeClr>
                </a:solidFill>
                <a:latin typeface="Corbel" panose="020B0503020204020204" pitchFamily="34" charset="0"/>
                <a:cs typeface="Calibri"/>
              </a:rPr>
              <a:t>[adopted from Chris Manning]</a:t>
            </a:r>
            <a:endParaRPr lang="en-US" dirty="0">
              <a:solidFill>
                <a:schemeClr val="bg1">
                  <a:lumMod val="50000"/>
                </a:schemeClr>
              </a:solidFill>
              <a:latin typeface="Corbel" panose="020B0503020204020204" pitchFamily="34" charset="0"/>
            </a:endParaRPr>
          </a:p>
        </p:txBody>
      </p:sp>
      <p:grpSp>
        <p:nvGrpSpPr>
          <p:cNvPr id="149" name="Group 148">
            <a:extLst>
              <a:ext uri="{FF2B5EF4-FFF2-40B4-BE49-F238E27FC236}">
                <a16:creationId xmlns:a16="http://schemas.microsoft.com/office/drawing/2014/main" id="{990ED3AA-6D85-5E77-9FEC-FC74A3CEDBE3}"/>
              </a:ext>
            </a:extLst>
          </p:cNvPr>
          <p:cNvGrpSpPr/>
          <p:nvPr/>
        </p:nvGrpSpPr>
        <p:grpSpPr>
          <a:xfrm>
            <a:off x="6779824" y="838653"/>
            <a:ext cx="1490982" cy="1590834"/>
            <a:chOff x="6779824" y="838653"/>
            <a:chExt cx="1490982" cy="1590834"/>
          </a:xfrm>
        </p:grpSpPr>
        <p:sp>
          <p:nvSpPr>
            <p:cNvPr id="13" name="object 12">
              <a:extLst>
                <a:ext uri="{FF2B5EF4-FFF2-40B4-BE49-F238E27FC236}">
                  <a16:creationId xmlns:a16="http://schemas.microsoft.com/office/drawing/2014/main" id="{75C1D8C4-972A-5A77-2D3B-1AFB41F0618F}"/>
                </a:ext>
              </a:extLst>
            </p:cNvPr>
            <p:cNvSpPr txBox="1"/>
            <p:nvPr/>
          </p:nvSpPr>
          <p:spPr>
            <a:xfrm>
              <a:off x="6910308" y="838653"/>
              <a:ext cx="387621" cy="171201"/>
            </a:xfrm>
            <a:prstGeom prst="rect">
              <a:avLst/>
            </a:prstGeom>
          </p:spPr>
          <p:txBody>
            <a:bodyPr vert="horz" wrap="square" lIns="0" tIns="9525" rIns="0" bIns="0" rtlCol="0">
              <a:spAutoFit/>
            </a:bodyPr>
            <a:lstStyle/>
            <a:p>
              <a:pPr marL="9525">
                <a:spcBef>
                  <a:spcPts val="75"/>
                </a:spcBef>
              </a:pPr>
              <a:r>
                <a:rPr sz="1050" spc="4" dirty="0">
                  <a:solidFill>
                    <a:srgbClr val="175E54"/>
                  </a:solidFill>
                  <a:latin typeface="Corbel" panose="020B0503020204020204" pitchFamily="34" charset="0"/>
                  <a:cs typeface="Calibri"/>
                </a:rPr>
                <a:t>b</a:t>
              </a:r>
              <a:r>
                <a:rPr sz="1050" spc="-8" dirty="0">
                  <a:solidFill>
                    <a:srgbClr val="175E54"/>
                  </a:solidFill>
                  <a:latin typeface="Corbel" panose="020B0503020204020204" pitchFamily="34" charset="0"/>
                  <a:cs typeface="Calibri"/>
                </a:rPr>
                <a:t>oo</a:t>
              </a:r>
              <a:r>
                <a:rPr sz="1050" spc="-11" dirty="0">
                  <a:solidFill>
                    <a:srgbClr val="175E54"/>
                  </a:solidFill>
                  <a:latin typeface="Corbel" panose="020B0503020204020204" pitchFamily="34" charset="0"/>
                  <a:cs typeface="Calibri"/>
                </a:rPr>
                <a:t>k</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sp>
          <p:nvSpPr>
            <p:cNvPr id="14" name="object 13">
              <a:extLst>
                <a:ext uri="{FF2B5EF4-FFF2-40B4-BE49-F238E27FC236}">
                  <a16:creationId xmlns:a16="http://schemas.microsoft.com/office/drawing/2014/main" id="{F73CA4E6-C56C-5510-E249-D4099B3136DB}"/>
                </a:ext>
              </a:extLst>
            </p:cNvPr>
            <p:cNvSpPr txBox="1"/>
            <p:nvPr/>
          </p:nvSpPr>
          <p:spPr>
            <a:xfrm>
              <a:off x="7478547" y="981342"/>
              <a:ext cx="470221" cy="171201"/>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l</a:t>
              </a:r>
              <a:r>
                <a:rPr sz="1050" spc="4" dirty="0">
                  <a:solidFill>
                    <a:srgbClr val="175E54"/>
                  </a:solidFill>
                  <a:latin typeface="Corbel" panose="020B0503020204020204" pitchFamily="34" charset="0"/>
                  <a:cs typeface="Calibri"/>
                </a:rPr>
                <a:t>a</a:t>
              </a:r>
              <a:r>
                <a:rPr sz="1050" spc="-4" dirty="0">
                  <a:solidFill>
                    <a:srgbClr val="175E54"/>
                  </a:solidFill>
                  <a:latin typeface="Corbel" panose="020B0503020204020204" pitchFamily="34" charset="0"/>
                  <a:cs typeface="Calibri"/>
                </a:rPr>
                <a:t>p</a:t>
              </a:r>
              <a:r>
                <a:rPr sz="1050" spc="-11" dirty="0">
                  <a:solidFill>
                    <a:srgbClr val="175E54"/>
                  </a:solidFill>
                  <a:latin typeface="Corbel" panose="020B0503020204020204" pitchFamily="34" charset="0"/>
                  <a:cs typeface="Calibri"/>
                </a:rPr>
                <a:t>t</a:t>
              </a:r>
              <a:r>
                <a:rPr sz="1050" spc="-8" dirty="0">
                  <a:solidFill>
                    <a:srgbClr val="175E54"/>
                  </a:solidFill>
                  <a:latin typeface="Corbel" panose="020B0503020204020204" pitchFamily="34" charset="0"/>
                  <a:cs typeface="Calibri"/>
                </a:rPr>
                <a:t>o</a:t>
              </a:r>
              <a:r>
                <a:rPr sz="1050" spc="-4" dirty="0">
                  <a:solidFill>
                    <a:srgbClr val="175E54"/>
                  </a:solidFill>
                  <a:latin typeface="Corbel" panose="020B0503020204020204" pitchFamily="34" charset="0"/>
                  <a:cs typeface="Calibri"/>
                </a:rPr>
                <a:t>p</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grpSp>
          <p:nvGrpSpPr>
            <p:cNvPr id="15" name="object 14">
              <a:extLst>
                <a:ext uri="{FF2B5EF4-FFF2-40B4-BE49-F238E27FC236}">
                  <a16:creationId xmlns:a16="http://schemas.microsoft.com/office/drawing/2014/main" id="{07618BAD-1880-7859-C9CE-12E10E3DE5DB}"/>
                </a:ext>
              </a:extLst>
            </p:cNvPr>
            <p:cNvGrpSpPr/>
            <p:nvPr/>
          </p:nvGrpSpPr>
          <p:grpSpPr>
            <a:xfrm>
              <a:off x="6779824" y="1018673"/>
              <a:ext cx="1490982" cy="745570"/>
              <a:chOff x="8191551" y="719274"/>
              <a:chExt cx="2100580" cy="1003349"/>
            </a:xfrm>
          </p:grpSpPr>
          <p:sp>
            <p:nvSpPr>
              <p:cNvPr id="16" name="object 15">
                <a:extLst>
                  <a:ext uri="{FF2B5EF4-FFF2-40B4-BE49-F238E27FC236}">
                    <a16:creationId xmlns:a16="http://schemas.microsoft.com/office/drawing/2014/main" id="{D7D3356C-9DCB-B04B-F6FD-7436880A9C17}"/>
                  </a:ext>
                </a:extLst>
              </p:cNvPr>
              <p:cNvSpPr/>
              <p:nvPr/>
            </p:nvSpPr>
            <p:spPr>
              <a:xfrm>
                <a:off x="8561431" y="719274"/>
                <a:ext cx="76200" cy="293370"/>
              </a:xfrm>
              <a:custGeom>
                <a:avLst/>
                <a:gdLst/>
                <a:ahLst/>
                <a:cxnLst/>
                <a:rect l="l" t="t" r="r" b="b"/>
                <a:pathLst>
                  <a:path w="76200" h="293369">
                    <a:moveTo>
                      <a:pt x="33336" y="216655"/>
                    </a:moveTo>
                    <a:lnTo>
                      <a:pt x="0" y="216707"/>
                    </a:lnTo>
                    <a:lnTo>
                      <a:pt x="38218" y="292848"/>
                    </a:lnTo>
                    <a:lnTo>
                      <a:pt x="69841" y="229355"/>
                    </a:lnTo>
                    <a:lnTo>
                      <a:pt x="33356" y="229355"/>
                    </a:lnTo>
                    <a:lnTo>
                      <a:pt x="33336" y="216655"/>
                    </a:lnTo>
                    <a:close/>
                  </a:path>
                  <a:path w="76200" h="293369">
                    <a:moveTo>
                      <a:pt x="42861" y="216640"/>
                    </a:moveTo>
                    <a:lnTo>
                      <a:pt x="33336" y="216655"/>
                    </a:lnTo>
                    <a:lnTo>
                      <a:pt x="33356" y="229355"/>
                    </a:lnTo>
                    <a:lnTo>
                      <a:pt x="42881" y="229340"/>
                    </a:lnTo>
                    <a:lnTo>
                      <a:pt x="42861" y="216640"/>
                    </a:lnTo>
                    <a:close/>
                  </a:path>
                  <a:path w="76200" h="293369">
                    <a:moveTo>
                      <a:pt x="76200" y="216588"/>
                    </a:moveTo>
                    <a:lnTo>
                      <a:pt x="42861" y="216640"/>
                    </a:lnTo>
                    <a:lnTo>
                      <a:pt x="42881" y="229340"/>
                    </a:lnTo>
                    <a:lnTo>
                      <a:pt x="33356" y="229355"/>
                    </a:lnTo>
                    <a:lnTo>
                      <a:pt x="69841" y="229355"/>
                    </a:lnTo>
                    <a:lnTo>
                      <a:pt x="76200" y="216588"/>
                    </a:lnTo>
                    <a:close/>
                  </a:path>
                  <a:path w="76200" h="293369">
                    <a:moveTo>
                      <a:pt x="42524" y="0"/>
                    </a:moveTo>
                    <a:lnTo>
                      <a:pt x="32999" y="15"/>
                    </a:lnTo>
                    <a:lnTo>
                      <a:pt x="33336" y="216655"/>
                    </a:lnTo>
                    <a:lnTo>
                      <a:pt x="42861" y="216640"/>
                    </a:lnTo>
                    <a:lnTo>
                      <a:pt x="42524" y="0"/>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sp>
            <p:nvSpPr>
              <p:cNvPr id="17" name="object 16">
                <a:extLst>
                  <a:ext uri="{FF2B5EF4-FFF2-40B4-BE49-F238E27FC236}">
                    <a16:creationId xmlns:a16="http://schemas.microsoft.com/office/drawing/2014/main" id="{0367986B-D077-29AC-E209-B03836DA5B7C}"/>
                  </a:ext>
                </a:extLst>
              </p:cNvPr>
              <p:cNvSpPr/>
              <p:nvPr/>
            </p:nvSpPr>
            <p:spPr>
              <a:xfrm>
                <a:off x="8191551" y="1711511"/>
                <a:ext cx="336550" cy="0"/>
              </a:xfrm>
              <a:custGeom>
                <a:avLst/>
                <a:gdLst/>
                <a:ahLst/>
                <a:cxnLst/>
                <a:rect l="l" t="t" r="r" b="b"/>
                <a:pathLst>
                  <a:path w="336550">
                    <a:moveTo>
                      <a:pt x="0" y="0"/>
                    </a:moveTo>
                    <a:lnTo>
                      <a:pt x="336506"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18" name="object 17">
                <a:extLst>
                  <a:ext uri="{FF2B5EF4-FFF2-40B4-BE49-F238E27FC236}">
                    <a16:creationId xmlns:a16="http://schemas.microsoft.com/office/drawing/2014/main" id="{46F2F879-D123-EB66-88C3-B8CC432830EA}"/>
                  </a:ext>
                </a:extLst>
              </p:cNvPr>
              <p:cNvSpPr/>
              <p:nvPr/>
            </p:nvSpPr>
            <p:spPr>
              <a:xfrm>
                <a:off x="8191551" y="1716273"/>
                <a:ext cx="479425" cy="0"/>
              </a:xfrm>
              <a:custGeom>
                <a:avLst/>
                <a:gdLst/>
                <a:ahLst/>
                <a:cxnLst/>
                <a:rect l="l" t="t" r="r" b="b"/>
                <a:pathLst>
                  <a:path w="479425">
                    <a:moveTo>
                      <a:pt x="0" y="0"/>
                    </a:moveTo>
                    <a:lnTo>
                      <a:pt x="479204" y="0"/>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19" name="object 18">
                <a:extLst>
                  <a:ext uri="{FF2B5EF4-FFF2-40B4-BE49-F238E27FC236}">
                    <a16:creationId xmlns:a16="http://schemas.microsoft.com/office/drawing/2014/main" id="{0A52839E-F750-F781-9053-F608C5372B48}"/>
                  </a:ext>
                </a:extLst>
              </p:cNvPr>
              <p:cNvSpPr/>
              <p:nvPr/>
            </p:nvSpPr>
            <p:spPr>
              <a:xfrm>
                <a:off x="10098210" y="1711511"/>
                <a:ext cx="193675" cy="0"/>
              </a:xfrm>
              <a:custGeom>
                <a:avLst/>
                <a:gdLst/>
                <a:ahLst/>
                <a:cxnLst/>
                <a:rect l="l" t="t" r="r" b="b"/>
                <a:pathLst>
                  <a:path w="193675">
                    <a:moveTo>
                      <a:pt x="0" y="0"/>
                    </a:moveTo>
                    <a:lnTo>
                      <a:pt x="193322"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20" name="object 19">
                <a:extLst>
                  <a:ext uri="{FF2B5EF4-FFF2-40B4-BE49-F238E27FC236}">
                    <a16:creationId xmlns:a16="http://schemas.microsoft.com/office/drawing/2014/main" id="{5A6D7D52-1C88-91A2-960F-5867EB2C9A99}"/>
                  </a:ext>
                </a:extLst>
              </p:cNvPr>
              <p:cNvSpPr/>
              <p:nvPr/>
            </p:nvSpPr>
            <p:spPr>
              <a:xfrm>
                <a:off x="8191551" y="1716273"/>
                <a:ext cx="2100580" cy="6350"/>
              </a:xfrm>
              <a:custGeom>
                <a:avLst/>
                <a:gdLst/>
                <a:ahLst/>
                <a:cxnLst/>
                <a:rect l="l" t="t" r="r" b="b"/>
                <a:pathLst>
                  <a:path w="2100579" h="6350">
                    <a:moveTo>
                      <a:pt x="1906658" y="0"/>
                    </a:moveTo>
                    <a:lnTo>
                      <a:pt x="2099981" y="0"/>
                    </a:lnTo>
                  </a:path>
                  <a:path w="2100579" h="6350">
                    <a:moveTo>
                      <a:pt x="0" y="6288"/>
                    </a:moveTo>
                    <a:lnTo>
                      <a:pt x="2099981" y="6288"/>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21" name="object 20">
                <a:extLst>
                  <a:ext uri="{FF2B5EF4-FFF2-40B4-BE49-F238E27FC236}">
                    <a16:creationId xmlns:a16="http://schemas.microsoft.com/office/drawing/2014/main" id="{CF1D3F26-3BCE-1594-7029-B0C27ACEE9D4}"/>
                  </a:ext>
                </a:extLst>
              </p:cNvPr>
              <p:cNvSpPr/>
              <p:nvPr/>
            </p:nvSpPr>
            <p:spPr>
              <a:xfrm>
                <a:off x="8385361" y="1630302"/>
                <a:ext cx="143510" cy="87630"/>
              </a:xfrm>
              <a:custGeom>
                <a:avLst/>
                <a:gdLst/>
                <a:ahLst/>
                <a:cxnLst/>
                <a:rect l="l" t="t" r="r" b="b"/>
                <a:pathLst>
                  <a:path w="143509" h="87630">
                    <a:moveTo>
                      <a:pt x="143183" y="0"/>
                    </a:moveTo>
                    <a:lnTo>
                      <a:pt x="0" y="0"/>
                    </a:lnTo>
                    <a:lnTo>
                      <a:pt x="0" y="87496"/>
                    </a:lnTo>
                    <a:lnTo>
                      <a:pt x="143183" y="8749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2" name="object 21">
                <a:extLst>
                  <a:ext uri="{FF2B5EF4-FFF2-40B4-BE49-F238E27FC236}">
                    <a16:creationId xmlns:a16="http://schemas.microsoft.com/office/drawing/2014/main" id="{C43116D2-0394-BAE8-E2B2-1DF487D34A2B}"/>
                  </a:ext>
                </a:extLst>
              </p:cNvPr>
              <p:cNvSpPr/>
              <p:nvPr/>
            </p:nvSpPr>
            <p:spPr>
              <a:xfrm>
                <a:off x="8385361"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3" name="object 22">
                <a:extLst>
                  <a:ext uri="{FF2B5EF4-FFF2-40B4-BE49-F238E27FC236}">
                    <a16:creationId xmlns:a16="http://schemas.microsoft.com/office/drawing/2014/main" id="{16C3FAB2-83D3-02D5-40E9-87178CC3AFB6}"/>
                  </a:ext>
                </a:extLst>
              </p:cNvPr>
              <p:cNvSpPr/>
              <p:nvPr/>
            </p:nvSpPr>
            <p:spPr>
              <a:xfrm>
                <a:off x="8528058" y="1012122"/>
                <a:ext cx="143510" cy="706120"/>
              </a:xfrm>
              <a:custGeom>
                <a:avLst/>
                <a:gdLst/>
                <a:ahLst/>
                <a:cxnLst/>
                <a:rect l="l" t="t" r="r" b="b"/>
                <a:pathLst>
                  <a:path w="143509" h="706119">
                    <a:moveTo>
                      <a:pt x="143183" y="0"/>
                    </a:moveTo>
                    <a:lnTo>
                      <a:pt x="0" y="0"/>
                    </a:lnTo>
                    <a:lnTo>
                      <a:pt x="0" y="705676"/>
                    </a:lnTo>
                    <a:lnTo>
                      <a:pt x="143183" y="70567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4" name="object 23">
                <a:extLst>
                  <a:ext uri="{FF2B5EF4-FFF2-40B4-BE49-F238E27FC236}">
                    <a16:creationId xmlns:a16="http://schemas.microsoft.com/office/drawing/2014/main" id="{05E205CB-22EB-F588-2CC6-4F05B130ED2A}"/>
                  </a:ext>
                </a:extLst>
              </p:cNvPr>
              <p:cNvSpPr/>
              <p:nvPr/>
            </p:nvSpPr>
            <p:spPr>
              <a:xfrm>
                <a:off x="8528058" y="1012122"/>
                <a:ext cx="143510" cy="706120"/>
              </a:xfrm>
              <a:custGeom>
                <a:avLst/>
                <a:gdLst/>
                <a:ahLst/>
                <a:cxnLst/>
                <a:rect l="l" t="t" r="r" b="b"/>
                <a:pathLst>
                  <a:path w="143509" h="706119">
                    <a:moveTo>
                      <a:pt x="0" y="0"/>
                    </a:moveTo>
                    <a:lnTo>
                      <a:pt x="143184" y="0"/>
                    </a:lnTo>
                    <a:lnTo>
                      <a:pt x="143184" y="705676"/>
                    </a:lnTo>
                    <a:lnTo>
                      <a:pt x="0" y="70567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5" name="object 24">
                <a:extLst>
                  <a:ext uri="{FF2B5EF4-FFF2-40B4-BE49-F238E27FC236}">
                    <a16:creationId xmlns:a16="http://schemas.microsoft.com/office/drawing/2014/main" id="{04E53C9D-9A2B-2ACB-37DC-D96C7FBB208A}"/>
                  </a:ext>
                </a:extLst>
              </p:cNvPr>
              <p:cNvSpPr/>
              <p:nvPr/>
            </p:nvSpPr>
            <p:spPr>
              <a:xfrm>
                <a:off x="8670755" y="1535343"/>
                <a:ext cx="143510" cy="182880"/>
              </a:xfrm>
              <a:custGeom>
                <a:avLst/>
                <a:gdLst/>
                <a:ahLst/>
                <a:cxnLst/>
                <a:rect l="l" t="t" r="r" b="b"/>
                <a:pathLst>
                  <a:path w="143509" h="182880">
                    <a:moveTo>
                      <a:pt x="143183" y="0"/>
                    </a:moveTo>
                    <a:lnTo>
                      <a:pt x="0" y="0"/>
                    </a:lnTo>
                    <a:lnTo>
                      <a:pt x="0" y="182455"/>
                    </a:lnTo>
                    <a:lnTo>
                      <a:pt x="143183" y="182455"/>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6" name="object 25">
                <a:extLst>
                  <a:ext uri="{FF2B5EF4-FFF2-40B4-BE49-F238E27FC236}">
                    <a16:creationId xmlns:a16="http://schemas.microsoft.com/office/drawing/2014/main" id="{267903E6-C090-581A-A272-C7526C311746}"/>
                  </a:ext>
                </a:extLst>
              </p:cNvPr>
              <p:cNvSpPr/>
              <p:nvPr/>
            </p:nvSpPr>
            <p:spPr>
              <a:xfrm>
                <a:off x="8670755" y="1535343"/>
                <a:ext cx="143510" cy="182880"/>
              </a:xfrm>
              <a:custGeom>
                <a:avLst/>
                <a:gdLst/>
                <a:ahLst/>
                <a:cxnLst/>
                <a:rect l="l" t="t" r="r" b="b"/>
                <a:pathLst>
                  <a:path w="143509" h="182880">
                    <a:moveTo>
                      <a:pt x="0" y="0"/>
                    </a:moveTo>
                    <a:lnTo>
                      <a:pt x="143184" y="0"/>
                    </a:lnTo>
                    <a:lnTo>
                      <a:pt x="143184" y="182455"/>
                    </a:lnTo>
                    <a:lnTo>
                      <a:pt x="0" y="182455"/>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7" name="object 26">
                <a:extLst>
                  <a:ext uri="{FF2B5EF4-FFF2-40B4-BE49-F238E27FC236}">
                    <a16:creationId xmlns:a16="http://schemas.microsoft.com/office/drawing/2014/main" id="{E1DCBDE3-6F0C-2E76-B9C4-2F2969B4115F}"/>
                  </a:ext>
                </a:extLst>
              </p:cNvPr>
              <p:cNvSpPr/>
              <p:nvPr/>
            </p:nvSpPr>
            <p:spPr>
              <a:xfrm>
                <a:off x="8813451"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8" name="object 27">
                <a:extLst>
                  <a:ext uri="{FF2B5EF4-FFF2-40B4-BE49-F238E27FC236}">
                    <a16:creationId xmlns:a16="http://schemas.microsoft.com/office/drawing/2014/main" id="{C2833DC6-8054-53AE-45E9-F84D1148BB3B}"/>
                  </a:ext>
                </a:extLst>
              </p:cNvPr>
              <p:cNvSpPr/>
              <p:nvPr/>
            </p:nvSpPr>
            <p:spPr>
              <a:xfrm>
                <a:off x="8813451" y="1427091"/>
                <a:ext cx="143510" cy="290830"/>
              </a:xfrm>
              <a:custGeom>
                <a:avLst/>
                <a:gdLst/>
                <a:ahLst/>
                <a:cxnLst/>
                <a:rect l="l" t="t" r="r" b="b"/>
                <a:pathLst>
                  <a:path w="143509" h="290830">
                    <a:moveTo>
                      <a:pt x="0" y="0"/>
                    </a:moveTo>
                    <a:lnTo>
                      <a:pt x="143184" y="0"/>
                    </a:lnTo>
                    <a:lnTo>
                      <a:pt x="143184" y="290707"/>
                    </a:lnTo>
                    <a:lnTo>
                      <a:pt x="0" y="290707"/>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9" name="object 28">
                <a:extLst>
                  <a:ext uri="{FF2B5EF4-FFF2-40B4-BE49-F238E27FC236}">
                    <a16:creationId xmlns:a16="http://schemas.microsoft.com/office/drawing/2014/main" id="{D2FFBA68-8B70-810E-BF8E-A5ABD9FCD255}"/>
                  </a:ext>
                </a:extLst>
              </p:cNvPr>
              <p:cNvSpPr/>
              <p:nvPr/>
            </p:nvSpPr>
            <p:spPr>
              <a:xfrm>
                <a:off x="8956149" y="1630302"/>
                <a:ext cx="143510" cy="87630"/>
              </a:xfrm>
              <a:custGeom>
                <a:avLst/>
                <a:gdLst/>
                <a:ahLst/>
                <a:cxnLst/>
                <a:rect l="l" t="t" r="r" b="b"/>
                <a:pathLst>
                  <a:path w="143509" h="87630">
                    <a:moveTo>
                      <a:pt x="143184" y="0"/>
                    </a:moveTo>
                    <a:lnTo>
                      <a:pt x="0" y="0"/>
                    </a:lnTo>
                    <a:lnTo>
                      <a:pt x="0" y="87496"/>
                    </a:lnTo>
                    <a:lnTo>
                      <a:pt x="143184" y="87496"/>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0" name="object 29">
                <a:extLst>
                  <a:ext uri="{FF2B5EF4-FFF2-40B4-BE49-F238E27FC236}">
                    <a16:creationId xmlns:a16="http://schemas.microsoft.com/office/drawing/2014/main" id="{23D4987A-C15C-6BB4-B390-F7D3F23D0F0B}"/>
                  </a:ext>
                </a:extLst>
              </p:cNvPr>
              <p:cNvSpPr/>
              <p:nvPr/>
            </p:nvSpPr>
            <p:spPr>
              <a:xfrm>
                <a:off x="8956149"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1" name="object 30">
                <a:extLst>
                  <a:ext uri="{FF2B5EF4-FFF2-40B4-BE49-F238E27FC236}">
                    <a16:creationId xmlns:a16="http://schemas.microsoft.com/office/drawing/2014/main" id="{222D58FD-38BF-0332-B1DB-3D9B3CF8C324}"/>
                  </a:ext>
                </a:extLst>
              </p:cNvPr>
              <p:cNvSpPr/>
              <p:nvPr/>
            </p:nvSpPr>
            <p:spPr>
              <a:xfrm>
                <a:off x="9098846" y="1403269"/>
                <a:ext cx="143510" cy="314960"/>
              </a:xfrm>
              <a:custGeom>
                <a:avLst/>
                <a:gdLst/>
                <a:ahLst/>
                <a:cxnLst/>
                <a:rect l="l" t="t" r="r" b="b"/>
                <a:pathLst>
                  <a:path w="143509" h="314960">
                    <a:moveTo>
                      <a:pt x="143184" y="0"/>
                    </a:moveTo>
                    <a:lnTo>
                      <a:pt x="0" y="0"/>
                    </a:lnTo>
                    <a:lnTo>
                      <a:pt x="0" y="314529"/>
                    </a:lnTo>
                    <a:lnTo>
                      <a:pt x="143184" y="314529"/>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 name="object 31">
                <a:extLst>
                  <a:ext uri="{FF2B5EF4-FFF2-40B4-BE49-F238E27FC236}">
                    <a16:creationId xmlns:a16="http://schemas.microsoft.com/office/drawing/2014/main" id="{3D9B550C-5C5C-EA2A-19CB-C55D3B55D6BB}"/>
                  </a:ext>
                </a:extLst>
              </p:cNvPr>
              <p:cNvSpPr/>
              <p:nvPr/>
            </p:nvSpPr>
            <p:spPr>
              <a:xfrm>
                <a:off x="9098846" y="1403269"/>
                <a:ext cx="143510" cy="314960"/>
              </a:xfrm>
              <a:custGeom>
                <a:avLst/>
                <a:gdLst/>
                <a:ahLst/>
                <a:cxnLst/>
                <a:rect l="l" t="t" r="r" b="b"/>
                <a:pathLst>
                  <a:path w="143509" h="314960">
                    <a:moveTo>
                      <a:pt x="0" y="0"/>
                    </a:moveTo>
                    <a:lnTo>
                      <a:pt x="143184" y="0"/>
                    </a:lnTo>
                    <a:lnTo>
                      <a:pt x="143184" y="314529"/>
                    </a:lnTo>
                    <a:lnTo>
                      <a:pt x="0" y="3145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 name="object 32">
                <a:extLst>
                  <a:ext uri="{FF2B5EF4-FFF2-40B4-BE49-F238E27FC236}">
                    <a16:creationId xmlns:a16="http://schemas.microsoft.com/office/drawing/2014/main" id="{A94D29D5-EBE0-DE37-DF75-D415B4711DCD}"/>
                  </a:ext>
                </a:extLst>
              </p:cNvPr>
              <p:cNvSpPr/>
              <p:nvPr/>
            </p:nvSpPr>
            <p:spPr>
              <a:xfrm>
                <a:off x="9241543"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 name="object 33">
                <a:extLst>
                  <a:ext uri="{FF2B5EF4-FFF2-40B4-BE49-F238E27FC236}">
                    <a16:creationId xmlns:a16="http://schemas.microsoft.com/office/drawing/2014/main" id="{86A79D9C-D422-35BB-E99D-155AFD230793}"/>
                  </a:ext>
                </a:extLst>
              </p:cNvPr>
              <p:cNvSpPr/>
              <p:nvPr/>
            </p:nvSpPr>
            <p:spPr>
              <a:xfrm>
                <a:off x="9241543" y="1427091"/>
                <a:ext cx="143510" cy="290830"/>
              </a:xfrm>
              <a:custGeom>
                <a:avLst/>
                <a:gdLst/>
                <a:ahLst/>
                <a:cxnLst/>
                <a:rect l="l" t="t" r="r" b="b"/>
                <a:pathLst>
                  <a:path w="143509" h="290830">
                    <a:moveTo>
                      <a:pt x="0" y="0"/>
                    </a:moveTo>
                    <a:lnTo>
                      <a:pt x="143184" y="0"/>
                    </a:lnTo>
                    <a:lnTo>
                      <a:pt x="143184" y="290708"/>
                    </a:lnTo>
                    <a:lnTo>
                      <a:pt x="0" y="290708"/>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5" name="object 34">
                <a:extLst>
                  <a:ext uri="{FF2B5EF4-FFF2-40B4-BE49-F238E27FC236}">
                    <a16:creationId xmlns:a16="http://schemas.microsoft.com/office/drawing/2014/main" id="{C9F9BACB-8C1C-F335-A1BE-D25A26F84721}"/>
                  </a:ext>
                </a:extLst>
              </p:cNvPr>
              <p:cNvSpPr/>
              <p:nvPr/>
            </p:nvSpPr>
            <p:spPr>
              <a:xfrm>
                <a:off x="9526937" y="1585520"/>
                <a:ext cx="143510" cy="132715"/>
              </a:xfrm>
              <a:custGeom>
                <a:avLst/>
                <a:gdLst/>
                <a:ahLst/>
                <a:cxnLst/>
                <a:rect l="l" t="t" r="r" b="b"/>
                <a:pathLst>
                  <a:path w="143509" h="132714">
                    <a:moveTo>
                      <a:pt x="143183" y="0"/>
                    </a:moveTo>
                    <a:lnTo>
                      <a:pt x="0" y="0"/>
                    </a:lnTo>
                    <a:lnTo>
                      <a:pt x="0" y="132279"/>
                    </a:lnTo>
                    <a:lnTo>
                      <a:pt x="143183" y="132279"/>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6" name="object 35">
                <a:extLst>
                  <a:ext uri="{FF2B5EF4-FFF2-40B4-BE49-F238E27FC236}">
                    <a16:creationId xmlns:a16="http://schemas.microsoft.com/office/drawing/2014/main" id="{6921B33C-19F6-9C97-03F2-5299DA553437}"/>
                  </a:ext>
                </a:extLst>
              </p:cNvPr>
              <p:cNvSpPr/>
              <p:nvPr/>
            </p:nvSpPr>
            <p:spPr>
              <a:xfrm>
                <a:off x="9526937" y="1585520"/>
                <a:ext cx="143510" cy="132715"/>
              </a:xfrm>
              <a:custGeom>
                <a:avLst/>
                <a:gdLst/>
                <a:ahLst/>
                <a:cxnLst/>
                <a:rect l="l" t="t" r="r" b="b"/>
                <a:pathLst>
                  <a:path w="143509" h="132714">
                    <a:moveTo>
                      <a:pt x="0" y="0"/>
                    </a:moveTo>
                    <a:lnTo>
                      <a:pt x="143184" y="0"/>
                    </a:lnTo>
                    <a:lnTo>
                      <a:pt x="143184" y="132279"/>
                    </a:lnTo>
                    <a:lnTo>
                      <a:pt x="0" y="13227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7" name="object 36">
                <a:extLst>
                  <a:ext uri="{FF2B5EF4-FFF2-40B4-BE49-F238E27FC236}">
                    <a16:creationId xmlns:a16="http://schemas.microsoft.com/office/drawing/2014/main" id="{9C6C0A74-FB04-2DE7-B08D-C9075845B58D}"/>
                  </a:ext>
                </a:extLst>
              </p:cNvPr>
              <p:cNvSpPr/>
              <p:nvPr/>
            </p:nvSpPr>
            <p:spPr>
              <a:xfrm>
                <a:off x="9669635" y="1479669"/>
                <a:ext cx="143510" cy="238125"/>
              </a:xfrm>
              <a:custGeom>
                <a:avLst/>
                <a:gdLst/>
                <a:ahLst/>
                <a:cxnLst/>
                <a:rect l="l" t="t" r="r" b="b"/>
                <a:pathLst>
                  <a:path w="143509" h="238125">
                    <a:moveTo>
                      <a:pt x="143183" y="0"/>
                    </a:moveTo>
                    <a:lnTo>
                      <a:pt x="0" y="0"/>
                    </a:lnTo>
                    <a:lnTo>
                      <a:pt x="0" y="238130"/>
                    </a:lnTo>
                    <a:lnTo>
                      <a:pt x="143183" y="2381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8" name="object 37">
                <a:extLst>
                  <a:ext uri="{FF2B5EF4-FFF2-40B4-BE49-F238E27FC236}">
                    <a16:creationId xmlns:a16="http://schemas.microsoft.com/office/drawing/2014/main" id="{436880A2-4C6B-00BD-C323-89A49837A427}"/>
                  </a:ext>
                </a:extLst>
              </p:cNvPr>
              <p:cNvSpPr/>
              <p:nvPr/>
            </p:nvSpPr>
            <p:spPr>
              <a:xfrm>
                <a:off x="9669635" y="1479669"/>
                <a:ext cx="143510" cy="238125"/>
              </a:xfrm>
              <a:custGeom>
                <a:avLst/>
                <a:gdLst/>
                <a:ahLst/>
                <a:cxnLst/>
                <a:rect l="l" t="t" r="r" b="b"/>
                <a:pathLst>
                  <a:path w="143509" h="238125">
                    <a:moveTo>
                      <a:pt x="0" y="0"/>
                    </a:moveTo>
                    <a:lnTo>
                      <a:pt x="143184" y="0"/>
                    </a:lnTo>
                    <a:lnTo>
                      <a:pt x="143184" y="238129"/>
                    </a:lnTo>
                    <a:lnTo>
                      <a:pt x="0" y="2381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9" name="object 38">
                <a:extLst>
                  <a:ext uri="{FF2B5EF4-FFF2-40B4-BE49-F238E27FC236}">
                    <a16:creationId xmlns:a16="http://schemas.microsoft.com/office/drawing/2014/main" id="{0FEBF1E1-73D6-79E3-2D6C-622816881472}"/>
                  </a:ext>
                </a:extLst>
              </p:cNvPr>
              <p:cNvSpPr/>
              <p:nvPr/>
            </p:nvSpPr>
            <p:spPr>
              <a:xfrm>
                <a:off x="9812332" y="1396268"/>
                <a:ext cx="143510" cy="321945"/>
              </a:xfrm>
              <a:custGeom>
                <a:avLst/>
                <a:gdLst/>
                <a:ahLst/>
                <a:cxnLst/>
                <a:rect l="l" t="t" r="r" b="b"/>
                <a:pathLst>
                  <a:path w="143509" h="321944">
                    <a:moveTo>
                      <a:pt x="143183" y="0"/>
                    </a:moveTo>
                    <a:lnTo>
                      <a:pt x="0" y="0"/>
                    </a:lnTo>
                    <a:lnTo>
                      <a:pt x="0" y="321530"/>
                    </a:lnTo>
                    <a:lnTo>
                      <a:pt x="143183" y="3215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40" name="object 39">
                <a:extLst>
                  <a:ext uri="{FF2B5EF4-FFF2-40B4-BE49-F238E27FC236}">
                    <a16:creationId xmlns:a16="http://schemas.microsoft.com/office/drawing/2014/main" id="{130C8D2D-5903-DCB6-C3C4-660F42BB2479}"/>
                  </a:ext>
                </a:extLst>
              </p:cNvPr>
              <p:cNvSpPr/>
              <p:nvPr/>
            </p:nvSpPr>
            <p:spPr>
              <a:xfrm>
                <a:off x="9812332" y="1396268"/>
                <a:ext cx="143510" cy="321945"/>
              </a:xfrm>
              <a:custGeom>
                <a:avLst/>
                <a:gdLst/>
                <a:ahLst/>
                <a:cxnLst/>
                <a:rect l="l" t="t" r="r" b="b"/>
                <a:pathLst>
                  <a:path w="143509" h="321944">
                    <a:moveTo>
                      <a:pt x="0" y="0"/>
                    </a:moveTo>
                    <a:lnTo>
                      <a:pt x="143184" y="0"/>
                    </a:lnTo>
                    <a:lnTo>
                      <a:pt x="143184" y="321531"/>
                    </a:lnTo>
                    <a:lnTo>
                      <a:pt x="0" y="32153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41" name="object 40">
                <a:extLst>
                  <a:ext uri="{FF2B5EF4-FFF2-40B4-BE49-F238E27FC236}">
                    <a16:creationId xmlns:a16="http://schemas.microsoft.com/office/drawing/2014/main" id="{8589FEB8-862E-A1DA-61B7-E7D07B0113D9}"/>
                  </a:ext>
                </a:extLst>
              </p:cNvPr>
              <p:cNvSpPr/>
              <p:nvPr/>
            </p:nvSpPr>
            <p:spPr>
              <a:xfrm>
                <a:off x="9955026" y="1661887"/>
                <a:ext cx="143510" cy="56515"/>
              </a:xfrm>
              <a:custGeom>
                <a:avLst/>
                <a:gdLst/>
                <a:ahLst/>
                <a:cxnLst/>
                <a:rect l="l" t="t" r="r" b="b"/>
                <a:pathLst>
                  <a:path w="143509" h="56514">
                    <a:moveTo>
                      <a:pt x="143183" y="0"/>
                    </a:moveTo>
                    <a:lnTo>
                      <a:pt x="0" y="0"/>
                    </a:lnTo>
                    <a:lnTo>
                      <a:pt x="0" y="55911"/>
                    </a:lnTo>
                    <a:lnTo>
                      <a:pt x="143183" y="55911"/>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42" name="object 41">
                <a:extLst>
                  <a:ext uri="{FF2B5EF4-FFF2-40B4-BE49-F238E27FC236}">
                    <a16:creationId xmlns:a16="http://schemas.microsoft.com/office/drawing/2014/main" id="{AFCD7BC4-2118-382B-780D-9F810EFA1DD0}"/>
                  </a:ext>
                </a:extLst>
              </p:cNvPr>
              <p:cNvSpPr/>
              <p:nvPr/>
            </p:nvSpPr>
            <p:spPr>
              <a:xfrm>
                <a:off x="9955026" y="1661887"/>
                <a:ext cx="143510" cy="56515"/>
              </a:xfrm>
              <a:custGeom>
                <a:avLst/>
                <a:gdLst/>
                <a:ahLst/>
                <a:cxnLst/>
                <a:rect l="l" t="t" r="r" b="b"/>
                <a:pathLst>
                  <a:path w="143509" h="56514">
                    <a:moveTo>
                      <a:pt x="0" y="0"/>
                    </a:moveTo>
                    <a:lnTo>
                      <a:pt x="143184" y="0"/>
                    </a:lnTo>
                    <a:lnTo>
                      <a:pt x="143184" y="55911"/>
                    </a:lnTo>
                    <a:lnTo>
                      <a:pt x="0" y="5591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pic>
            <p:nvPicPr>
              <p:cNvPr id="44" name="object 43">
                <a:extLst>
                  <a:ext uri="{FF2B5EF4-FFF2-40B4-BE49-F238E27FC236}">
                    <a16:creationId xmlns:a16="http://schemas.microsoft.com/office/drawing/2014/main" id="{A629FD52-8190-6C2D-F8C8-F0AD69A1EE94}"/>
                  </a:ext>
                </a:extLst>
              </p:cNvPr>
              <p:cNvPicPr/>
              <p:nvPr/>
            </p:nvPicPr>
            <p:blipFill>
              <a:blip r:embed="rId3" cstate="print"/>
              <a:stretch>
                <a:fillRect/>
              </a:stretch>
            </p:blipFill>
            <p:spPr>
              <a:xfrm>
                <a:off x="9417733" y="954994"/>
                <a:ext cx="76200" cy="233111"/>
              </a:xfrm>
              <a:prstGeom prst="rect">
                <a:avLst/>
              </a:prstGeom>
            </p:spPr>
          </p:pic>
        </p:grpSp>
        <p:sp>
          <p:nvSpPr>
            <p:cNvPr id="84" name="object 83">
              <a:extLst>
                <a:ext uri="{FF2B5EF4-FFF2-40B4-BE49-F238E27FC236}">
                  <a16:creationId xmlns:a16="http://schemas.microsoft.com/office/drawing/2014/main" id="{0BD34000-D330-9DD6-6009-2C98A5699FE7}"/>
                </a:ext>
              </a:extLst>
            </p:cNvPr>
            <p:cNvSpPr/>
            <p:nvPr/>
          </p:nvSpPr>
          <p:spPr>
            <a:xfrm>
              <a:off x="7487330" y="1812770"/>
              <a:ext cx="78876" cy="616717"/>
            </a:xfrm>
            <a:custGeom>
              <a:avLst/>
              <a:gdLst/>
              <a:ahLst/>
              <a:cxnLst/>
              <a:rect l="l" t="t" r="r" b="b"/>
              <a:pathLst>
                <a:path w="111125" h="829944">
                  <a:moveTo>
                    <a:pt x="55328" y="37806"/>
                  </a:moveTo>
                  <a:lnTo>
                    <a:pt x="45803" y="54135"/>
                  </a:lnTo>
                  <a:lnTo>
                    <a:pt x="45802" y="829381"/>
                  </a:lnTo>
                  <a:lnTo>
                    <a:pt x="64852" y="829381"/>
                  </a:lnTo>
                  <a:lnTo>
                    <a:pt x="64853" y="54135"/>
                  </a:lnTo>
                  <a:lnTo>
                    <a:pt x="55328" y="37806"/>
                  </a:lnTo>
                  <a:close/>
                </a:path>
                <a:path w="111125" h="829944">
                  <a:moveTo>
                    <a:pt x="55328" y="0"/>
                  </a:moveTo>
                  <a:lnTo>
                    <a:pt x="0" y="94848"/>
                  </a:lnTo>
                  <a:lnTo>
                    <a:pt x="1535" y="100680"/>
                  </a:lnTo>
                  <a:lnTo>
                    <a:pt x="10623" y="105982"/>
                  </a:lnTo>
                  <a:lnTo>
                    <a:pt x="16455" y="104447"/>
                  </a:lnTo>
                  <a:lnTo>
                    <a:pt x="45803" y="54135"/>
                  </a:lnTo>
                  <a:lnTo>
                    <a:pt x="45803" y="18903"/>
                  </a:lnTo>
                  <a:lnTo>
                    <a:pt x="66355" y="18903"/>
                  </a:lnTo>
                  <a:lnTo>
                    <a:pt x="55328" y="0"/>
                  </a:lnTo>
                  <a:close/>
                </a:path>
                <a:path w="111125" h="829944">
                  <a:moveTo>
                    <a:pt x="66355" y="18903"/>
                  </a:moveTo>
                  <a:lnTo>
                    <a:pt x="64853" y="18903"/>
                  </a:lnTo>
                  <a:lnTo>
                    <a:pt x="64853" y="54135"/>
                  </a:lnTo>
                  <a:lnTo>
                    <a:pt x="94202" y="104447"/>
                  </a:lnTo>
                  <a:lnTo>
                    <a:pt x="100034" y="105982"/>
                  </a:lnTo>
                  <a:lnTo>
                    <a:pt x="109122" y="100680"/>
                  </a:lnTo>
                  <a:lnTo>
                    <a:pt x="110656" y="94848"/>
                  </a:lnTo>
                  <a:lnTo>
                    <a:pt x="66355" y="18903"/>
                  </a:lnTo>
                  <a:close/>
                </a:path>
                <a:path w="111125" h="829944">
                  <a:moveTo>
                    <a:pt x="64853" y="18903"/>
                  </a:moveTo>
                  <a:lnTo>
                    <a:pt x="45803" y="18903"/>
                  </a:lnTo>
                  <a:lnTo>
                    <a:pt x="45803" y="54135"/>
                  </a:lnTo>
                  <a:lnTo>
                    <a:pt x="55328" y="37806"/>
                  </a:lnTo>
                  <a:lnTo>
                    <a:pt x="47101" y="23703"/>
                  </a:lnTo>
                  <a:lnTo>
                    <a:pt x="64853" y="23703"/>
                  </a:lnTo>
                  <a:lnTo>
                    <a:pt x="64853" y="18903"/>
                  </a:lnTo>
                  <a:close/>
                </a:path>
                <a:path w="111125" h="829944">
                  <a:moveTo>
                    <a:pt x="64853" y="23703"/>
                  </a:moveTo>
                  <a:lnTo>
                    <a:pt x="63555" y="23703"/>
                  </a:lnTo>
                  <a:lnTo>
                    <a:pt x="55328" y="37806"/>
                  </a:lnTo>
                  <a:lnTo>
                    <a:pt x="64853" y="54135"/>
                  </a:lnTo>
                  <a:lnTo>
                    <a:pt x="64853" y="23703"/>
                  </a:lnTo>
                  <a:close/>
                </a:path>
                <a:path w="111125" h="829944">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85" name="object 84">
              <a:extLst>
                <a:ext uri="{FF2B5EF4-FFF2-40B4-BE49-F238E27FC236}">
                  <a16:creationId xmlns:a16="http://schemas.microsoft.com/office/drawing/2014/main" id="{10DB2C40-349B-B4D2-822E-0C679AB8B7F6}"/>
                </a:ext>
              </a:extLst>
            </p:cNvPr>
            <p:cNvPicPr/>
            <p:nvPr/>
          </p:nvPicPr>
          <p:blipFill>
            <a:blip r:embed="rId4" cstate="print"/>
            <a:stretch>
              <a:fillRect/>
            </a:stretch>
          </p:blipFill>
          <p:spPr>
            <a:xfrm>
              <a:off x="7582405" y="2016891"/>
              <a:ext cx="167735" cy="166133"/>
            </a:xfrm>
            <a:prstGeom prst="rect">
              <a:avLst/>
            </a:prstGeom>
          </p:spPr>
        </p:pic>
        <p:grpSp>
          <p:nvGrpSpPr>
            <p:cNvPr id="130" name="object 129">
              <a:extLst>
                <a:ext uri="{FF2B5EF4-FFF2-40B4-BE49-F238E27FC236}">
                  <a16:creationId xmlns:a16="http://schemas.microsoft.com/office/drawing/2014/main" id="{BD37A981-83BC-9FEF-E4DB-364642A38CF9}"/>
                </a:ext>
              </a:extLst>
            </p:cNvPr>
            <p:cNvGrpSpPr/>
            <p:nvPr/>
          </p:nvGrpSpPr>
          <p:grpSpPr>
            <a:xfrm>
              <a:off x="7623008" y="1363513"/>
              <a:ext cx="108623" cy="401079"/>
              <a:chOff x="9379478" y="1183342"/>
              <a:chExt cx="153035" cy="539750"/>
            </a:xfrm>
          </p:grpSpPr>
          <p:sp>
            <p:nvSpPr>
              <p:cNvPr id="131" name="object 130">
                <a:extLst>
                  <a:ext uri="{FF2B5EF4-FFF2-40B4-BE49-F238E27FC236}">
                    <a16:creationId xmlns:a16="http://schemas.microsoft.com/office/drawing/2014/main" id="{DBDA3B3A-E776-90C5-47CD-A263D1EB9756}"/>
                  </a:ext>
                </a:extLst>
              </p:cNvPr>
              <p:cNvSpPr/>
              <p:nvPr/>
            </p:nvSpPr>
            <p:spPr>
              <a:xfrm>
                <a:off x="9384241" y="1188105"/>
                <a:ext cx="143510" cy="530225"/>
              </a:xfrm>
              <a:custGeom>
                <a:avLst/>
                <a:gdLst/>
                <a:ahLst/>
                <a:cxnLst/>
                <a:rect l="l" t="t" r="r" b="b"/>
                <a:pathLst>
                  <a:path w="143509" h="530225">
                    <a:moveTo>
                      <a:pt x="143184" y="0"/>
                    </a:moveTo>
                    <a:lnTo>
                      <a:pt x="0" y="0"/>
                    </a:lnTo>
                    <a:lnTo>
                      <a:pt x="0" y="529694"/>
                    </a:lnTo>
                    <a:lnTo>
                      <a:pt x="143184" y="529694"/>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132" name="object 131">
                <a:extLst>
                  <a:ext uri="{FF2B5EF4-FFF2-40B4-BE49-F238E27FC236}">
                    <a16:creationId xmlns:a16="http://schemas.microsoft.com/office/drawing/2014/main" id="{122EE574-94D4-BBB1-C593-480598E9DAD6}"/>
                  </a:ext>
                </a:extLst>
              </p:cNvPr>
              <p:cNvSpPr/>
              <p:nvPr/>
            </p:nvSpPr>
            <p:spPr>
              <a:xfrm>
                <a:off x="9384241" y="1188105"/>
                <a:ext cx="143510" cy="530225"/>
              </a:xfrm>
              <a:custGeom>
                <a:avLst/>
                <a:gdLst/>
                <a:ahLst/>
                <a:cxnLst/>
                <a:rect l="l" t="t" r="r" b="b"/>
                <a:pathLst>
                  <a:path w="143509" h="530225">
                    <a:moveTo>
                      <a:pt x="0" y="0"/>
                    </a:moveTo>
                    <a:lnTo>
                      <a:pt x="143184" y="0"/>
                    </a:lnTo>
                    <a:lnTo>
                      <a:pt x="143184" y="529694"/>
                    </a:lnTo>
                    <a:lnTo>
                      <a:pt x="0" y="529694"/>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grpSp>
      </p:grpSp>
      <p:grpSp>
        <p:nvGrpSpPr>
          <p:cNvPr id="129" name="Group 128">
            <a:extLst>
              <a:ext uri="{FF2B5EF4-FFF2-40B4-BE49-F238E27FC236}">
                <a16:creationId xmlns:a16="http://schemas.microsoft.com/office/drawing/2014/main" id="{FF992F43-D733-2DD4-F197-C811FBB511DB}"/>
              </a:ext>
            </a:extLst>
          </p:cNvPr>
          <p:cNvGrpSpPr/>
          <p:nvPr/>
        </p:nvGrpSpPr>
        <p:grpSpPr>
          <a:xfrm>
            <a:off x="435267" y="2270461"/>
            <a:ext cx="3575951" cy="972461"/>
            <a:chOff x="435267" y="2270461"/>
            <a:chExt cx="3575951" cy="972461"/>
          </a:xfrm>
        </p:grpSpPr>
        <p:sp>
          <p:nvSpPr>
            <p:cNvPr id="140" name="object 139">
              <a:extLst>
                <a:ext uri="{FF2B5EF4-FFF2-40B4-BE49-F238E27FC236}">
                  <a16:creationId xmlns:a16="http://schemas.microsoft.com/office/drawing/2014/main" id="{42A84571-E17A-8F8D-924D-1E51B2E87B78}"/>
                </a:ext>
              </a:extLst>
            </p:cNvPr>
            <p:cNvSpPr txBox="1"/>
            <p:nvPr/>
          </p:nvSpPr>
          <p:spPr>
            <a:xfrm>
              <a:off x="1669248" y="2270461"/>
              <a:ext cx="2341970" cy="871392"/>
            </a:xfrm>
            <a:prstGeom prst="rect">
              <a:avLst/>
            </a:prstGeom>
          </p:spPr>
          <p:txBody>
            <a:bodyPr vert="horz" wrap="square" lIns="0" tIns="9525" rIns="0" bIns="0" rtlCol="0">
              <a:spAutoFit/>
            </a:bodyPr>
            <a:lstStyle/>
            <a:p>
              <a:pPr>
                <a:spcBef>
                  <a:spcPts val="15"/>
                </a:spcBef>
              </a:pPr>
              <a:endParaRPr lang="en-US" sz="2800" dirty="0">
                <a:latin typeface="Corbel" panose="020B0503020204020204" pitchFamily="34" charset="0"/>
                <a:cs typeface="Calibri"/>
              </a:endParaRPr>
            </a:p>
            <a:p>
              <a:pPr marL="7938"/>
              <a:r>
                <a:rPr lang="en-US" dirty="0">
                  <a:latin typeface="Corbel" panose="020B0503020204020204" pitchFamily="34" charset="0"/>
                  <a:cs typeface="Calibri"/>
                </a:rPr>
                <a:t>   </a:t>
              </a:r>
            </a:p>
            <a:p>
              <a:pPr marL="7938"/>
              <a:r>
                <a:rPr lang="en-US" dirty="0">
                  <a:latin typeface="Corbel" panose="020B0503020204020204" pitchFamily="34" charset="0"/>
                  <a:cs typeface="Calibri"/>
                </a:rPr>
                <a:t>     is</a:t>
              </a:r>
              <a:r>
                <a:rPr lang="en-US" spc="-19" dirty="0">
                  <a:latin typeface="Corbel" panose="020B0503020204020204" pitchFamily="34" charset="0"/>
                  <a:cs typeface="Calibri"/>
                </a:rPr>
                <a:t> </a:t>
              </a:r>
              <a:r>
                <a:rPr lang="en-US" dirty="0">
                  <a:latin typeface="Corbel" panose="020B0503020204020204" pitchFamily="34" charset="0"/>
                  <a:cs typeface="Calibri"/>
                </a:rPr>
                <a:t>the</a:t>
              </a:r>
              <a:r>
                <a:rPr lang="en-US" spc="-19" dirty="0">
                  <a:latin typeface="Corbel" panose="020B0503020204020204" pitchFamily="34" charset="0"/>
                  <a:cs typeface="Calibri"/>
                </a:rPr>
                <a:t> </a:t>
              </a:r>
              <a:r>
                <a:rPr lang="en-US" dirty="0">
                  <a:latin typeface="Corbel" panose="020B0503020204020204" pitchFamily="34" charset="0"/>
                  <a:cs typeface="Calibri"/>
                </a:rPr>
                <a:t>initial</a:t>
              </a:r>
              <a:r>
                <a:rPr lang="en-US" spc="-19" dirty="0">
                  <a:latin typeface="Corbel" panose="020B0503020204020204" pitchFamily="34" charset="0"/>
                  <a:cs typeface="Calibri"/>
                </a:rPr>
                <a:t> </a:t>
              </a:r>
              <a:r>
                <a:rPr lang="en-US" dirty="0">
                  <a:latin typeface="Corbel" panose="020B0503020204020204" pitchFamily="34" charset="0"/>
                  <a:cs typeface="Calibri"/>
                </a:rPr>
                <a:t>hidden</a:t>
              </a:r>
              <a:r>
                <a:rPr lang="en-US" spc="-19" dirty="0">
                  <a:latin typeface="Corbel" panose="020B0503020204020204" pitchFamily="34" charset="0"/>
                  <a:cs typeface="Calibri"/>
                </a:rPr>
                <a:t> </a:t>
              </a:r>
              <a:r>
                <a:rPr lang="en-US" spc="-8" dirty="0">
                  <a:latin typeface="Corbel" panose="020B0503020204020204" pitchFamily="34" charset="0"/>
                  <a:cs typeface="Calibri"/>
                </a:rPr>
                <a:t>state</a:t>
              </a:r>
              <a:endParaRPr lang="en-US" dirty="0">
                <a:latin typeface="Corbel" panose="020B0503020204020204" pitchFamily="34" charset="0"/>
                <a:cs typeface="Calibri"/>
              </a:endParaRPr>
            </a:p>
          </p:txBody>
        </p:sp>
        <p:grpSp>
          <p:nvGrpSpPr>
            <p:cNvPr id="137" name="object 136">
              <a:extLst>
                <a:ext uri="{FF2B5EF4-FFF2-40B4-BE49-F238E27FC236}">
                  <a16:creationId xmlns:a16="http://schemas.microsoft.com/office/drawing/2014/main" id="{B1B72EFE-4539-284A-783D-879098D2AFFB}"/>
                </a:ext>
              </a:extLst>
            </p:cNvPr>
            <p:cNvGrpSpPr/>
            <p:nvPr/>
          </p:nvGrpSpPr>
          <p:grpSpPr>
            <a:xfrm>
              <a:off x="1522848" y="2563577"/>
              <a:ext cx="2391661" cy="541420"/>
              <a:chOff x="942046" y="3079929"/>
              <a:chExt cx="3510811" cy="842233"/>
            </a:xfrm>
          </p:grpSpPr>
          <p:pic>
            <p:nvPicPr>
              <p:cNvPr id="138" name="object 137">
                <a:extLst>
                  <a:ext uri="{FF2B5EF4-FFF2-40B4-BE49-F238E27FC236}">
                    <a16:creationId xmlns:a16="http://schemas.microsoft.com/office/drawing/2014/main" id="{EFA7EBBA-989E-4FE9-36F1-63DEB96606BD}"/>
                  </a:ext>
                </a:extLst>
              </p:cNvPr>
              <p:cNvPicPr/>
              <p:nvPr/>
            </p:nvPicPr>
            <p:blipFill>
              <a:blip r:embed="rId5" cstate="print"/>
              <a:stretch>
                <a:fillRect/>
              </a:stretch>
            </p:blipFill>
            <p:spPr>
              <a:xfrm>
                <a:off x="942046" y="3079929"/>
                <a:ext cx="3510811" cy="524702"/>
              </a:xfrm>
              <a:prstGeom prst="rect">
                <a:avLst/>
              </a:prstGeom>
            </p:spPr>
          </p:pic>
          <p:pic>
            <p:nvPicPr>
              <p:cNvPr id="139" name="object 138">
                <a:extLst>
                  <a:ext uri="{FF2B5EF4-FFF2-40B4-BE49-F238E27FC236}">
                    <a16:creationId xmlns:a16="http://schemas.microsoft.com/office/drawing/2014/main" id="{68EE3D0D-D957-7742-B924-17E58D6C46C7}"/>
                  </a:ext>
                </a:extLst>
              </p:cNvPr>
              <p:cNvPicPr/>
              <p:nvPr/>
            </p:nvPicPr>
            <p:blipFill>
              <a:blip r:embed="rId6" cstate="print"/>
              <a:stretch>
                <a:fillRect/>
              </a:stretch>
            </p:blipFill>
            <p:spPr>
              <a:xfrm>
                <a:off x="973407" y="3677211"/>
                <a:ext cx="369762" cy="244951"/>
              </a:xfrm>
              <a:prstGeom prst="rect">
                <a:avLst/>
              </a:prstGeom>
            </p:spPr>
          </p:pic>
        </p:grpSp>
        <p:grpSp>
          <p:nvGrpSpPr>
            <p:cNvPr id="142" name="Group 141">
              <a:extLst>
                <a:ext uri="{FF2B5EF4-FFF2-40B4-BE49-F238E27FC236}">
                  <a16:creationId xmlns:a16="http://schemas.microsoft.com/office/drawing/2014/main" id="{5D675CC1-431C-6D9E-14F4-8D37D3478126}"/>
                </a:ext>
              </a:extLst>
            </p:cNvPr>
            <p:cNvGrpSpPr/>
            <p:nvPr/>
          </p:nvGrpSpPr>
          <p:grpSpPr>
            <a:xfrm>
              <a:off x="435267" y="2492025"/>
              <a:ext cx="1271270" cy="750897"/>
              <a:chOff x="1502588" y="2626559"/>
              <a:chExt cx="1271270" cy="750897"/>
            </a:xfrm>
          </p:grpSpPr>
          <p:sp>
            <p:nvSpPr>
              <p:cNvPr id="143" name="object 48">
                <a:extLst>
                  <a:ext uri="{FF2B5EF4-FFF2-40B4-BE49-F238E27FC236}">
                    <a16:creationId xmlns:a16="http://schemas.microsoft.com/office/drawing/2014/main" id="{B1905B46-9AF0-0460-17D3-8D01B819973B}"/>
                  </a:ext>
                </a:extLst>
              </p:cNvPr>
              <p:cNvSpPr txBox="1"/>
              <p:nvPr/>
            </p:nvSpPr>
            <p:spPr>
              <a:xfrm>
                <a:off x="1502588" y="2798655"/>
                <a:ext cx="1271270" cy="382156"/>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C1515"/>
                    </a:solidFill>
                    <a:latin typeface="Corbel" panose="020B0503020204020204" pitchFamily="34" charset="0"/>
                    <a:cs typeface="Calibri"/>
                  </a:rPr>
                  <a:t>hidden</a:t>
                </a:r>
                <a:r>
                  <a:rPr sz="1200" spc="-40" dirty="0">
                    <a:solidFill>
                      <a:srgbClr val="8C1515"/>
                    </a:solidFill>
                    <a:latin typeface="Corbel" panose="020B0503020204020204" pitchFamily="34" charset="0"/>
                    <a:cs typeface="Calibri"/>
                  </a:rPr>
                  <a:t> </a:t>
                </a:r>
                <a:br>
                  <a:rPr lang="en-US" sz="1200" spc="-40" dirty="0">
                    <a:solidFill>
                      <a:srgbClr val="8C1515"/>
                    </a:solidFill>
                    <a:latin typeface="Corbel" panose="020B0503020204020204" pitchFamily="34" charset="0"/>
                    <a:cs typeface="Calibri"/>
                  </a:rPr>
                </a:br>
                <a:r>
                  <a:rPr sz="1200" spc="-20" dirty="0">
                    <a:solidFill>
                      <a:srgbClr val="8C1515"/>
                    </a:solidFill>
                    <a:latin typeface="Corbel" panose="020B0503020204020204" pitchFamily="34" charset="0"/>
                    <a:cs typeface="Calibri"/>
                  </a:rPr>
                  <a:t>states</a:t>
                </a:r>
                <a:endParaRPr sz="1200" dirty="0">
                  <a:latin typeface="Corbel" panose="020B0503020204020204" pitchFamily="34" charset="0"/>
                  <a:cs typeface="Calibri"/>
                </a:endParaRPr>
              </a:p>
            </p:txBody>
          </p:sp>
          <p:sp>
            <p:nvSpPr>
              <p:cNvPr id="144" name="object 52">
                <a:extLst>
                  <a:ext uri="{FF2B5EF4-FFF2-40B4-BE49-F238E27FC236}">
                    <a16:creationId xmlns:a16="http://schemas.microsoft.com/office/drawing/2014/main" id="{988A4823-5C79-626E-C83D-0B422690BD0A}"/>
                  </a:ext>
                </a:extLst>
              </p:cNvPr>
              <p:cNvSpPr/>
              <p:nvPr/>
            </p:nvSpPr>
            <p:spPr>
              <a:xfrm>
                <a:off x="2201016" y="2626559"/>
                <a:ext cx="163287" cy="750897"/>
              </a:xfrm>
              <a:custGeom>
                <a:avLst/>
                <a:gdLst/>
                <a:ahLst/>
                <a:cxnLst/>
                <a:rect l="l" t="t" r="r" b="b"/>
                <a:pathLst>
                  <a:path w="220345" h="1073150">
                    <a:moveTo>
                      <a:pt x="219939" y="1072956"/>
                    </a:moveTo>
                    <a:lnTo>
                      <a:pt x="177133" y="1066192"/>
                    </a:lnTo>
                    <a:lnTo>
                      <a:pt x="142178" y="1047749"/>
                    </a:lnTo>
                    <a:lnTo>
                      <a:pt x="118610" y="1020393"/>
                    </a:lnTo>
                    <a:lnTo>
                      <a:pt x="109968" y="986894"/>
                    </a:lnTo>
                    <a:lnTo>
                      <a:pt x="109970" y="622539"/>
                    </a:lnTo>
                    <a:lnTo>
                      <a:pt x="101328" y="589040"/>
                    </a:lnTo>
                    <a:lnTo>
                      <a:pt x="77760" y="561684"/>
                    </a:lnTo>
                    <a:lnTo>
                      <a:pt x="42805" y="543241"/>
                    </a:lnTo>
                    <a:lnTo>
                      <a:pt x="0" y="536478"/>
                    </a:lnTo>
                    <a:lnTo>
                      <a:pt x="42805" y="529714"/>
                    </a:lnTo>
                    <a:lnTo>
                      <a:pt x="77760" y="511271"/>
                    </a:lnTo>
                    <a:lnTo>
                      <a:pt x="101328" y="483915"/>
                    </a:lnTo>
                    <a:lnTo>
                      <a:pt x="109970" y="450416"/>
                    </a:lnTo>
                    <a:lnTo>
                      <a:pt x="109970" y="86061"/>
                    </a:lnTo>
                    <a:lnTo>
                      <a:pt x="118612" y="52562"/>
                    </a:lnTo>
                    <a:lnTo>
                      <a:pt x="142179" y="25206"/>
                    </a:lnTo>
                    <a:lnTo>
                      <a:pt x="177134" y="6763"/>
                    </a:lnTo>
                    <a:lnTo>
                      <a:pt x="219940" y="0"/>
                    </a:lnTo>
                  </a:path>
                </a:pathLst>
              </a:custGeom>
              <a:ln w="12700">
                <a:solidFill>
                  <a:srgbClr val="C00000"/>
                </a:solidFill>
              </a:ln>
            </p:spPr>
            <p:txBody>
              <a:bodyPr wrap="square" lIns="0" tIns="0" rIns="0" bIns="0" rtlCol="0"/>
              <a:lstStyle/>
              <a:p>
                <a:endParaRPr dirty="0">
                  <a:latin typeface="Corbel" panose="020B0503020204020204" pitchFamily="34" charset="0"/>
                </a:endParaRPr>
              </a:p>
            </p:txBody>
          </p:sp>
        </p:grpSp>
      </p:grpSp>
      <p:grpSp>
        <p:nvGrpSpPr>
          <p:cNvPr id="127" name="Group 126">
            <a:extLst>
              <a:ext uri="{FF2B5EF4-FFF2-40B4-BE49-F238E27FC236}">
                <a16:creationId xmlns:a16="http://schemas.microsoft.com/office/drawing/2014/main" id="{BCFBAA20-8AAF-7419-D2AE-222D30DC192E}"/>
              </a:ext>
            </a:extLst>
          </p:cNvPr>
          <p:cNvGrpSpPr/>
          <p:nvPr/>
        </p:nvGrpSpPr>
        <p:grpSpPr>
          <a:xfrm>
            <a:off x="437102" y="3492910"/>
            <a:ext cx="3574116" cy="1335254"/>
            <a:chOff x="437102" y="3492910"/>
            <a:chExt cx="3574116" cy="1335254"/>
          </a:xfrm>
        </p:grpSpPr>
        <p:sp>
          <p:nvSpPr>
            <p:cNvPr id="7" name="object 6">
              <a:extLst>
                <a:ext uri="{FF2B5EF4-FFF2-40B4-BE49-F238E27FC236}">
                  <a16:creationId xmlns:a16="http://schemas.microsoft.com/office/drawing/2014/main" id="{4092739F-0CC5-83C8-C94D-C29D96CF631E}"/>
                </a:ext>
              </a:extLst>
            </p:cNvPr>
            <p:cNvSpPr txBox="1"/>
            <p:nvPr/>
          </p:nvSpPr>
          <p:spPr>
            <a:xfrm>
              <a:off x="1396478" y="4268823"/>
              <a:ext cx="2614740" cy="286617"/>
            </a:xfrm>
            <a:prstGeom prst="rect">
              <a:avLst/>
            </a:prstGeom>
          </p:spPr>
          <p:txBody>
            <a:bodyPr vert="horz" wrap="square" lIns="0" tIns="9525" rIns="0" bIns="0" rtlCol="0">
              <a:spAutoFit/>
            </a:bodyPr>
            <a:lstStyle/>
            <a:p>
              <a:pPr marL="9525">
                <a:spcBef>
                  <a:spcPts val="75"/>
                </a:spcBef>
              </a:pPr>
              <a:r>
                <a:rPr sz="1800" spc="-8" dirty="0">
                  <a:latin typeface="Corbel" panose="020B0503020204020204" pitchFamily="34" charset="0"/>
                  <a:cs typeface="Calibri"/>
                </a:rPr>
                <a:t>words</a:t>
              </a:r>
              <a:r>
                <a:rPr sz="1800" spc="-11" dirty="0">
                  <a:latin typeface="Corbel" panose="020B0503020204020204" pitchFamily="34" charset="0"/>
                  <a:cs typeface="Calibri"/>
                </a:rPr>
                <a:t> </a:t>
              </a:r>
              <a:r>
                <a:rPr sz="1800" dirty="0">
                  <a:latin typeface="Corbel" panose="020B0503020204020204" pitchFamily="34" charset="0"/>
                  <a:cs typeface="Calibri"/>
                </a:rPr>
                <a:t>/</a:t>
              </a:r>
              <a:r>
                <a:rPr sz="1800" spc="-4" dirty="0">
                  <a:latin typeface="Corbel" panose="020B0503020204020204" pitchFamily="34" charset="0"/>
                  <a:cs typeface="Calibri"/>
                </a:rPr>
                <a:t> one-hot</a:t>
              </a:r>
              <a:r>
                <a:rPr sz="1800" spc="-8" dirty="0">
                  <a:latin typeface="Corbel" panose="020B0503020204020204" pitchFamily="34" charset="0"/>
                  <a:cs typeface="Calibri"/>
                </a:rPr>
                <a:t> </a:t>
              </a:r>
              <a:r>
                <a:rPr sz="1800" spc="-11" dirty="0">
                  <a:latin typeface="Corbel" panose="020B0503020204020204" pitchFamily="34" charset="0"/>
                  <a:cs typeface="Calibri"/>
                </a:rPr>
                <a:t>vectors</a:t>
              </a:r>
              <a:endParaRPr sz="1800" dirty="0">
                <a:latin typeface="Corbel" panose="020B0503020204020204" pitchFamily="34" charset="0"/>
                <a:cs typeface="Calibri"/>
              </a:endParaRPr>
            </a:p>
          </p:txBody>
        </p:sp>
        <p:pic>
          <p:nvPicPr>
            <p:cNvPr id="8" name="object 7">
              <a:extLst>
                <a:ext uri="{FF2B5EF4-FFF2-40B4-BE49-F238E27FC236}">
                  <a16:creationId xmlns:a16="http://schemas.microsoft.com/office/drawing/2014/main" id="{53473F7D-9B0C-CBDB-A9E7-9B16EC38F3A8}"/>
                </a:ext>
              </a:extLst>
            </p:cNvPr>
            <p:cNvPicPr/>
            <p:nvPr/>
          </p:nvPicPr>
          <p:blipFill>
            <a:blip r:embed="rId7" cstate="print"/>
            <a:stretch>
              <a:fillRect/>
            </a:stretch>
          </p:blipFill>
          <p:spPr>
            <a:xfrm>
              <a:off x="1628002" y="4550282"/>
              <a:ext cx="953296" cy="277882"/>
            </a:xfrm>
            <a:prstGeom prst="rect">
              <a:avLst/>
            </a:prstGeom>
          </p:spPr>
        </p:pic>
        <p:sp>
          <p:nvSpPr>
            <p:cNvPr id="125" name="object 124">
              <a:extLst>
                <a:ext uri="{FF2B5EF4-FFF2-40B4-BE49-F238E27FC236}">
                  <a16:creationId xmlns:a16="http://schemas.microsoft.com/office/drawing/2014/main" id="{B180FA8A-916C-9D0B-6C92-19AEC3CD6CED}"/>
                </a:ext>
              </a:extLst>
            </p:cNvPr>
            <p:cNvSpPr txBox="1"/>
            <p:nvPr/>
          </p:nvSpPr>
          <p:spPr>
            <a:xfrm>
              <a:off x="1418429" y="3492910"/>
              <a:ext cx="2538877" cy="286617"/>
            </a:xfrm>
            <a:prstGeom prst="rect">
              <a:avLst/>
            </a:prstGeom>
          </p:spPr>
          <p:txBody>
            <a:bodyPr vert="horz" wrap="square" lIns="0" tIns="9525" rIns="0" bIns="0" rtlCol="0">
              <a:spAutoFit/>
            </a:bodyPr>
            <a:lstStyle/>
            <a:p>
              <a:pPr marL="9525">
                <a:spcBef>
                  <a:spcPts val="75"/>
                </a:spcBef>
              </a:pPr>
              <a:r>
                <a:rPr sz="1800" spc="-11" dirty="0">
                  <a:solidFill>
                    <a:srgbClr val="610059"/>
                  </a:solidFill>
                  <a:latin typeface="Corbel" panose="020B0503020204020204" pitchFamily="34" charset="0"/>
                  <a:cs typeface="Calibri"/>
                </a:rPr>
                <a:t>word</a:t>
              </a:r>
              <a:r>
                <a:rPr sz="1800" spc="-49" dirty="0">
                  <a:solidFill>
                    <a:srgbClr val="610059"/>
                  </a:solidFill>
                  <a:latin typeface="Corbel" panose="020B0503020204020204" pitchFamily="34" charset="0"/>
                  <a:cs typeface="Calibri"/>
                </a:rPr>
                <a:t> </a:t>
              </a:r>
              <a:r>
                <a:rPr sz="1800" dirty="0">
                  <a:solidFill>
                    <a:srgbClr val="610059"/>
                  </a:solidFill>
                  <a:latin typeface="Corbel" panose="020B0503020204020204" pitchFamily="34" charset="0"/>
                  <a:cs typeface="Calibri"/>
                </a:rPr>
                <a:t>embeddings</a:t>
              </a:r>
              <a:endParaRPr sz="1800" dirty="0">
                <a:latin typeface="Corbel" panose="020B0503020204020204" pitchFamily="34" charset="0"/>
                <a:cs typeface="Calibri"/>
              </a:endParaRPr>
            </a:p>
          </p:txBody>
        </p:sp>
        <p:pic>
          <p:nvPicPr>
            <p:cNvPr id="126" name="object 125">
              <a:extLst>
                <a:ext uri="{FF2B5EF4-FFF2-40B4-BE49-F238E27FC236}">
                  <a16:creationId xmlns:a16="http://schemas.microsoft.com/office/drawing/2014/main" id="{321D1E46-6068-8B7F-4993-46B8C57CEE7B}"/>
                </a:ext>
              </a:extLst>
            </p:cNvPr>
            <p:cNvPicPr/>
            <p:nvPr/>
          </p:nvPicPr>
          <p:blipFill>
            <a:blip r:embed="rId8" cstate="print"/>
            <a:stretch>
              <a:fillRect/>
            </a:stretch>
          </p:blipFill>
          <p:spPr>
            <a:xfrm>
              <a:off x="1622158" y="3777551"/>
              <a:ext cx="924513" cy="185403"/>
            </a:xfrm>
            <a:prstGeom prst="rect">
              <a:avLst/>
            </a:prstGeom>
          </p:spPr>
        </p:pic>
        <p:sp>
          <p:nvSpPr>
            <p:cNvPr id="145" name="object 49">
              <a:extLst>
                <a:ext uri="{FF2B5EF4-FFF2-40B4-BE49-F238E27FC236}">
                  <a16:creationId xmlns:a16="http://schemas.microsoft.com/office/drawing/2014/main" id="{1C2D3045-BBA2-DA13-07C7-5BFED455A120}"/>
                </a:ext>
              </a:extLst>
            </p:cNvPr>
            <p:cNvSpPr txBox="1"/>
            <p:nvPr/>
          </p:nvSpPr>
          <p:spPr>
            <a:xfrm>
              <a:off x="437102" y="3814244"/>
              <a:ext cx="1459230" cy="566374"/>
            </a:xfrm>
            <a:prstGeom prst="rect">
              <a:avLst/>
            </a:prstGeom>
          </p:spPr>
          <p:txBody>
            <a:bodyPr vert="horz" wrap="square" lIns="0" tIns="28575" rIns="0" bIns="0" rtlCol="0">
              <a:spAutoFit/>
            </a:bodyPr>
            <a:lstStyle/>
            <a:p>
              <a:pPr marL="335915" marR="5080" indent="-323850">
                <a:lnSpc>
                  <a:spcPts val="2090"/>
                </a:lnSpc>
                <a:spcBef>
                  <a:spcPts val="225"/>
                </a:spcBef>
              </a:pPr>
              <a:r>
                <a:rPr lang="en-US" sz="1200" dirty="0">
                  <a:latin typeface="Corbel" panose="020B0503020204020204" pitchFamily="34" charset="0"/>
                  <a:cs typeface="Calibri"/>
                </a:rPr>
                <a:t>I</a:t>
              </a:r>
              <a:r>
                <a:rPr sz="1200" dirty="0">
                  <a:latin typeface="Corbel" panose="020B0503020204020204" pitchFamily="34" charset="0"/>
                  <a:cs typeface="Calibri"/>
                </a:rPr>
                <a:t>nput</a:t>
              </a:r>
              <a:endParaRPr lang="en-US" sz="1200" spc="-80" dirty="0">
                <a:latin typeface="Corbel" panose="020B0503020204020204" pitchFamily="34" charset="0"/>
                <a:cs typeface="Calibri"/>
              </a:endParaRPr>
            </a:p>
            <a:p>
              <a:pPr marL="335915" marR="5080" indent="-323850">
                <a:lnSpc>
                  <a:spcPts val="2090"/>
                </a:lnSpc>
                <a:spcBef>
                  <a:spcPts val="225"/>
                </a:spcBef>
              </a:pPr>
              <a:r>
                <a:rPr lang="en-US" sz="1200" dirty="0">
                  <a:latin typeface="Corbel" panose="020B0503020204020204" pitchFamily="34" charset="0"/>
                  <a:cs typeface="Calibri"/>
                </a:rPr>
                <a:t>embedding</a:t>
              </a:r>
              <a:endParaRPr sz="1200" dirty="0">
                <a:latin typeface="Corbel" panose="020B0503020204020204" pitchFamily="34" charset="0"/>
                <a:cs typeface="Calibri"/>
              </a:endParaRPr>
            </a:p>
          </p:txBody>
        </p:sp>
        <p:sp>
          <p:nvSpPr>
            <p:cNvPr id="146" name="object 51">
              <a:extLst>
                <a:ext uri="{FF2B5EF4-FFF2-40B4-BE49-F238E27FC236}">
                  <a16:creationId xmlns:a16="http://schemas.microsoft.com/office/drawing/2014/main" id="{7399865C-DCDB-E384-BC08-02F0B09C2834}"/>
                </a:ext>
              </a:extLst>
            </p:cNvPr>
            <p:cNvSpPr/>
            <p:nvPr/>
          </p:nvSpPr>
          <p:spPr>
            <a:xfrm>
              <a:off x="1151090" y="3573058"/>
              <a:ext cx="165475" cy="1122125"/>
            </a:xfrm>
            <a:custGeom>
              <a:avLst/>
              <a:gdLst/>
              <a:ahLst/>
              <a:cxnLst/>
              <a:rect l="l" t="t" r="r" b="b"/>
              <a:pathLst>
                <a:path w="156210" h="320675">
                  <a:moveTo>
                    <a:pt x="155608" y="320423"/>
                  </a:moveTo>
                  <a:lnTo>
                    <a:pt x="125323" y="315638"/>
                  </a:lnTo>
                  <a:lnTo>
                    <a:pt x="100592" y="302588"/>
                  </a:lnTo>
                  <a:lnTo>
                    <a:pt x="83918" y="283234"/>
                  </a:lnTo>
                  <a:lnTo>
                    <a:pt x="77804" y="259533"/>
                  </a:lnTo>
                  <a:lnTo>
                    <a:pt x="77804" y="221100"/>
                  </a:lnTo>
                  <a:lnTo>
                    <a:pt x="71689" y="197399"/>
                  </a:lnTo>
                  <a:lnTo>
                    <a:pt x="55015" y="178045"/>
                  </a:lnTo>
                  <a:lnTo>
                    <a:pt x="30284" y="164996"/>
                  </a:lnTo>
                  <a:lnTo>
                    <a:pt x="0" y="160211"/>
                  </a:lnTo>
                  <a:lnTo>
                    <a:pt x="30284" y="155426"/>
                  </a:lnTo>
                  <a:lnTo>
                    <a:pt x="55015" y="142377"/>
                  </a:lnTo>
                  <a:lnTo>
                    <a:pt x="71689" y="123023"/>
                  </a:lnTo>
                  <a:lnTo>
                    <a:pt x="77804" y="99322"/>
                  </a:lnTo>
                  <a:lnTo>
                    <a:pt x="77804" y="60889"/>
                  </a:lnTo>
                  <a:lnTo>
                    <a:pt x="83918" y="37188"/>
                  </a:lnTo>
                  <a:lnTo>
                    <a:pt x="100592" y="17834"/>
                  </a:lnTo>
                  <a:lnTo>
                    <a:pt x="125323" y="4784"/>
                  </a:lnTo>
                  <a:lnTo>
                    <a:pt x="155608" y="0"/>
                  </a:lnTo>
                </a:path>
              </a:pathLst>
            </a:custGeom>
            <a:ln w="12700">
              <a:solidFill>
                <a:srgbClr val="000000"/>
              </a:solidFill>
            </a:ln>
          </p:spPr>
          <p:txBody>
            <a:bodyPr wrap="square" lIns="0" tIns="0" rIns="0" bIns="0" rtlCol="0"/>
            <a:lstStyle/>
            <a:p>
              <a:endParaRPr dirty="0">
                <a:latin typeface="Corbel" panose="020B0503020204020204" pitchFamily="34" charset="0"/>
              </a:endParaRPr>
            </a:p>
          </p:txBody>
        </p:sp>
      </p:grpSp>
      <p:grpSp>
        <p:nvGrpSpPr>
          <p:cNvPr id="141" name="Group 140">
            <a:extLst>
              <a:ext uri="{FF2B5EF4-FFF2-40B4-BE49-F238E27FC236}">
                <a16:creationId xmlns:a16="http://schemas.microsoft.com/office/drawing/2014/main" id="{E1B59008-274F-0E6F-EC56-BFFE31434F48}"/>
              </a:ext>
            </a:extLst>
          </p:cNvPr>
          <p:cNvGrpSpPr/>
          <p:nvPr/>
        </p:nvGrpSpPr>
        <p:grpSpPr>
          <a:xfrm>
            <a:off x="279295" y="1609004"/>
            <a:ext cx="3976312" cy="553159"/>
            <a:chOff x="279295" y="1609004"/>
            <a:chExt cx="3976312" cy="553159"/>
          </a:xfrm>
        </p:grpSpPr>
        <p:sp>
          <p:nvSpPr>
            <p:cNvPr id="133" name="object 132">
              <a:extLst>
                <a:ext uri="{FF2B5EF4-FFF2-40B4-BE49-F238E27FC236}">
                  <a16:creationId xmlns:a16="http://schemas.microsoft.com/office/drawing/2014/main" id="{1004BAE8-494D-EBE9-1578-8BA32B207B8A}"/>
                </a:ext>
              </a:extLst>
            </p:cNvPr>
            <p:cNvSpPr txBox="1"/>
            <p:nvPr/>
          </p:nvSpPr>
          <p:spPr>
            <a:xfrm>
              <a:off x="1296982" y="1609004"/>
              <a:ext cx="2958625" cy="286617"/>
            </a:xfrm>
            <a:prstGeom prst="rect">
              <a:avLst/>
            </a:prstGeom>
          </p:spPr>
          <p:txBody>
            <a:bodyPr vert="horz" wrap="square" lIns="0" tIns="9525" rIns="0" bIns="0" rtlCol="0">
              <a:spAutoFit/>
            </a:bodyPr>
            <a:lstStyle/>
            <a:p>
              <a:pPr marL="9525">
                <a:spcBef>
                  <a:spcPts val="75"/>
                </a:spcBef>
              </a:pPr>
              <a:r>
                <a:rPr sz="1800" spc="-4" dirty="0">
                  <a:solidFill>
                    <a:srgbClr val="175E54"/>
                  </a:solidFill>
                  <a:latin typeface="Corbel" panose="020B0503020204020204" pitchFamily="34" charset="0"/>
                  <a:cs typeface="Calibri"/>
                </a:rPr>
                <a:t>output</a:t>
              </a:r>
              <a:r>
                <a:rPr sz="1800" spc="-41" dirty="0">
                  <a:solidFill>
                    <a:srgbClr val="175E54"/>
                  </a:solidFill>
                  <a:latin typeface="Corbel" panose="020B0503020204020204" pitchFamily="34" charset="0"/>
                  <a:cs typeface="Calibri"/>
                </a:rPr>
                <a:t> </a:t>
              </a:r>
              <a:r>
                <a:rPr sz="1800" spc="-4" dirty="0">
                  <a:solidFill>
                    <a:srgbClr val="175E54"/>
                  </a:solidFill>
                  <a:latin typeface="Corbel" panose="020B0503020204020204" pitchFamily="34" charset="0"/>
                  <a:cs typeface="Calibri"/>
                </a:rPr>
                <a:t>distribution</a:t>
              </a:r>
              <a:endParaRPr sz="1800" dirty="0">
                <a:latin typeface="Corbel" panose="020B0503020204020204" pitchFamily="34" charset="0"/>
                <a:cs typeface="Calibri"/>
              </a:endParaRPr>
            </a:p>
          </p:txBody>
        </p:sp>
        <p:pic>
          <p:nvPicPr>
            <p:cNvPr id="134" name="object 133">
              <a:extLst>
                <a:ext uri="{FF2B5EF4-FFF2-40B4-BE49-F238E27FC236}">
                  <a16:creationId xmlns:a16="http://schemas.microsoft.com/office/drawing/2014/main" id="{978DB3F3-D981-1475-36B9-CCB06825B9EC}"/>
                </a:ext>
              </a:extLst>
            </p:cNvPr>
            <p:cNvPicPr/>
            <p:nvPr/>
          </p:nvPicPr>
          <p:blipFill>
            <a:blip r:embed="rId9" cstate="print"/>
            <a:stretch>
              <a:fillRect/>
            </a:stretch>
          </p:blipFill>
          <p:spPr>
            <a:xfrm>
              <a:off x="1612349" y="1874386"/>
              <a:ext cx="2217023" cy="287777"/>
            </a:xfrm>
            <a:prstGeom prst="rect">
              <a:avLst/>
            </a:prstGeom>
          </p:spPr>
        </p:pic>
        <p:sp>
          <p:nvSpPr>
            <p:cNvPr id="147" name="object 56">
              <a:extLst>
                <a:ext uri="{FF2B5EF4-FFF2-40B4-BE49-F238E27FC236}">
                  <a16:creationId xmlns:a16="http://schemas.microsoft.com/office/drawing/2014/main" id="{007F2217-45DC-43A5-7EC9-BB822C7B502B}"/>
                </a:ext>
              </a:extLst>
            </p:cNvPr>
            <p:cNvSpPr txBox="1"/>
            <p:nvPr/>
          </p:nvSpPr>
          <p:spPr>
            <a:xfrm>
              <a:off x="279295" y="1695561"/>
              <a:ext cx="937894" cy="278153"/>
            </a:xfrm>
            <a:prstGeom prst="rect">
              <a:avLst/>
            </a:prstGeom>
          </p:spPr>
          <p:txBody>
            <a:bodyPr vert="horz" wrap="square" lIns="0" tIns="28575" rIns="0" bIns="0" rtlCol="0">
              <a:spAutoFit/>
            </a:bodyPr>
            <a:lstStyle/>
            <a:p>
              <a:pPr marL="12700" marR="5080" indent="187325">
                <a:lnSpc>
                  <a:spcPts val="2090"/>
                </a:lnSpc>
                <a:spcBef>
                  <a:spcPts val="225"/>
                </a:spcBef>
              </a:pPr>
              <a:r>
                <a:rPr sz="1200" dirty="0">
                  <a:latin typeface="Corbel" panose="020B0503020204020204" pitchFamily="34" charset="0"/>
                  <a:cs typeface="Calibri"/>
                </a:rPr>
                <a:t>ou</a:t>
              </a:r>
              <a:r>
                <a:rPr sz="1200" spc="-5" dirty="0">
                  <a:latin typeface="Corbel" panose="020B0503020204020204" pitchFamily="34" charset="0"/>
                  <a:cs typeface="Calibri"/>
                </a:rPr>
                <a:t>t</a:t>
              </a:r>
              <a:r>
                <a:rPr sz="1200" dirty="0">
                  <a:latin typeface="Corbel" panose="020B0503020204020204" pitchFamily="34" charset="0"/>
                  <a:cs typeface="Calibri"/>
                </a:rPr>
                <a:t>pu</a:t>
              </a:r>
              <a:r>
                <a:rPr sz="1200" spc="-5" dirty="0">
                  <a:latin typeface="Corbel" panose="020B0503020204020204" pitchFamily="34" charset="0"/>
                  <a:cs typeface="Calibri"/>
                </a:rPr>
                <a:t>t</a:t>
              </a:r>
              <a:r>
                <a:rPr lang="en-US" sz="1200" spc="-5" dirty="0">
                  <a:latin typeface="Corbel" panose="020B0503020204020204" pitchFamily="34" charset="0"/>
                  <a:cs typeface="Calibri"/>
                </a:rPr>
                <a:t>s</a:t>
              </a:r>
              <a:endParaRPr sz="1200" dirty="0">
                <a:latin typeface="Corbel" panose="020B0503020204020204" pitchFamily="34" charset="0"/>
                <a:cs typeface="Calibri"/>
              </a:endParaRPr>
            </a:p>
          </p:txBody>
        </p:sp>
        <p:sp>
          <p:nvSpPr>
            <p:cNvPr id="148" name="object 57">
              <a:extLst>
                <a:ext uri="{FF2B5EF4-FFF2-40B4-BE49-F238E27FC236}">
                  <a16:creationId xmlns:a16="http://schemas.microsoft.com/office/drawing/2014/main" id="{6232A7B1-755F-53BB-E641-BA729469A12B}"/>
                </a:ext>
              </a:extLst>
            </p:cNvPr>
            <p:cNvSpPr/>
            <p:nvPr/>
          </p:nvSpPr>
          <p:spPr>
            <a:xfrm>
              <a:off x="1133695" y="1697491"/>
              <a:ext cx="123004" cy="320675"/>
            </a:xfrm>
            <a:custGeom>
              <a:avLst/>
              <a:gdLst/>
              <a:ahLst/>
              <a:cxnLst/>
              <a:rect l="l" t="t" r="r" b="b"/>
              <a:pathLst>
                <a:path w="156210" h="320675">
                  <a:moveTo>
                    <a:pt x="155608" y="320423"/>
                  </a:moveTo>
                  <a:lnTo>
                    <a:pt x="125323" y="315638"/>
                  </a:lnTo>
                  <a:lnTo>
                    <a:pt x="100592" y="302588"/>
                  </a:lnTo>
                  <a:lnTo>
                    <a:pt x="83918" y="283234"/>
                  </a:lnTo>
                  <a:lnTo>
                    <a:pt x="77804" y="259533"/>
                  </a:lnTo>
                  <a:lnTo>
                    <a:pt x="77804" y="221100"/>
                  </a:lnTo>
                  <a:lnTo>
                    <a:pt x="71689" y="197399"/>
                  </a:lnTo>
                  <a:lnTo>
                    <a:pt x="55015" y="178045"/>
                  </a:lnTo>
                  <a:lnTo>
                    <a:pt x="30284" y="164996"/>
                  </a:lnTo>
                  <a:lnTo>
                    <a:pt x="0" y="160211"/>
                  </a:lnTo>
                  <a:lnTo>
                    <a:pt x="30284" y="155426"/>
                  </a:lnTo>
                  <a:lnTo>
                    <a:pt x="55015" y="142377"/>
                  </a:lnTo>
                  <a:lnTo>
                    <a:pt x="71689" y="123023"/>
                  </a:lnTo>
                  <a:lnTo>
                    <a:pt x="77804" y="99322"/>
                  </a:lnTo>
                  <a:lnTo>
                    <a:pt x="77804" y="60889"/>
                  </a:lnTo>
                  <a:lnTo>
                    <a:pt x="83918" y="37188"/>
                  </a:lnTo>
                  <a:lnTo>
                    <a:pt x="100592" y="17834"/>
                  </a:lnTo>
                  <a:lnTo>
                    <a:pt x="125323" y="4784"/>
                  </a:lnTo>
                  <a:lnTo>
                    <a:pt x="155608" y="0"/>
                  </a:lnTo>
                </a:path>
              </a:pathLst>
            </a:custGeom>
            <a:ln w="12700">
              <a:solidFill>
                <a:srgbClr val="000000"/>
              </a:solidFill>
            </a:ln>
          </p:spPr>
          <p:txBody>
            <a:bodyPr wrap="square" lIns="0" tIns="0" rIns="0" bIns="0" rtlCol="0"/>
            <a:lstStyle/>
            <a:p>
              <a:endParaRPr dirty="0">
                <a:latin typeface="Corbel" panose="020B0503020204020204" pitchFamily="34" charset="0"/>
              </a:endParaRPr>
            </a:p>
          </p:txBody>
        </p:sp>
      </p:grpSp>
      <p:grpSp>
        <p:nvGrpSpPr>
          <p:cNvPr id="128" name="Group 127">
            <a:extLst>
              <a:ext uri="{FF2B5EF4-FFF2-40B4-BE49-F238E27FC236}">
                <a16:creationId xmlns:a16="http://schemas.microsoft.com/office/drawing/2014/main" id="{620C358A-B4E0-663F-0C78-E044CBE4BE65}"/>
              </a:ext>
            </a:extLst>
          </p:cNvPr>
          <p:cNvGrpSpPr/>
          <p:nvPr/>
        </p:nvGrpSpPr>
        <p:grpSpPr>
          <a:xfrm>
            <a:off x="4175479" y="2253900"/>
            <a:ext cx="3480930" cy="1296859"/>
            <a:chOff x="4175479" y="2253900"/>
            <a:chExt cx="3480930" cy="1296859"/>
          </a:xfrm>
        </p:grpSpPr>
        <p:sp>
          <p:nvSpPr>
            <p:cNvPr id="60" name="object 59">
              <a:extLst>
                <a:ext uri="{FF2B5EF4-FFF2-40B4-BE49-F238E27FC236}">
                  <a16:creationId xmlns:a16="http://schemas.microsoft.com/office/drawing/2014/main" id="{22E14FD0-5BB1-AFB3-FFFA-1486DBDD087D}"/>
                </a:ext>
              </a:extLst>
            </p:cNvPr>
            <p:cNvSpPr/>
            <p:nvPr/>
          </p:nvSpPr>
          <p:spPr>
            <a:xfrm>
              <a:off x="5385941" y="2786601"/>
              <a:ext cx="496694" cy="82575"/>
            </a:xfrm>
            <a:custGeom>
              <a:avLst/>
              <a:gdLst/>
              <a:ahLst/>
              <a:cxnLst/>
              <a:rect l="l" t="t" r="r" b="b"/>
              <a:pathLst>
                <a:path w="699770" h="111125">
                  <a:moveTo>
                    <a:pt x="604459" y="0"/>
                  </a:moveTo>
                  <a:lnTo>
                    <a:pt x="598625" y="1535"/>
                  </a:lnTo>
                  <a:lnTo>
                    <a:pt x="593324" y="10623"/>
                  </a:lnTo>
                  <a:lnTo>
                    <a:pt x="594859" y="16455"/>
                  </a:lnTo>
                  <a:lnTo>
                    <a:pt x="645170" y="45803"/>
                  </a:lnTo>
                  <a:lnTo>
                    <a:pt x="680402" y="45803"/>
                  </a:lnTo>
                  <a:lnTo>
                    <a:pt x="680402" y="64853"/>
                  </a:lnTo>
                  <a:lnTo>
                    <a:pt x="645170" y="64853"/>
                  </a:lnTo>
                  <a:lnTo>
                    <a:pt x="594859" y="94202"/>
                  </a:lnTo>
                  <a:lnTo>
                    <a:pt x="593324" y="100034"/>
                  </a:lnTo>
                  <a:lnTo>
                    <a:pt x="598625" y="109122"/>
                  </a:lnTo>
                  <a:lnTo>
                    <a:pt x="604457" y="110656"/>
                  </a:lnTo>
                  <a:lnTo>
                    <a:pt x="682977" y="64853"/>
                  </a:lnTo>
                  <a:lnTo>
                    <a:pt x="680402" y="64853"/>
                  </a:lnTo>
                  <a:lnTo>
                    <a:pt x="682979" y="64852"/>
                  </a:lnTo>
                  <a:lnTo>
                    <a:pt x="699306" y="55328"/>
                  </a:lnTo>
                  <a:lnTo>
                    <a:pt x="604459" y="0"/>
                  </a:lnTo>
                  <a:close/>
                </a:path>
                <a:path w="699770" h="111125">
                  <a:moveTo>
                    <a:pt x="661499" y="55328"/>
                  </a:moveTo>
                  <a:lnTo>
                    <a:pt x="645171" y="64853"/>
                  </a:lnTo>
                  <a:lnTo>
                    <a:pt x="680402" y="64853"/>
                  </a:lnTo>
                  <a:lnTo>
                    <a:pt x="680402" y="63555"/>
                  </a:lnTo>
                  <a:lnTo>
                    <a:pt x="675603" y="63555"/>
                  </a:lnTo>
                  <a:lnTo>
                    <a:pt x="661499" y="55328"/>
                  </a:lnTo>
                  <a:close/>
                </a:path>
                <a:path w="699770" h="111125">
                  <a:moveTo>
                    <a:pt x="0" y="45802"/>
                  </a:moveTo>
                  <a:lnTo>
                    <a:pt x="0" y="64852"/>
                  </a:lnTo>
                  <a:lnTo>
                    <a:pt x="645173" y="64852"/>
                  </a:lnTo>
                  <a:lnTo>
                    <a:pt x="661499" y="55328"/>
                  </a:lnTo>
                  <a:lnTo>
                    <a:pt x="645170" y="45803"/>
                  </a:lnTo>
                  <a:lnTo>
                    <a:pt x="0" y="45802"/>
                  </a:lnTo>
                  <a:close/>
                </a:path>
                <a:path w="699770" h="111125">
                  <a:moveTo>
                    <a:pt x="675603" y="47101"/>
                  </a:moveTo>
                  <a:lnTo>
                    <a:pt x="661499" y="55328"/>
                  </a:lnTo>
                  <a:lnTo>
                    <a:pt x="675603" y="63555"/>
                  </a:lnTo>
                  <a:lnTo>
                    <a:pt x="675603" y="47101"/>
                  </a:lnTo>
                  <a:close/>
                </a:path>
                <a:path w="699770" h="111125">
                  <a:moveTo>
                    <a:pt x="680402" y="47101"/>
                  </a:moveTo>
                  <a:lnTo>
                    <a:pt x="675603" y="47101"/>
                  </a:lnTo>
                  <a:lnTo>
                    <a:pt x="675603" y="63555"/>
                  </a:lnTo>
                  <a:lnTo>
                    <a:pt x="680402" y="63555"/>
                  </a:lnTo>
                  <a:lnTo>
                    <a:pt x="680402" y="47101"/>
                  </a:lnTo>
                  <a:close/>
                </a:path>
                <a:path w="699770" h="111125">
                  <a:moveTo>
                    <a:pt x="645170" y="45803"/>
                  </a:moveTo>
                  <a:lnTo>
                    <a:pt x="661499" y="55328"/>
                  </a:lnTo>
                  <a:lnTo>
                    <a:pt x="675603" y="47101"/>
                  </a:lnTo>
                  <a:lnTo>
                    <a:pt x="680402" y="47101"/>
                  </a:lnTo>
                  <a:lnTo>
                    <a:pt x="680402" y="45803"/>
                  </a:lnTo>
                  <a:lnTo>
                    <a:pt x="645170"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61" name="object 60">
              <a:extLst>
                <a:ext uri="{FF2B5EF4-FFF2-40B4-BE49-F238E27FC236}">
                  <a16:creationId xmlns:a16="http://schemas.microsoft.com/office/drawing/2014/main" id="{4DFE832E-FE8C-2890-9F26-126DFBECE206}"/>
                </a:ext>
              </a:extLst>
            </p:cNvPr>
            <p:cNvPicPr/>
            <p:nvPr/>
          </p:nvPicPr>
          <p:blipFill>
            <a:blip r:embed="rId10" cstate="print"/>
            <a:stretch>
              <a:fillRect/>
            </a:stretch>
          </p:blipFill>
          <p:spPr>
            <a:xfrm>
              <a:off x="5466394" y="2587122"/>
              <a:ext cx="303349" cy="217105"/>
            </a:xfrm>
            <a:prstGeom prst="rect">
              <a:avLst/>
            </a:prstGeom>
          </p:spPr>
        </p:pic>
        <p:grpSp>
          <p:nvGrpSpPr>
            <p:cNvPr id="153" name="Group 152">
              <a:extLst>
                <a:ext uri="{FF2B5EF4-FFF2-40B4-BE49-F238E27FC236}">
                  <a16:creationId xmlns:a16="http://schemas.microsoft.com/office/drawing/2014/main" id="{64429463-383C-6A53-0798-67D186FCCA63}"/>
                </a:ext>
              </a:extLst>
            </p:cNvPr>
            <p:cNvGrpSpPr/>
            <p:nvPr/>
          </p:nvGrpSpPr>
          <p:grpSpPr>
            <a:xfrm>
              <a:off x="5722190" y="2253900"/>
              <a:ext cx="419698" cy="972606"/>
              <a:chOff x="5722190" y="2253900"/>
              <a:chExt cx="419698" cy="972606"/>
            </a:xfrm>
          </p:grpSpPr>
          <p:pic>
            <p:nvPicPr>
              <p:cNvPr id="56" name="object 55">
                <a:extLst>
                  <a:ext uri="{FF2B5EF4-FFF2-40B4-BE49-F238E27FC236}">
                    <a16:creationId xmlns:a16="http://schemas.microsoft.com/office/drawing/2014/main" id="{6984EB76-F47B-132C-CAB8-81BE68454DE6}"/>
                  </a:ext>
                </a:extLst>
              </p:cNvPr>
              <p:cNvPicPr/>
              <p:nvPr/>
            </p:nvPicPr>
            <p:blipFill>
              <a:blip r:embed="rId11" cstate="print"/>
              <a:stretch>
                <a:fillRect/>
              </a:stretch>
            </p:blipFill>
            <p:spPr>
              <a:xfrm>
                <a:off x="5957294" y="2498556"/>
                <a:ext cx="117367" cy="129294"/>
              </a:xfrm>
              <a:prstGeom prst="rect">
                <a:avLst/>
              </a:prstGeom>
            </p:spPr>
          </p:pic>
          <p:pic>
            <p:nvPicPr>
              <p:cNvPr id="57" name="object 56">
                <a:extLst>
                  <a:ext uri="{FF2B5EF4-FFF2-40B4-BE49-F238E27FC236}">
                    <a16:creationId xmlns:a16="http://schemas.microsoft.com/office/drawing/2014/main" id="{6D2E39D6-3678-2B2E-B6FC-266202442024}"/>
                  </a:ext>
                </a:extLst>
              </p:cNvPr>
              <p:cNvPicPr/>
              <p:nvPr/>
            </p:nvPicPr>
            <p:blipFill>
              <a:blip r:embed="rId11" cstate="print"/>
              <a:stretch>
                <a:fillRect/>
              </a:stretch>
            </p:blipFill>
            <p:spPr>
              <a:xfrm>
                <a:off x="5957294" y="2671263"/>
                <a:ext cx="117367" cy="129294"/>
              </a:xfrm>
              <a:prstGeom prst="rect">
                <a:avLst/>
              </a:prstGeom>
            </p:spPr>
          </p:pic>
          <p:pic>
            <p:nvPicPr>
              <p:cNvPr id="58" name="object 57">
                <a:extLst>
                  <a:ext uri="{FF2B5EF4-FFF2-40B4-BE49-F238E27FC236}">
                    <a16:creationId xmlns:a16="http://schemas.microsoft.com/office/drawing/2014/main" id="{9E52712E-C005-E30B-5DC6-625B57BAF1DF}"/>
                  </a:ext>
                </a:extLst>
              </p:cNvPr>
              <p:cNvPicPr/>
              <p:nvPr/>
            </p:nvPicPr>
            <p:blipFill>
              <a:blip r:embed="rId11" cstate="print"/>
              <a:stretch>
                <a:fillRect/>
              </a:stretch>
            </p:blipFill>
            <p:spPr>
              <a:xfrm>
                <a:off x="5957294" y="2843970"/>
                <a:ext cx="117367" cy="129294"/>
              </a:xfrm>
              <a:prstGeom prst="rect">
                <a:avLst/>
              </a:prstGeom>
            </p:spPr>
          </p:pic>
          <p:pic>
            <p:nvPicPr>
              <p:cNvPr id="59" name="object 58">
                <a:extLst>
                  <a:ext uri="{FF2B5EF4-FFF2-40B4-BE49-F238E27FC236}">
                    <a16:creationId xmlns:a16="http://schemas.microsoft.com/office/drawing/2014/main" id="{E77EF8E9-9E09-DD17-70D0-90F7A4428580}"/>
                  </a:ext>
                </a:extLst>
              </p:cNvPr>
              <p:cNvPicPr/>
              <p:nvPr/>
            </p:nvPicPr>
            <p:blipFill>
              <a:blip r:embed="rId12" cstate="print"/>
              <a:stretch>
                <a:fillRect/>
              </a:stretch>
            </p:blipFill>
            <p:spPr>
              <a:xfrm>
                <a:off x="5957294" y="3016676"/>
                <a:ext cx="117367" cy="129294"/>
              </a:xfrm>
              <a:prstGeom prst="rect">
                <a:avLst/>
              </a:prstGeom>
            </p:spPr>
          </p:pic>
          <p:pic>
            <p:nvPicPr>
              <p:cNvPr id="62" name="object 61">
                <a:extLst>
                  <a:ext uri="{FF2B5EF4-FFF2-40B4-BE49-F238E27FC236}">
                    <a16:creationId xmlns:a16="http://schemas.microsoft.com/office/drawing/2014/main" id="{CD0D179E-31D3-BB6B-A2F4-AEE7FF627D70}"/>
                  </a:ext>
                </a:extLst>
              </p:cNvPr>
              <p:cNvPicPr/>
              <p:nvPr/>
            </p:nvPicPr>
            <p:blipFill>
              <a:blip r:embed="rId13" cstate="print"/>
              <a:stretch>
                <a:fillRect/>
              </a:stretch>
            </p:blipFill>
            <p:spPr>
              <a:xfrm>
                <a:off x="5722190" y="2253900"/>
                <a:ext cx="237985" cy="157637"/>
              </a:xfrm>
              <a:prstGeom prst="rect">
                <a:avLst/>
              </a:prstGeom>
            </p:spPr>
          </p:pic>
          <p:sp>
            <p:nvSpPr>
              <p:cNvPr id="63" name="object 62">
                <a:extLst>
                  <a:ext uri="{FF2B5EF4-FFF2-40B4-BE49-F238E27FC236}">
                    <a16:creationId xmlns:a16="http://schemas.microsoft.com/office/drawing/2014/main" id="{8E72FF81-D77A-B815-C79E-A5780206B4AD}"/>
                  </a:ext>
                </a:extLst>
              </p:cNvPr>
              <p:cNvSpPr/>
              <p:nvPr/>
            </p:nvSpPr>
            <p:spPr>
              <a:xfrm>
                <a:off x="5882273"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66" name="object 65">
              <a:extLst>
                <a:ext uri="{FF2B5EF4-FFF2-40B4-BE49-F238E27FC236}">
                  <a16:creationId xmlns:a16="http://schemas.microsoft.com/office/drawing/2014/main" id="{2E441058-38B6-B503-473E-A72E479C8C29}"/>
                </a:ext>
              </a:extLst>
            </p:cNvPr>
            <p:cNvSpPr/>
            <p:nvPr/>
          </p:nvSpPr>
          <p:spPr>
            <a:xfrm>
              <a:off x="6136377" y="2793472"/>
              <a:ext cx="496694" cy="82575"/>
            </a:xfrm>
            <a:custGeom>
              <a:avLst/>
              <a:gdLst/>
              <a:ahLst/>
              <a:cxnLst/>
              <a:rect l="l" t="t" r="r" b="b"/>
              <a:pathLst>
                <a:path w="699770" h="111125">
                  <a:moveTo>
                    <a:pt x="661499" y="55328"/>
                  </a:moveTo>
                  <a:lnTo>
                    <a:pt x="594860" y="94200"/>
                  </a:lnTo>
                  <a:lnTo>
                    <a:pt x="593326" y="100032"/>
                  </a:lnTo>
                  <a:lnTo>
                    <a:pt x="598627" y="109120"/>
                  </a:lnTo>
                  <a:lnTo>
                    <a:pt x="604459" y="110656"/>
                  </a:lnTo>
                  <a:lnTo>
                    <a:pt x="682979" y="64852"/>
                  </a:lnTo>
                  <a:lnTo>
                    <a:pt x="680403" y="64852"/>
                  </a:lnTo>
                  <a:lnTo>
                    <a:pt x="680403" y="63555"/>
                  </a:lnTo>
                  <a:lnTo>
                    <a:pt x="675604" y="63555"/>
                  </a:lnTo>
                  <a:lnTo>
                    <a:pt x="661499" y="55328"/>
                  </a:lnTo>
                  <a:close/>
                </a:path>
                <a:path w="699770" h="111125">
                  <a:moveTo>
                    <a:pt x="645170" y="45802"/>
                  </a:moveTo>
                  <a:lnTo>
                    <a:pt x="0" y="45802"/>
                  </a:lnTo>
                  <a:lnTo>
                    <a:pt x="0" y="64852"/>
                  </a:lnTo>
                  <a:lnTo>
                    <a:pt x="645172" y="64852"/>
                  </a:lnTo>
                  <a:lnTo>
                    <a:pt x="661499" y="55328"/>
                  </a:lnTo>
                  <a:lnTo>
                    <a:pt x="645170" y="45802"/>
                  </a:lnTo>
                  <a:close/>
                </a:path>
                <a:path w="699770" h="111125">
                  <a:moveTo>
                    <a:pt x="682978" y="45802"/>
                  </a:moveTo>
                  <a:lnTo>
                    <a:pt x="680403" y="45802"/>
                  </a:lnTo>
                  <a:lnTo>
                    <a:pt x="680403" y="64852"/>
                  </a:lnTo>
                  <a:lnTo>
                    <a:pt x="682979" y="64852"/>
                  </a:lnTo>
                  <a:lnTo>
                    <a:pt x="699307" y="55327"/>
                  </a:lnTo>
                  <a:lnTo>
                    <a:pt x="682978" y="45802"/>
                  </a:lnTo>
                  <a:close/>
                </a:path>
                <a:path w="699770" h="111125">
                  <a:moveTo>
                    <a:pt x="675604" y="47100"/>
                  </a:moveTo>
                  <a:lnTo>
                    <a:pt x="661499" y="55328"/>
                  </a:lnTo>
                  <a:lnTo>
                    <a:pt x="675604" y="63555"/>
                  </a:lnTo>
                  <a:lnTo>
                    <a:pt x="675604" y="47100"/>
                  </a:lnTo>
                  <a:close/>
                </a:path>
                <a:path w="699770" h="111125">
                  <a:moveTo>
                    <a:pt x="680403" y="47100"/>
                  </a:moveTo>
                  <a:lnTo>
                    <a:pt x="675604" y="47100"/>
                  </a:lnTo>
                  <a:lnTo>
                    <a:pt x="675604" y="63555"/>
                  </a:lnTo>
                  <a:lnTo>
                    <a:pt x="680403" y="63555"/>
                  </a:lnTo>
                  <a:lnTo>
                    <a:pt x="680403" y="47100"/>
                  </a:lnTo>
                  <a:close/>
                </a:path>
                <a:path w="699770" h="111125">
                  <a:moveTo>
                    <a:pt x="604459" y="0"/>
                  </a:moveTo>
                  <a:lnTo>
                    <a:pt x="598627" y="1534"/>
                  </a:lnTo>
                  <a:lnTo>
                    <a:pt x="593326" y="10622"/>
                  </a:lnTo>
                  <a:lnTo>
                    <a:pt x="594860" y="16454"/>
                  </a:lnTo>
                  <a:lnTo>
                    <a:pt x="661500" y="55327"/>
                  </a:lnTo>
                  <a:lnTo>
                    <a:pt x="675604" y="47100"/>
                  </a:lnTo>
                  <a:lnTo>
                    <a:pt x="680403" y="47100"/>
                  </a:lnTo>
                  <a:lnTo>
                    <a:pt x="680403" y="45802"/>
                  </a:lnTo>
                  <a:lnTo>
                    <a:pt x="682978" y="45802"/>
                  </a:lnTo>
                  <a:lnTo>
                    <a:pt x="604459" y="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67" name="object 66">
              <a:extLst>
                <a:ext uri="{FF2B5EF4-FFF2-40B4-BE49-F238E27FC236}">
                  <a16:creationId xmlns:a16="http://schemas.microsoft.com/office/drawing/2014/main" id="{2D5B3ACD-6078-B497-F3A3-47AAA551EA34}"/>
                </a:ext>
              </a:extLst>
            </p:cNvPr>
            <p:cNvPicPr/>
            <p:nvPr/>
          </p:nvPicPr>
          <p:blipFill>
            <a:blip r:embed="rId10" cstate="print"/>
            <a:stretch>
              <a:fillRect/>
            </a:stretch>
          </p:blipFill>
          <p:spPr>
            <a:xfrm>
              <a:off x="6216832" y="2587122"/>
              <a:ext cx="303349" cy="217105"/>
            </a:xfrm>
            <a:prstGeom prst="rect">
              <a:avLst/>
            </a:prstGeom>
          </p:spPr>
        </p:pic>
        <p:grpSp>
          <p:nvGrpSpPr>
            <p:cNvPr id="154" name="Group 153">
              <a:extLst>
                <a:ext uri="{FF2B5EF4-FFF2-40B4-BE49-F238E27FC236}">
                  <a16:creationId xmlns:a16="http://schemas.microsoft.com/office/drawing/2014/main" id="{E408E0A3-FAF8-AF0B-3020-32E549525AE8}"/>
                </a:ext>
              </a:extLst>
            </p:cNvPr>
            <p:cNvGrpSpPr/>
            <p:nvPr/>
          </p:nvGrpSpPr>
          <p:grpSpPr>
            <a:xfrm>
              <a:off x="6475391" y="2253900"/>
              <a:ext cx="416935" cy="979476"/>
              <a:chOff x="6475391" y="2253900"/>
              <a:chExt cx="416935" cy="979476"/>
            </a:xfrm>
          </p:grpSpPr>
          <p:pic>
            <p:nvPicPr>
              <p:cNvPr id="64" name="object 63">
                <a:extLst>
                  <a:ext uri="{FF2B5EF4-FFF2-40B4-BE49-F238E27FC236}">
                    <a16:creationId xmlns:a16="http://schemas.microsoft.com/office/drawing/2014/main" id="{B9782B17-2AE5-C642-C741-8ED4392375CC}"/>
                  </a:ext>
                </a:extLst>
              </p:cNvPr>
              <p:cNvPicPr/>
              <p:nvPr/>
            </p:nvPicPr>
            <p:blipFill>
              <a:blip r:embed="rId14" cstate="print"/>
              <a:stretch>
                <a:fillRect/>
              </a:stretch>
            </p:blipFill>
            <p:spPr>
              <a:xfrm>
                <a:off x="6475391" y="2253900"/>
                <a:ext cx="233031" cy="157637"/>
              </a:xfrm>
              <a:prstGeom prst="rect">
                <a:avLst/>
              </a:prstGeom>
            </p:spPr>
          </p:pic>
          <p:sp>
            <p:nvSpPr>
              <p:cNvPr id="65" name="object 64">
                <a:extLst>
                  <a:ext uri="{FF2B5EF4-FFF2-40B4-BE49-F238E27FC236}">
                    <a16:creationId xmlns:a16="http://schemas.microsoft.com/office/drawing/2014/main" id="{061202E6-CA51-43AA-51EC-91061F1D143F}"/>
                  </a:ext>
                </a:extLst>
              </p:cNvPr>
              <p:cNvSpPr/>
              <p:nvPr/>
            </p:nvSpPr>
            <p:spPr>
              <a:xfrm>
                <a:off x="6632711" y="243593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78" name="object 77">
                <a:extLst>
                  <a:ext uri="{FF2B5EF4-FFF2-40B4-BE49-F238E27FC236}">
                    <a16:creationId xmlns:a16="http://schemas.microsoft.com/office/drawing/2014/main" id="{CCC09D37-3EA5-4422-8D0F-45D990CC2B71}"/>
                  </a:ext>
                </a:extLst>
              </p:cNvPr>
              <p:cNvPicPr/>
              <p:nvPr/>
            </p:nvPicPr>
            <p:blipFill>
              <a:blip r:embed="rId11" cstate="print"/>
              <a:stretch>
                <a:fillRect/>
              </a:stretch>
            </p:blipFill>
            <p:spPr>
              <a:xfrm>
                <a:off x="6707730" y="2505428"/>
                <a:ext cx="117367" cy="129294"/>
              </a:xfrm>
              <a:prstGeom prst="rect">
                <a:avLst/>
              </a:prstGeom>
            </p:spPr>
          </p:pic>
          <p:pic>
            <p:nvPicPr>
              <p:cNvPr id="79" name="object 78">
                <a:extLst>
                  <a:ext uri="{FF2B5EF4-FFF2-40B4-BE49-F238E27FC236}">
                    <a16:creationId xmlns:a16="http://schemas.microsoft.com/office/drawing/2014/main" id="{183889F4-623C-5F75-1DB0-95D705F97D78}"/>
                  </a:ext>
                </a:extLst>
              </p:cNvPr>
              <p:cNvPicPr/>
              <p:nvPr/>
            </p:nvPicPr>
            <p:blipFill>
              <a:blip r:embed="rId11" cstate="print"/>
              <a:stretch>
                <a:fillRect/>
              </a:stretch>
            </p:blipFill>
            <p:spPr>
              <a:xfrm>
                <a:off x="6707730" y="2678134"/>
                <a:ext cx="117367" cy="129294"/>
              </a:xfrm>
              <a:prstGeom prst="rect">
                <a:avLst/>
              </a:prstGeom>
            </p:spPr>
          </p:pic>
          <p:pic>
            <p:nvPicPr>
              <p:cNvPr id="80" name="object 79">
                <a:extLst>
                  <a:ext uri="{FF2B5EF4-FFF2-40B4-BE49-F238E27FC236}">
                    <a16:creationId xmlns:a16="http://schemas.microsoft.com/office/drawing/2014/main" id="{6B2BC6A9-7103-7366-7F0E-1DF356EC390B}"/>
                  </a:ext>
                </a:extLst>
              </p:cNvPr>
              <p:cNvPicPr/>
              <p:nvPr/>
            </p:nvPicPr>
            <p:blipFill>
              <a:blip r:embed="rId12" cstate="print"/>
              <a:stretch>
                <a:fillRect/>
              </a:stretch>
            </p:blipFill>
            <p:spPr>
              <a:xfrm>
                <a:off x="6707730" y="2850841"/>
                <a:ext cx="117367" cy="129294"/>
              </a:xfrm>
              <a:prstGeom prst="rect">
                <a:avLst/>
              </a:prstGeom>
            </p:spPr>
          </p:pic>
          <p:pic>
            <p:nvPicPr>
              <p:cNvPr id="81" name="object 80">
                <a:extLst>
                  <a:ext uri="{FF2B5EF4-FFF2-40B4-BE49-F238E27FC236}">
                    <a16:creationId xmlns:a16="http://schemas.microsoft.com/office/drawing/2014/main" id="{FD178FCD-EE53-685B-1994-63561FC014D0}"/>
                  </a:ext>
                </a:extLst>
              </p:cNvPr>
              <p:cNvPicPr/>
              <p:nvPr/>
            </p:nvPicPr>
            <p:blipFill>
              <a:blip r:embed="rId12" cstate="print"/>
              <a:stretch>
                <a:fillRect/>
              </a:stretch>
            </p:blipFill>
            <p:spPr>
              <a:xfrm>
                <a:off x="6707730" y="3023547"/>
                <a:ext cx="117367" cy="129294"/>
              </a:xfrm>
              <a:prstGeom prst="rect">
                <a:avLst/>
              </a:prstGeom>
            </p:spPr>
          </p:pic>
        </p:grpSp>
        <p:sp>
          <p:nvSpPr>
            <p:cNvPr id="82" name="object 81">
              <a:extLst>
                <a:ext uri="{FF2B5EF4-FFF2-40B4-BE49-F238E27FC236}">
                  <a16:creationId xmlns:a16="http://schemas.microsoft.com/office/drawing/2014/main" id="{3FA1E966-021B-DCAC-F5D8-DB5B411D2312}"/>
                </a:ext>
              </a:extLst>
            </p:cNvPr>
            <p:cNvSpPr/>
            <p:nvPr/>
          </p:nvSpPr>
          <p:spPr>
            <a:xfrm>
              <a:off x="6900460" y="2786601"/>
              <a:ext cx="496694" cy="82575"/>
            </a:xfrm>
            <a:custGeom>
              <a:avLst/>
              <a:gdLst/>
              <a:ahLst/>
              <a:cxnLst/>
              <a:rect l="l" t="t" r="r" b="b"/>
              <a:pathLst>
                <a:path w="699770" h="111125">
                  <a:moveTo>
                    <a:pt x="604459" y="0"/>
                  </a:moveTo>
                  <a:lnTo>
                    <a:pt x="598625" y="1535"/>
                  </a:lnTo>
                  <a:lnTo>
                    <a:pt x="593324" y="10623"/>
                  </a:lnTo>
                  <a:lnTo>
                    <a:pt x="594860" y="16455"/>
                  </a:lnTo>
                  <a:lnTo>
                    <a:pt x="645172" y="45803"/>
                  </a:lnTo>
                  <a:lnTo>
                    <a:pt x="680402" y="45803"/>
                  </a:lnTo>
                  <a:lnTo>
                    <a:pt x="680402" y="64853"/>
                  </a:lnTo>
                  <a:lnTo>
                    <a:pt x="645172" y="64853"/>
                  </a:lnTo>
                  <a:lnTo>
                    <a:pt x="594860" y="94202"/>
                  </a:lnTo>
                  <a:lnTo>
                    <a:pt x="593324" y="100034"/>
                  </a:lnTo>
                  <a:lnTo>
                    <a:pt x="598625" y="109122"/>
                  </a:lnTo>
                  <a:lnTo>
                    <a:pt x="604459" y="110656"/>
                  </a:lnTo>
                  <a:lnTo>
                    <a:pt x="682977" y="64853"/>
                  </a:lnTo>
                  <a:lnTo>
                    <a:pt x="680402" y="64853"/>
                  </a:lnTo>
                  <a:lnTo>
                    <a:pt x="682980" y="64852"/>
                  </a:lnTo>
                  <a:lnTo>
                    <a:pt x="699306" y="55328"/>
                  </a:lnTo>
                  <a:lnTo>
                    <a:pt x="604459" y="0"/>
                  </a:lnTo>
                  <a:close/>
                </a:path>
                <a:path w="699770" h="111125">
                  <a:moveTo>
                    <a:pt x="661500" y="55328"/>
                  </a:moveTo>
                  <a:lnTo>
                    <a:pt x="645172" y="64853"/>
                  </a:lnTo>
                  <a:lnTo>
                    <a:pt x="680402" y="64853"/>
                  </a:lnTo>
                  <a:lnTo>
                    <a:pt x="680402" y="63555"/>
                  </a:lnTo>
                  <a:lnTo>
                    <a:pt x="675604" y="63555"/>
                  </a:lnTo>
                  <a:lnTo>
                    <a:pt x="661500" y="55328"/>
                  </a:lnTo>
                  <a:close/>
                </a:path>
                <a:path w="699770" h="111125">
                  <a:moveTo>
                    <a:pt x="0" y="45802"/>
                  </a:moveTo>
                  <a:lnTo>
                    <a:pt x="0" y="64852"/>
                  </a:lnTo>
                  <a:lnTo>
                    <a:pt x="645174" y="64852"/>
                  </a:lnTo>
                  <a:lnTo>
                    <a:pt x="661500" y="55328"/>
                  </a:lnTo>
                  <a:lnTo>
                    <a:pt x="645172" y="45803"/>
                  </a:lnTo>
                  <a:lnTo>
                    <a:pt x="0" y="45802"/>
                  </a:lnTo>
                  <a:close/>
                </a:path>
                <a:path w="699770" h="111125">
                  <a:moveTo>
                    <a:pt x="675604" y="47101"/>
                  </a:moveTo>
                  <a:lnTo>
                    <a:pt x="661500" y="55328"/>
                  </a:lnTo>
                  <a:lnTo>
                    <a:pt x="675604" y="63555"/>
                  </a:lnTo>
                  <a:lnTo>
                    <a:pt x="675604" y="47101"/>
                  </a:lnTo>
                  <a:close/>
                </a:path>
                <a:path w="699770" h="111125">
                  <a:moveTo>
                    <a:pt x="680402" y="47101"/>
                  </a:moveTo>
                  <a:lnTo>
                    <a:pt x="675604" y="47101"/>
                  </a:lnTo>
                  <a:lnTo>
                    <a:pt x="675604" y="63555"/>
                  </a:lnTo>
                  <a:lnTo>
                    <a:pt x="680402" y="63555"/>
                  </a:lnTo>
                  <a:lnTo>
                    <a:pt x="680402" y="47101"/>
                  </a:lnTo>
                  <a:close/>
                </a:path>
                <a:path w="699770" h="111125">
                  <a:moveTo>
                    <a:pt x="645172" y="45803"/>
                  </a:moveTo>
                  <a:lnTo>
                    <a:pt x="661500" y="55328"/>
                  </a:lnTo>
                  <a:lnTo>
                    <a:pt x="675604" y="47101"/>
                  </a:lnTo>
                  <a:lnTo>
                    <a:pt x="680402" y="47101"/>
                  </a:lnTo>
                  <a:lnTo>
                    <a:pt x="680402" y="45803"/>
                  </a:lnTo>
                  <a:lnTo>
                    <a:pt x="645172"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83" name="object 82">
              <a:extLst>
                <a:ext uri="{FF2B5EF4-FFF2-40B4-BE49-F238E27FC236}">
                  <a16:creationId xmlns:a16="http://schemas.microsoft.com/office/drawing/2014/main" id="{951AD10D-4773-0FC3-B5D9-47F307CE469B}"/>
                </a:ext>
              </a:extLst>
            </p:cNvPr>
            <p:cNvPicPr/>
            <p:nvPr/>
          </p:nvPicPr>
          <p:blipFill>
            <a:blip r:embed="rId10" cstate="print"/>
            <a:stretch>
              <a:fillRect/>
            </a:stretch>
          </p:blipFill>
          <p:spPr>
            <a:xfrm>
              <a:off x="6980914" y="2587122"/>
              <a:ext cx="303349" cy="217105"/>
            </a:xfrm>
            <a:prstGeom prst="rect">
              <a:avLst/>
            </a:prstGeom>
          </p:spPr>
        </p:pic>
        <p:grpSp>
          <p:nvGrpSpPr>
            <p:cNvPr id="155" name="Group 154">
              <a:extLst>
                <a:ext uri="{FF2B5EF4-FFF2-40B4-BE49-F238E27FC236}">
                  <a16:creationId xmlns:a16="http://schemas.microsoft.com/office/drawing/2014/main" id="{269366B3-DC1C-4FE7-5638-6DE59AAAE2B4}"/>
                </a:ext>
              </a:extLst>
            </p:cNvPr>
            <p:cNvGrpSpPr/>
            <p:nvPr/>
          </p:nvGrpSpPr>
          <p:grpSpPr>
            <a:xfrm>
              <a:off x="7239866" y="2270207"/>
              <a:ext cx="416543" cy="956299"/>
              <a:chOff x="7239866" y="2270207"/>
              <a:chExt cx="416543" cy="956299"/>
            </a:xfrm>
          </p:grpSpPr>
          <p:pic>
            <p:nvPicPr>
              <p:cNvPr id="86" name="object 85">
                <a:extLst>
                  <a:ext uri="{FF2B5EF4-FFF2-40B4-BE49-F238E27FC236}">
                    <a16:creationId xmlns:a16="http://schemas.microsoft.com/office/drawing/2014/main" id="{440F578E-7F5D-B704-97C8-A7387F8977B1}"/>
                  </a:ext>
                </a:extLst>
              </p:cNvPr>
              <p:cNvPicPr/>
              <p:nvPr/>
            </p:nvPicPr>
            <p:blipFill>
              <a:blip r:embed="rId15" cstate="print"/>
              <a:stretch>
                <a:fillRect/>
              </a:stretch>
            </p:blipFill>
            <p:spPr>
              <a:xfrm>
                <a:off x="7239866" y="2270207"/>
                <a:ext cx="233322" cy="141330"/>
              </a:xfrm>
              <a:prstGeom prst="rect">
                <a:avLst/>
              </a:prstGeom>
            </p:spPr>
          </p:pic>
          <p:pic>
            <p:nvPicPr>
              <p:cNvPr id="87" name="object 86">
                <a:extLst>
                  <a:ext uri="{FF2B5EF4-FFF2-40B4-BE49-F238E27FC236}">
                    <a16:creationId xmlns:a16="http://schemas.microsoft.com/office/drawing/2014/main" id="{7E139722-A23C-1B18-BFD8-0CBA5C98C3AD}"/>
                  </a:ext>
                </a:extLst>
              </p:cNvPr>
              <p:cNvPicPr/>
              <p:nvPr/>
            </p:nvPicPr>
            <p:blipFill>
              <a:blip r:embed="rId11" cstate="print"/>
              <a:stretch>
                <a:fillRect/>
              </a:stretch>
            </p:blipFill>
            <p:spPr>
              <a:xfrm>
                <a:off x="7471813" y="2498556"/>
                <a:ext cx="117367" cy="129294"/>
              </a:xfrm>
              <a:prstGeom prst="rect">
                <a:avLst/>
              </a:prstGeom>
            </p:spPr>
          </p:pic>
          <p:pic>
            <p:nvPicPr>
              <p:cNvPr id="88" name="object 87">
                <a:extLst>
                  <a:ext uri="{FF2B5EF4-FFF2-40B4-BE49-F238E27FC236}">
                    <a16:creationId xmlns:a16="http://schemas.microsoft.com/office/drawing/2014/main" id="{E34ACCBB-4908-48BE-4381-DF9B863E0A87}"/>
                  </a:ext>
                </a:extLst>
              </p:cNvPr>
              <p:cNvPicPr/>
              <p:nvPr/>
            </p:nvPicPr>
            <p:blipFill>
              <a:blip r:embed="rId11" cstate="print"/>
              <a:stretch>
                <a:fillRect/>
              </a:stretch>
            </p:blipFill>
            <p:spPr>
              <a:xfrm>
                <a:off x="7471813" y="2671263"/>
                <a:ext cx="117367" cy="129294"/>
              </a:xfrm>
              <a:prstGeom prst="rect">
                <a:avLst/>
              </a:prstGeom>
            </p:spPr>
          </p:pic>
          <p:pic>
            <p:nvPicPr>
              <p:cNvPr id="89" name="object 88">
                <a:extLst>
                  <a:ext uri="{FF2B5EF4-FFF2-40B4-BE49-F238E27FC236}">
                    <a16:creationId xmlns:a16="http://schemas.microsoft.com/office/drawing/2014/main" id="{AF906214-240C-1A73-7A56-3D13F6DFD14E}"/>
                  </a:ext>
                </a:extLst>
              </p:cNvPr>
              <p:cNvPicPr/>
              <p:nvPr/>
            </p:nvPicPr>
            <p:blipFill>
              <a:blip r:embed="rId11" cstate="print"/>
              <a:stretch>
                <a:fillRect/>
              </a:stretch>
            </p:blipFill>
            <p:spPr>
              <a:xfrm>
                <a:off x="7471813" y="2843970"/>
                <a:ext cx="117367" cy="129294"/>
              </a:xfrm>
              <a:prstGeom prst="rect">
                <a:avLst/>
              </a:prstGeom>
            </p:spPr>
          </p:pic>
          <p:pic>
            <p:nvPicPr>
              <p:cNvPr id="90" name="object 89">
                <a:extLst>
                  <a:ext uri="{FF2B5EF4-FFF2-40B4-BE49-F238E27FC236}">
                    <a16:creationId xmlns:a16="http://schemas.microsoft.com/office/drawing/2014/main" id="{F0785A51-66A8-AD6A-0CB0-D81B55F04BA7}"/>
                  </a:ext>
                </a:extLst>
              </p:cNvPr>
              <p:cNvPicPr/>
              <p:nvPr/>
            </p:nvPicPr>
            <p:blipFill>
              <a:blip r:embed="rId12" cstate="print"/>
              <a:stretch>
                <a:fillRect/>
              </a:stretch>
            </p:blipFill>
            <p:spPr>
              <a:xfrm>
                <a:off x="7471813" y="3016676"/>
                <a:ext cx="117367" cy="129294"/>
              </a:xfrm>
              <a:prstGeom prst="rect">
                <a:avLst/>
              </a:prstGeom>
            </p:spPr>
          </p:pic>
          <p:sp>
            <p:nvSpPr>
              <p:cNvPr id="101" name="object 100">
                <a:extLst>
                  <a:ext uri="{FF2B5EF4-FFF2-40B4-BE49-F238E27FC236}">
                    <a16:creationId xmlns:a16="http://schemas.microsoft.com/office/drawing/2014/main" id="{9D415FD6-7895-306D-9414-0C307E297B01}"/>
                  </a:ext>
                </a:extLst>
              </p:cNvPr>
              <p:cNvSpPr/>
              <p:nvPr/>
            </p:nvSpPr>
            <p:spPr>
              <a:xfrm>
                <a:off x="7396794"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152" name="Group 151">
              <a:extLst>
                <a:ext uri="{FF2B5EF4-FFF2-40B4-BE49-F238E27FC236}">
                  <a16:creationId xmlns:a16="http://schemas.microsoft.com/office/drawing/2014/main" id="{0E86CEFE-6935-2FAE-33BB-E7F84893C149}"/>
                </a:ext>
              </a:extLst>
            </p:cNvPr>
            <p:cNvGrpSpPr/>
            <p:nvPr/>
          </p:nvGrpSpPr>
          <p:grpSpPr>
            <a:xfrm>
              <a:off x="4989652" y="2262763"/>
              <a:ext cx="382604" cy="940761"/>
              <a:chOff x="4989652" y="2262763"/>
              <a:chExt cx="382604" cy="940761"/>
            </a:xfrm>
          </p:grpSpPr>
          <p:pic>
            <p:nvPicPr>
              <p:cNvPr id="102" name="object 101">
                <a:extLst>
                  <a:ext uri="{FF2B5EF4-FFF2-40B4-BE49-F238E27FC236}">
                    <a16:creationId xmlns:a16="http://schemas.microsoft.com/office/drawing/2014/main" id="{395F234A-5525-09AC-2FE7-0E9B15641877}"/>
                  </a:ext>
                </a:extLst>
              </p:cNvPr>
              <p:cNvPicPr/>
              <p:nvPr/>
            </p:nvPicPr>
            <p:blipFill>
              <a:blip r:embed="rId16" cstate="print"/>
              <a:stretch>
                <a:fillRect/>
              </a:stretch>
            </p:blipFill>
            <p:spPr>
              <a:xfrm>
                <a:off x="4989652" y="2262763"/>
                <a:ext cx="228925" cy="141803"/>
              </a:xfrm>
              <a:prstGeom prst="rect">
                <a:avLst/>
              </a:prstGeom>
            </p:spPr>
          </p:pic>
          <p:pic>
            <p:nvPicPr>
              <p:cNvPr id="103" name="object 102">
                <a:extLst>
                  <a:ext uri="{FF2B5EF4-FFF2-40B4-BE49-F238E27FC236}">
                    <a16:creationId xmlns:a16="http://schemas.microsoft.com/office/drawing/2014/main" id="{CF66C6DB-6C9B-4084-2ECC-399C504737FD}"/>
                  </a:ext>
                </a:extLst>
              </p:cNvPr>
              <p:cNvPicPr/>
              <p:nvPr/>
            </p:nvPicPr>
            <p:blipFill>
              <a:blip r:embed="rId17" cstate="print"/>
              <a:stretch>
                <a:fillRect/>
              </a:stretch>
            </p:blipFill>
            <p:spPr>
              <a:xfrm>
                <a:off x="5187660" y="2475575"/>
                <a:ext cx="117367" cy="129294"/>
              </a:xfrm>
              <a:prstGeom prst="rect">
                <a:avLst/>
              </a:prstGeom>
            </p:spPr>
          </p:pic>
          <p:pic>
            <p:nvPicPr>
              <p:cNvPr id="104" name="object 103">
                <a:extLst>
                  <a:ext uri="{FF2B5EF4-FFF2-40B4-BE49-F238E27FC236}">
                    <a16:creationId xmlns:a16="http://schemas.microsoft.com/office/drawing/2014/main" id="{6F46FAD1-BB6E-569F-65F6-11CB65DC98CA}"/>
                  </a:ext>
                </a:extLst>
              </p:cNvPr>
              <p:cNvPicPr/>
              <p:nvPr/>
            </p:nvPicPr>
            <p:blipFill>
              <a:blip r:embed="rId17" cstate="print"/>
              <a:stretch>
                <a:fillRect/>
              </a:stretch>
            </p:blipFill>
            <p:spPr>
              <a:xfrm>
                <a:off x="5187660" y="2648282"/>
                <a:ext cx="117367" cy="129294"/>
              </a:xfrm>
              <a:prstGeom prst="rect">
                <a:avLst/>
              </a:prstGeom>
            </p:spPr>
          </p:pic>
          <p:pic>
            <p:nvPicPr>
              <p:cNvPr id="105" name="object 104">
                <a:extLst>
                  <a:ext uri="{FF2B5EF4-FFF2-40B4-BE49-F238E27FC236}">
                    <a16:creationId xmlns:a16="http://schemas.microsoft.com/office/drawing/2014/main" id="{B1EFD363-F63D-41FC-B5F4-229195620F57}"/>
                  </a:ext>
                </a:extLst>
              </p:cNvPr>
              <p:cNvPicPr/>
              <p:nvPr/>
            </p:nvPicPr>
            <p:blipFill>
              <a:blip r:embed="rId18" cstate="print"/>
              <a:stretch>
                <a:fillRect/>
              </a:stretch>
            </p:blipFill>
            <p:spPr>
              <a:xfrm>
                <a:off x="5187660" y="2820989"/>
                <a:ext cx="117367" cy="129294"/>
              </a:xfrm>
              <a:prstGeom prst="rect">
                <a:avLst/>
              </a:prstGeom>
            </p:spPr>
          </p:pic>
          <p:pic>
            <p:nvPicPr>
              <p:cNvPr id="106" name="object 105">
                <a:extLst>
                  <a:ext uri="{FF2B5EF4-FFF2-40B4-BE49-F238E27FC236}">
                    <a16:creationId xmlns:a16="http://schemas.microsoft.com/office/drawing/2014/main" id="{20652279-A9CC-B867-B5B6-44BEEC9B17AE}"/>
                  </a:ext>
                </a:extLst>
              </p:cNvPr>
              <p:cNvPicPr/>
              <p:nvPr/>
            </p:nvPicPr>
            <p:blipFill>
              <a:blip r:embed="rId18" cstate="print"/>
              <a:stretch>
                <a:fillRect/>
              </a:stretch>
            </p:blipFill>
            <p:spPr>
              <a:xfrm>
                <a:off x="5187660" y="2993695"/>
                <a:ext cx="117367" cy="129294"/>
              </a:xfrm>
              <a:prstGeom prst="rect">
                <a:avLst/>
              </a:prstGeom>
            </p:spPr>
          </p:pic>
          <p:sp>
            <p:nvSpPr>
              <p:cNvPr id="107" name="object 106">
                <a:extLst>
                  <a:ext uri="{FF2B5EF4-FFF2-40B4-BE49-F238E27FC236}">
                    <a16:creationId xmlns:a16="http://schemas.microsoft.com/office/drawing/2014/main" id="{9196A0DC-8429-2BE3-545B-57F9ED81BC4B}"/>
                  </a:ext>
                </a:extLst>
              </p:cNvPr>
              <p:cNvSpPr/>
              <p:nvPr/>
            </p:nvSpPr>
            <p:spPr>
              <a:xfrm>
                <a:off x="5112641" y="2406086"/>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117" name="object 116">
              <a:extLst>
                <a:ext uri="{FF2B5EF4-FFF2-40B4-BE49-F238E27FC236}">
                  <a16:creationId xmlns:a16="http://schemas.microsoft.com/office/drawing/2014/main" id="{0222F006-D53E-60E8-070D-09EA42DC009F}"/>
                </a:ext>
              </a:extLst>
            </p:cNvPr>
            <p:cNvSpPr/>
            <p:nvPr/>
          </p:nvSpPr>
          <p:spPr>
            <a:xfrm>
              <a:off x="4617360" y="2788023"/>
              <a:ext cx="664361" cy="732793"/>
            </a:xfrm>
            <a:custGeom>
              <a:avLst/>
              <a:gdLst/>
              <a:ahLst/>
              <a:cxnLst/>
              <a:rect l="l" t="t" r="r" b="b"/>
              <a:pathLst>
                <a:path w="935989" h="986154">
                  <a:moveTo>
                    <a:pt x="699300" y="55321"/>
                  </a:moveTo>
                  <a:lnTo>
                    <a:pt x="604456" y="0"/>
                  </a:lnTo>
                  <a:lnTo>
                    <a:pt x="598627" y="1536"/>
                  </a:lnTo>
                  <a:lnTo>
                    <a:pt x="593318" y="10617"/>
                  </a:lnTo>
                  <a:lnTo>
                    <a:pt x="594855" y="16446"/>
                  </a:lnTo>
                  <a:lnTo>
                    <a:pt x="645160" y="45796"/>
                  </a:lnTo>
                  <a:lnTo>
                    <a:pt x="0" y="45796"/>
                  </a:lnTo>
                  <a:lnTo>
                    <a:pt x="0" y="64846"/>
                  </a:lnTo>
                  <a:lnTo>
                    <a:pt x="645160" y="64846"/>
                  </a:lnTo>
                  <a:lnTo>
                    <a:pt x="594855" y="94195"/>
                  </a:lnTo>
                  <a:lnTo>
                    <a:pt x="593318" y="100025"/>
                  </a:lnTo>
                  <a:lnTo>
                    <a:pt x="598627" y="109118"/>
                  </a:lnTo>
                  <a:lnTo>
                    <a:pt x="604456" y="110655"/>
                  </a:lnTo>
                  <a:lnTo>
                    <a:pt x="682967" y="64846"/>
                  </a:lnTo>
                  <a:lnTo>
                    <a:pt x="699300" y="55321"/>
                  </a:lnTo>
                  <a:close/>
                </a:path>
                <a:path w="935989" h="986154">
                  <a:moveTo>
                    <a:pt x="935990" y="653770"/>
                  </a:moveTo>
                  <a:lnTo>
                    <a:pt x="891679" y="577824"/>
                  </a:lnTo>
                  <a:lnTo>
                    <a:pt x="880656" y="558927"/>
                  </a:lnTo>
                  <a:lnTo>
                    <a:pt x="825322" y="653770"/>
                  </a:lnTo>
                  <a:lnTo>
                    <a:pt x="826858" y="659599"/>
                  </a:lnTo>
                  <a:lnTo>
                    <a:pt x="835952" y="664908"/>
                  </a:lnTo>
                  <a:lnTo>
                    <a:pt x="841781" y="663371"/>
                  </a:lnTo>
                  <a:lnTo>
                    <a:pt x="871131" y="613067"/>
                  </a:lnTo>
                  <a:lnTo>
                    <a:pt x="871131" y="985913"/>
                  </a:lnTo>
                  <a:lnTo>
                    <a:pt x="890181" y="985913"/>
                  </a:lnTo>
                  <a:lnTo>
                    <a:pt x="890181" y="613067"/>
                  </a:lnTo>
                  <a:lnTo>
                    <a:pt x="919530" y="663371"/>
                  </a:lnTo>
                  <a:lnTo>
                    <a:pt x="925360" y="664908"/>
                  </a:lnTo>
                  <a:lnTo>
                    <a:pt x="934453" y="659599"/>
                  </a:lnTo>
                  <a:lnTo>
                    <a:pt x="935990" y="65377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18" name="object 117">
              <a:extLst>
                <a:ext uri="{FF2B5EF4-FFF2-40B4-BE49-F238E27FC236}">
                  <a16:creationId xmlns:a16="http://schemas.microsoft.com/office/drawing/2014/main" id="{D3D9A246-3E7F-917E-2B28-3039199EC85D}"/>
                </a:ext>
              </a:extLst>
            </p:cNvPr>
            <p:cNvPicPr/>
            <p:nvPr/>
          </p:nvPicPr>
          <p:blipFill>
            <a:blip r:embed="rId10" cstate="print"/>
            <a:stretch>
              <a:fillRect/>
            </a:stretch>
          </p:blipFill>
          <p:spPr>
            <a:xfrm>
              <a:off x="4697815" y="2587122"/>
              <a:ext cx="303349" cy="217105"/>
            </a:xfrm>
            <a:prstGeom prst="rect">
              <a:avLst/>
            </a:prstGeom>
          </p:spPr>
        </p:pic>
        <p:grpSp>
          <p:nvGrpSpPr>
            <p:cNvPr id="151" name="Group 150">
              <a:extLst>
                <a:ext uri="{FF2B5EF4-FFF2-40B4-BE49-F238E27FC236}">
                  <a16:creationId xmlns:a16="http://schemas.microsoft.com/office/drawing/2014/main" id="{74B4C83C-265F-E85D-3B10-6D926B103780}"/>
                </a:ext>
              </a:extLst>
            </p:cNvPr>
            <p:cNvGrpSpPr/>
            <p:nvPr/>
          </p:nvGrpSpPr>
          <p:grpSpPr>
            <a:xfrm>
              <a:off x="4175479" y="2275258"/>
              <a:ext cx="435062" cy="931255"/>
              <a:chOff x="4175479" y="2275258"/>
              <a:chExt cx="435062" cy="931255"/>
            </a:xfrm>
          </p:grpSpPr>
          <p:pic>
            <p:nvPicPr>
              <p:cNvPr id="119" name="object 118">
                <a:extLst>
                  <a:ext uri="{FF2B5EF4-FFF2-40B4-BE49-F238E27FC236}">
                    <a16:creationId xmlns:a16="http://schemas.microsoft.com/office/drawing/2014/main" id="{88E1A16C-C9EE-42FA-5C43-FBE67C0905FE}"/>
                  </a:ext>
                </a:extLst>
              </p:cNvPr>
              <p:cNvPicPr/>
              <p:nvPr/>
            </p:nvPicPr>
            <p:blipFill>
              <a:blip r:embed="rId6" cstate="print"/>
              <a:stretch>
                <a:fillRect/>
              </a:stretch>
            </p:blipFill>
            <p:spPr>
              <a:xfrm>
                <a:off x="4175479" y="2275258"/>
                <a:ext cx="222570" cy="138348"/>
              </a:xfrm>
              <a:prstGeom prst="rect">
                <a:avLst/>
              </a:prstGeom>
            </p:spPr>
          </p:pic>
          <p:pic>
            <p:nvPicPr>
              <p:cNvPr id="120" name="object 119">
                <a:extLst>
                  <a:ext uri="{FF2B5EF4-FFF2-40B4-BE49-F238E27FC236}">
                    <a16:creationId xmlns:a16="http://schemas.microsoft.com/office/drawing/2014/main" id="{D67AC942-56BA-4D9A-3292-17F90595E92C}"/>
                  </a:ext>
                </a:extLst>
              </p:cNvPr>
              <p:cNvPicPr/>
              <p:nvPr/>
            </p:nvPicPr>
            <p:blipFill>
              <a:blip r:embed="rId12" cstate="print"/>
              <a:stretch>
                <a:fillRect/>
              </a:stretch>
            </p:blipFill>
            <p:spPr>
              <a:xfrm>
                <a:off x="4425945" y="2478564"/>
                <a:ext cx="117367" cy="129294"/>
              </a:xfrm>
              <a:prstGeom prst="rect">
                <a:avLst/>
              </a:prstGeom>
            </p:spPr>
          </p:pic>
          <p:pic>
            <p:nvPicPr>
              <p:cNvPr id="121" name="object 120">
                <a:extLst>
                  <a:ext uri="{FF2B5EF4-FFF2-40B4-BE49-F238E27FC236}">
                    <a16:creationId xmlns:a16="http://schemas.microsoft.com/office/drawing/2014/main" id="{47933E62-ECA2-63C0-565E-27B8BD9AC6B7}"/>
                  </a:ext>
                </a:extLst>
              </p:cNvPr>
              <p:cNvPicPr/>
              <p:nvPr/>
            </p:nvPicPr>
            <p:blipFill>
              <a:blip r:embed="rId12" cstate="print"/>
              <a:stretch>
                <a:fillRect/>
              </a:stretch>
            </p:blipFill>
            <p:spPr>
              <a:xfrm>
                <a:off x="4425945" y="2651271"/>
                <a:ext cx="117367" cy="129294"/>
              </a:xfrm>
              <a:prstGeom prst="rect">
                <a:avLst/>
              </a:prstGeom>
            </p:spPr>
          </p:pic>
          <p:pic>
            <p:nvPicPr>
              <p:cNvPr id="122" name="object 121">
                <a:extLst>
                  <a:ext uri="{FF2B5EF4-FFF2-40B4-BE49-F238E27FC236}">
                    <a16:creationId xmlns:a16="http://schemas.microsoft.com/office/drawing/2014/main" id="{89F0114B-8FA7-FC33-8DE1-319FF7BA8600}"/>
                  </a:ext>
                </a:extLst>
              </p:cNvPr>
              <p:cNvPicPr/>
              <p:nvPr/>
            </p:nvPicPr>
            <p:blipFill>
              <a:blip r:embed="rId11" cstate="print"/>
              <a:stretch>
                <a:fillRect/>
              </a:stretch>
            </p:blipFill>
            <p:spPr>
              <a:xfrm>
                <a:off x="4425945" y="2823978"/>
                <a:ext cx="117367" cy="129294"/>
              </a:xfrm>
              <a:prstGeom prst="rect">
                <a:avLst/>
              </a:prstGeom>
            </p:spPr>
          </p:pic>
          <p:pic>
            <p:nvPicPr>
              <p:cNvPr id="123" name="object 122">
                <a:extLst>
                  <a:ext uri="{FF2B5EF4-FFF2-40B4-BE49-F238E27FC236}">
                    <a16:creationId xmlns:a16="http://schemas.microsoft.com/office/drawing/2014/main" id="{C4E131CF-653D-19E7-83A0-410EF1135105}"/>
                  </a:ext>
                </a:extLst>
              </p:cNvPr>
              <p:cNvPicPr/>
              <p:nvPr/>
            </p:nvPicPr>
            <p:blipFill>
              <a:blip r:embed="rId11" cstate="print"/>
              <a:stretch>
                <a:fillRect/>
              </a:stretch>
            </p:blipFill>
            <p:spPr>
              <a:xfrm>
                <a:off x="4425945" y="2996684"/>
                <a:ext cx="117367" cy="129294"/>
              </a:xfrm>
              <a:prstGeom prst="rect">
                <a:avLst/>
              </a:prstGeom>
            </p:spPr>
          </p:pic>
          <p:sp>
            <p:nvSpPr>
              <p:cNvPr id="124" name="object 123">
                <a:extLst>
                  <a:ext uri="{FF2B5EF4-FFF2-40B4-BE49-F238E27FC236}">
                    <a16:creationId xmlns:a16="http://schemas.microsoft.com/office/drawing/2014/main" id="{A444E496-5EB0-82DB-C66E-9FBD29B6B9B4}"/>
                  </a:ext>
                </a:extLst>
              </p:cNvPr>
              <p:cNvSpPr/>
              <p:nvPr/>
            </p:nvSpPr>
            <p:spPr>
              <a:xfrm>
                <a:off x="4350926" y="2409075"/>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55" name="object 54">
              <a:extLst>
                <a:ext uri="{FF2B5EF4-FFF2-40B4-BE49-F238E27FC236}">
                  <a16:creationId xmlns:a16="http://schemas.microsoft.com/office/drawing/2014/main" id="{513440BE-D529-CC5E-94EF-C7A9C896516C}"/>
                </a:ext>
              </a:extLst>
            </p:cNvPr>
            <p:cNvSpPr/>
            <p:nvPr/>
          </p:nvSpPr>
          <p:spPr>
            <a:xfrm>
              <a:off x="5972810" y="3226328"/>
              <a:ext cx="78876" cy="317560"/>
            </a:xfrm>
            <a:custGeom>
              <a:avLst/>
              <a:gdLst/>
              <a:ahLst/>
              <a:cxnLst/>
              <a:rect l="l" t="t" r="r" b="b"/>
              <a:pathLst>
                <a:path w="111125" h="427354">
                  <a:moveTo>
                    <a:pt x="55327" y="37806"/>
                  </a:moveTo>
                  <a:lnTo>
                    <a:pt x="45802" y="54135"/>
                  </a:lnTo>
                  <a:lnTo>
                    <a:pt x="45801" y="426987"/>
                  </a:lnTo>
                  <a:lnTo>
                    <a:pt x="64851" y="426987"/>
                  </a:lnTo>
                  <a:lnTo>
                    <a:pt x="64852" y="54135"/>
                  </a:lnTo>
                  <a:lnTo>
                    <a:pt x="55327" y="37806"/>
                  </a:lnTo>
                  <a:close/>
                </a:path>
                <a:path w="111125" h="427354">
                  <a:moveTo>
                    <a:pt x="55327" y="0"/>
                  </a:moveTo>
                  <a:lnTo>
                    <a:pt x="0" y="94848"/>
                  </a:lnTo>
                  <a:lnTo>
                    <a:pt x="1534" y="100680"/>
                  </a:lnTo>
                  <a:lnTo>
                    <a:pt x="10622" y="105981"/>
                  </a:lnTo>
                  <a:lnTo>
                    <a:pt x="16454" y="104447"/>
                  </a:lnTo>
                  <a:lnTo>
                    <a:pt x="45802" y="54135"/>
                  </a:lnTo>
                  <a:lnTo>
                    <a:pt x="45802" y="18903"/>
                  </a:lnTo>
                  <a:lnTo>
                    <a:pt x="66354" y="18903"/>
                  </a:lnTo>
                  <a:lnTo>
                    <a:pt x="55327" y="0"/>
                  </a:lnTo>
                  <a:close/>
                </a:path>
                <a:path w="111125" h="427354">
                  <a:moveTo>
                    <a:pt x="66354" y="18903"/>
                  </a:moveTo>
                  <a:lnTo>
                    <a:pt x="64852" y="18903"/>
                  </a:lnTo>
                  <a:lnTo>
                    <a:pt x="64852" y="54135"/>
                  </a:lnTo>
                  <a:lnTo>
                    <a:pt x="94200" y="104447"/>
                  </a:lnTo>
                  <a:lnTo>
                    <a:pt x="100032" y="105981"/>
                  </a:lnTo>
                  <a:lnTo>
                    <a:pt x="109120" y="100680"/>
                  </a:lnTo>
                  <a:lnTo>
                    <a:pt x="110655" y="94848"/>
                  </a:lnTo>
                  <a:lnTo>
                    <a:pt x="66354" y="18903"/>
                  </a:lnTo>
                  <a:close/>
                </a:path>
                <a:path w="111125" h="427354">
                  <a:moveTo>
                    <a:pt x="64852" y="18903"/>
                  </a:moveTo>
                  <a:lnTo>
                    <a:pt x="45802" y="18903"/>
                  </a:lnTo>
                  <a:lnTo>
                    <a:pt x="45802" y="54135"/>
                  </a:lnTo>
                  <a:lnTo>
                    <a:pt x="55327" y="37806"/>
                  </a:lnTo>
                  <a:lnTo>
                    <a:pt x="47100" y="23703"/>
                  </a:lnTo>
                  <a:lnTo>
                    <a:pt x="64852" y="23703"/>
                  </a:lnTo>
                  <a:lnTo>
                    <a:pt x="64852" y="18903"/>
                  </a:lnTo>
                  <a:close/>
                </a:path>
                <a:path w="111125" h="427354">
                  <a:moveTo>
                    <a:pt x="64852" y="23703"/>
                  </a:moveTo>
                  <a:lnTo>
                    <a:pt x="63554" y="23703"/>
                  </a:lnTo>
                  <a:lnTo>
                    <a:pt x="55327" y="37806"/>
                  </a:lnTo>
                  <a:lnTo>
                    <a:pt x="64852" y="54135"/>
                  </a:lnTo>
                  <a:lnTo>
                    <a:pt x="64852" y="23703"/>
                  </a:lnTo>
                  <a:close/>
                </a:path>
                <a:path w="111125" h="427354">
                  <a:moveTo>
                    <a:pt x="63554" y="23703"/>
                  </a:moveTo>
                  <a:lnTo>
                    <a:pt x="47100" y="23703"/>
                  </a:lnTo>
                  <a:lnTo>
                    <a:pt x="55327" y="37806"/>
                  </a:lnTo>
                  <a:lnTo>
                    <a:pt x="63554"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sp>
          <p:nvSpPr>
            <p:cNvPr id="77" name="object 76">
              <a:extLst>
                <a:ext uri="{FF2B5EF4-FFF2-40B4-BE49-F238E27FC236}">
                  <a16:creationId xmlns:a16="http://schemas.microsoft.com/office/drawing/2014/main" id="{ECBD63D3-ED4E-6989-4320-69966C7669ED}"/>
                </a:ext>
              </a:extLst>
            </p:cNvPr>
            <p:cNvSpPr/>
            <p:nvPr/>
          </p:nvSpPr>
          <p:spPr>
            <a:xfrm>
              <a:off x="6723248" y="3233199"/>
              <a:ext cx="78876" cy="317560"/>
            </a:xfrm>
            <a:custGeom>
              <a:avLst/>
              <a:gdLst/>
              <a:ahLst/>
              <a:cxnLst/>
              <a:rect l="l" t="t" r="r" b="b"/>
              <a:pathLst>
                <a:path w="111125" h="427354">
                  <a:moveTo>
                    <a:pt x="55328" y="37807"/>
                  </a:moveTo>
                  <a:lnTo>
                    <a:pt x="45803" y="54135"/>
                  </a:lnTo>
                  <a:lnTo>
                    <a:pt x="45802" y="426989"/>
                  </a:lnTo>
                  <a:lnTo>
                    <a:pt x="64852" y="426989"/>
                  </a:lnTo>
                  <a:lnTo>
                    <a:pt x="64852" y="54135"/>
                  </a:lnTo>
                  <a:lnTo>
                    <a:pt x="55328" y="37807"/>
                  </a:lnTo>
                  <a:close/>
                </a:path>
                <a:path w="111125" h="427354">
                  <a:moveTo>
                    <a:pt x="55328" y="0"/>
                  </a:moveTo>
                  <a:lnTo>
                    <a:pt x="0" y="94848"/>
                  </a:lnTo>
                  <a:lnTo>
                    <a:pt x="1537" y="100681"/>
                  </a:lnTo>
                  <a:lnTo>
                    <a:pt x="10622" y="105982"/>
                  </a:lnTo>
                  <a:lnTo>
                    <a:pt x="16455" y="104447"/>
                  </a:lnTo>
                  <a:lnTo>
                    <a:pt x="45802" y="54137"/>
                  </a:lnTo>
                  <a:lnTo>
                    <a:pt x="45803" y="18903"/>
                  </a:lnTo>
                  <a:lnTo>
                    <a:pt x="66355" y="18903"/>
                  </a:lnTo>
                  <a:lnTo>
                    <a:pt x="55328" y="0"/>
                  </a:lnTo>
                  <a:close/>
                </a:path>
                <a:path w="111125" h="427354">
                  <a:moveTo>
                    <a:pt x="66355" y="18903"/>
                  </a:moveTo>
                  <a:lnTo>
                    <a:pt x="64853" y="18903"/>
                  </a:lnTo>
                  <a:lnTo>
                    <a:pt x="64853" y="54137"/>
                  </a:lnTo>
                  <a:lnTo>
                    <a:pt x="94200" y="104447"/>
                  </a:lnTo>
                  <a:lnTo>
                    <a:pt x="100034" y="105982"/>
                  </a:lnTo>
                  <a:lnTo>
                    <a:pt x="109122" y="100680"/>
                  </a:lnTo>
                  <a:lnTo>
                    <a:pt x="110656" y="94848"/>
                  </a:lnTo>
                  <a:lnTo>
                    <a:pt x="66355" y="18903"/>
                  </a:lnTo>
                  <a:close/>
                </a:path>
                <a:path w="111125" h="427354">
                  <a:moveTo>
                    <a:pt x="64853" y="23703"/>
                  </a:moveTo>
                  <a:lnTo>
                    <a:pt x="63555" y="23703"/>
                  </a:lnTo>
                  <a:lnTo>
                    <a:pt x="55328" y="37807"/>
                  </a:lnTo>
                  <a:lnTo>
                    <a:pt x="64853" y="54137"/>
                  </a:lnTo>
                  <a:lnTo>
                    <a:pt x="64853" y="23703"/>
                  </a:lnTo>
                  <a:close/>
                </a:path>
                <a:path w="111125" h="427354">
                  <a:moveTo>
                    <a:pt x="64853" y="18903"/>
                  </a:moveTo>
                  <a:lnTo>
                    <a:pt x="45803" y="18903"/>
                  </a:lnTo>
                  <a:lnTo>
                    <a:pt x="45803" y="54135"/>
                  </a:lnTo>
                  <a:lnTo>
                    <a:pt x="55328" y="37807"/>
                  </a:lnTo>
                  <a:lnTo>
                    <a:pt x="47100" y="23703"/>
                  </a:lnTo>
                  <a:lnTo>
                    <a:pt x="64853" y="23703"/>
                  </a:lnTo>
                  <a:lnTo>
                    <a:pt x="64853" y="189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sp>
          <p:nvSpPr>
            <p:cNvPr id="100" name="object 99">
              <a:extLst>
                <a:ext uri="{FF2B5EF4-FFF2-40B4-BE49-F238E27FC236}">
                  <a16:creationId xmlns:a16="http://schemas.microsoft.com/office/drawing/2014/main" id="{5CDDCBD5-640D-22BE-D099-7570C7233264}"/>
                </a:ext>
              </a:extLst>
            </p:cNvPr>
            <p:cNvSpPr/>
            <p:nvPr/>
          </p:nvSpPr>
          <p:spPr>
            <a:xfrm>
              <a:off x="7487330" y="3226328"/>
              <a:ext cx="78876" cy="317560"/>
            </a:xfrm>
            <a:custGeom>
              <a:avLst/>
              <a:gdLst/>
              <a:ahLst/>
              <a:cxnLst/>
              <a:rect l="l" t="t" r="r" b="b"/>
              <a:pathLst>
                <a:path w="111125" h="427354">
                  <a:moveTo>
                    <a:pt x="55328" y="37807"/>
                  </a:moveTo>
                  <a:lnTo>
                    <a:pt x="45803" y="54135"/>
                  </a:lnTo>
                  <a:lnTo>
                    <a:pt x="45802" y="426987"/>
                  </a:lnTo>
                  <a:lnTo>
                    <a:pt x="64852" y="426987"/>
                  </a:lnTo>
                  <a:lnTo>
                    <a:pt x="64852" y="54135"/>
                  </a:lnTo>
                  <a:lnTo>
                    <a:pt x="55328" y="37807"/>
                  </a:lnTo>
                  <a:close/>
                </a:path>
                <a:path w="111125" h="427354">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27354">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27354">
                  <a:moveTo>
                    <a:pt x="64852" y="18903"/>
                  </a:moveTo>
                  <a:lnTo>
                    <a:pt x="45802" y="18903"/>
                  </a:lnTo>
                  <a:lnTo>
                    <a:pt x="45802" y="54136"/>
                  </a:lnTo>
                  <a:lnTo>
                    <a:pt x="55328" y="37807"/>
                  </a:lnTo>
                  <a:lnTo>
                    <a:pt x="47100" y="23703"/>
                  </a:lnTo>
                  <a:lnTo>
                    <a:pt x="64852" y="23703"/>
                  </a:lnTo>
                  <a:lnTo>
                    <a:pt x="64852" y="18903"/>
                  </a:lnTo>
                  <a:close/>
                </a:path>
                <a:path w="111125" h="427354">
                  <a:moveTo>
                    <a:pt x="64852" y="23703"/>
                  </a:moveTo>
                  <a:lnTo>
                    <a:pt x="63555" y="23703"/>
                  </a:lnTo>
                  <a:lnTo>
                    <a:pt x="55328" y="37807"/>
                  </a:lnTo>
                  <a:lnTo>
                    <a:pt x="64852" y="54135"/>
                  </a:lnTo>
                  <a:lnTo>
                    <a:pt x="64852" y="237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grpSp>
        <p:nvGrpSpPr>
          <p:cNvPr id="163" name="Group 162">
            <a:extLst>
              <a:ext uri="{FF2B5EF4-FFF2-40B4-BE49-F238E27FC236}">
                <a16:creationId xmlns:a16="http://schemas.microsoft.com/office/drawing/2014/main" id="{552296F7-B57A-73A6-FE66-AF636CD57813}"/>
              </a:ext>
            </a:extLst>
          </p:cNvPr>
          <p:cNvGrpSpPr/>
          <p:nvPr/>
        </p:nvGrpSpPr>
        <p:grpSpPr>
          <a:xfrm>
            <a:off x="5253325" y="3336766"/>
            <a:ext cx="2552017" cy="167022"/>
            <a:chOff x="5253325" y="3336766"/>
            <a:chExt cx="2552017" cy="167022"/>
          </a:xfrm>
        </p:grpSpPr>
        <p:pic>
          <p:nvPicPr>
            <p:cNvPr id="54" name="object 53">
              <a:extLst>
                <a:ext uri="{FF2B5EF4-FFF2-40B4-BE49-F238E27FC236}">
                  <a16:creationId xmlns:a16="http://schemas.microsoft.com/office/drawing/2014/main" id="{ED8E3F5E-0CBD-13EF-D5A1-430733F8E875}"/>
                </a:ext>
              </a:extLst>
            </p:cNvPr>
            <p:cNvPicPr/>
            <p:nvPr/>
          </p:nvPicPr>
          <p:blipFill>
            <a:blip r:embed="rId19" cstate="print"/>
            <a:stretch>
              <a:fillRect/>
            </a:stretch>
          </p:blipFill>
          <p:spPr>
            <a:xfrm>
              <a:off x="6022957" y="3336766"/>
              <a:ext cx="267866" cy="167022"/>
            </a:xfrm>
            <a:prstGeom prst="rect">
              <a:avLst/>
            </a:prstGeom>
          </p:spPr>
        </p:pic>
        <p:pic>
          <p:nvPicPr>
            <p:cNvPr id="76" name="object 75">
              <a:extLst>
                <a:ext uri="{FF2B5EF4-FFF2-40B4-BE49-F238E27FC236}">
                  <a16:creationId xmlns:a16="http://schemas.microsoft.com/office/drawing/2014/main" id="{14A7BC8C-1EAB-3EE1-57ED-8AA667A457C9}"/>
                </a:ext>
              </a:extLst>
            </p:cNvPr>
            <p:cNvPicPr/>
            <p:nvPr/>
          </p:nvPicPr>
          <p:blipFill>
            <a:blip r:embed="rId19" cstate="print"/>
            <a:stretch>
              <a:fillRect/>
            </a:stretch>
          </p:blipFill>
          <p:spPr>
            <a:xfrm>
              <a:off x="6773395" y="3336766"/>
              <a:ext cx="267866" cy="167022"/>
            </a:xfrm>
            <a:prstGeom prst="rect">
              <a:avLst/>
            </a:prstGeom>
          </p:spPr>
        </p:pic>
        <p:pic>
          <p:nvPicPr>
            <p:cNvPr id="99" name="object 98">
              <a:extLst>
                <a:ext uri="{FF2B5EF4-FFF2-40B4-BE49-F238E27FC236}">
                  <a16:creationId xmlns:a16="http://schemas.microsoft.com/office/drawing/2014/main" id="{E4BD6DAC-C1C3-E39E-D5D7-DB01FA9360B1}"/>
                </a:ext>
              </a:extLst>
            </p:cNvPr>
            <p:cNvPicPr/>
            <p:nvPr/>
          </p:nvPicPr>
          <p:blipFill>
            <a:blip r:embed="rId19" cstate="print"/>
            <a:stretch>
              <a:fillRect/>
            </a:stretch>
          </p:blipFill>
          <p:spPr>
            <a:xfrm>
              <a:off x="7537477" y="3336766"/>
              <a:ext cx="267865" cy="167022"/>
            </a:xfrm>
            <a:prstGeom prst="rect">
              <a:avLst/>
            </a:prstGeom>
          </p:spPr>
        </p:pic>
        <p:pic>
          <p:nvPicPr>
            <p:cNvPr id="116" name="object 115">
              <a:extLst>
                <a:ext uri="{FF2B5EF4-FFF2-40B4-BE49-F238E27FC236}">
                  <a16:creationId xmlns:a16="http://schemas.microsoft.com/office/drawing/2014/main" id="{731C5A6E-CA78-A05B-CB2B-20053F21074A}"/>
                </a:ext>
              </a:extLst>
            </p:cNvPr>
            <p:cNvPicPr/>
            <p:nvPr/>
          </p:nvPicPr>
          <p:blipFill>
            <a:blip r:embed="rId19" cstate="print"/>
            <a:stretch>
              <a:fillRect/>
            </a:stretch>
          </p:blipFill>
          <p:spPr>
            <a:xfrm>
              <a:off x="5253325" y="3336766"/>
              <a:ext cx="267865" cy="167022"/>
            </a:xfrm>
            <a:prstGeom prst="rect">
              <a:avLst/>
            </a:prstGeom>
          </p:spPr>
        </p:pic>
      </p:grpSp>
      <p:grpSp>
        <p:nvGrpSpPr>
          <p:cNvPr id="162" name="Group 161">
            <a:extLst>
              <a:ext uri="{FF2B5EF4-FFF2-40B4-BE49-F238E27FC236}">
                <a16:creationId xmlns:a16="http://schemas.microsoft.com/office/drawing/2014/main" id="{B38E5F04-86AD-1752-DBEF-61479411C6B6}"/>
              </a:ext>
            </a:extLst>
          </p:cNvPr>
          <p:cNvGrpSpPr/>
          <p:nvPr/>
        </p:nvGrpSpPr>
        <p:grpSpPr>
          <a:xfrm>
            <a:off x="4851288" y="3532282"/>
            <a:ext cx="2972084" cy="1491114"/>
            <a:chOff x="4851288" y="3532282"/>
            <a:chExt cx="2972084" cy="1491114"/>
          </a:xfrm>
        </p:grpSpPr>
        <p:sp>
          <p:nvSpPr>
            <p:cNvPr id="4" name="object 3">
              <a:extLst>
                <a:ext uri="{FF2B5EF4-FFF2-40B4-BE49-F238E27FC236}">
                  <a16:creationId xmlns:a16="http://schemas.microsoft.com/office/drawing/2014/main" id="{2C77C194-1B32-4C09-BF79-1ECD9D86C996}"/>
                </a:ext>
              </a:extLst>
            </p:cNvPr>
            <p:cNvSpPr txBox="1"/>
            <p:nvPr/>
          </p:nvSpPr>
          <p:spPr>
            <a:xfrm>
              <a:off x="5081821" y="4532251"/>
              <a:ext cx="373693" cy="471283"/>
            </a:xfrm>
            <a:prstGeom prst="rect">
              <a:avLst/>
            </a:prstGeom>
          </p:spPr>
          <p:txBody>
            <a:bodyPr vert="horz" wrap="square" lIns="0" tIns="9525" rIns="0" bIns="0" rtlCol="0">
              <a:spAutoFit/>
            </a:bodyPr>
            <a:lstStyle/>
            <a:p>
              <a:pPr marL="9525">
                <a:spcBef>
                  <a:spcPts val="75"/>
                </a:spcBef>
                <a:tabLst>
                  <a:tab pos="584359" algn="l"/>
                </a:tabLst>
              </a:pPr>
              <a:r>
                <a:rPr sz="1500" spc="4" dirty="0">
                  <a:latin typeface="Corbel" panose="020B0503020204020204" pitchFamily="34" charset="0"/>
                  <a:cs typeface="Calibri"/>
                </a:rPr>
                <a:t>t</a:t>
              </a:r>
              <a:r>
                <a:rPr sz="1500" spc="-4" dirty="0">
                  <a:latin typeface="Corbel" panose="020B0503020204020204" pitchFamily="34" charset="0"/>
                  <a:cs typeface="Calibri"/>
                </a:rPr>
                <a:t>h</a:t>
              </a:r>
              <a:r>
                <a:rPr sz="1500" dirty="0">
                  <a:latin typeface="Corbel" panose="020B0503020204020204" pitchFamily="34" charset="0"/>
                  <a:cs typeface="Calibri"/>
                </a:rPr>
                <a:t>e	</a:t>
              </a:r>
            </a:p>
          </p:txBody>
        </p:sp>
        <p:sp>
          <p:nvSpPr>
            <p:cNvPr id="5" name="object 4">
              <a:extLst>
                <a:ext uri="{FF2B5EF4-FFF2-40B4-BE49-F238E27FC236}">
                  <a16:creationId xmlns:a16="http://schemas.microsoft.com/office/drawing/2014/main" id="{156F338D-895B-99B1-1933-60A2F9290656}"/>
                </a:ext>
              </a:extLst>
            </p:cNvPr>
            <p:cNvSpPr txBox="1"/>
            <p:nvPr/>
          </p:nvSpPr>
          <p:spPr>
            <a:xfrm>
              <a:off x="6454491" y="4532252"/>
              <a:ext cx="568124" cy="240450"/>
            </a:xfrm>
            <a:prstGeom prst="rect">
              <a:avLst/>
            </a:prstGeom>
          </p:spPr>
          <p:txBody>
            <a:bodyPr vert="horz" wrap="square" lIns="0" tIns="9525" rIns="0" bIns="0" rtlCol="0">
              <a:spAutoFit/>
            </a:bodyPr>
            <a:lstStyle/>
            <a:p>
              <a:pPr marL="9525">
                <a:spcBef>
                  <a:spcPts val="75"/>
                </a:spcBef>
              </a:pPr>
              <a:r>
                <a:rPr lang="en-US" sz="1500" spc="-8" dirty="0">
                  <a:latin typeface="Corbel" panose="020B0503020204020204" pitchFamily="34" charset="0"/>
                  <a:cs typeface="Calibri"/>
                </a:rPr>
                <a:t>    sat</a:t>
              </a:r>
              <a:endParaRPr sz="1500" dirty="0">
                <a:latin typeface="Corbel" panose="020B0503020204020204" pitchFamily="34" charset="0"/>
                <a:cs typeface="Calibri"/>
              </a:endParaRPr>
            </a:p>
          </p:txBody>
        </p:sp>
        <p:sp>
          <p:nvSpPr>
            <p:cNvPr id="6" name="object 5">
              <a:extLst>
                <a:ext uri="{FF2B5EF4-FFF2-40B4-BE49-F238E27FC236}">
                  <a16:creationId xmlns:a16="http://schemas.microsoft.com/office/drawing/2014/main" id="{371ECC60-3121-BAB4-3727-6C1E6516E675}"/>
                </a:ext>
              </a:extLst>
            </p:cNvPr>
            <p:cNvSpPr txBox="1"/>
            <p:nvPr/>
          </p:nvSpPr>
          <p:spPr>
            <a:xfrm>
              <a:off x="7343332" y="4532251"/>
              <a:ext cx="480040" cy="240450"/>
            </a:xfrm>
            <a:prstGeom prst="rect">
              <a:avLst/>
            </a:prstGeom>
          </p:spPr>
          <p:txBody>
            <a:bodyPr vert="horz" wrap="square" lIns="0" tIns="9525" rIns="0" bIns="0" rtlCol="0">
              <a:spAutoFit/>
            </a:bodyPr>
            <a:lstStyle/>
            <a:p>
              <a:pPr marL="9525">
                <a:spcBef>
                  <a:spcPts val="75"/>
                </a:spcBef>
              </a:pPr>
              <a:r>
                <a:rPr lang="en-US" sz="1500" spc="4" dirty="0">
                  <a:latin typeface="Corbel" panose="020B0503020204020204" pitchFamily="34" charset="0"/>
                  <a:cs typeface="Calibri"/>
                </a:rPr>
                <a:t> on</a:t>
              </a:r>
              <a:endParaRPr sz="1500" dirty="0">
                <a:latin typeface="Corbel" panose="020B0503020204020204" pitchFamily="34" charset="0"/>
                <a:cs typeface="Calibri"/>
              </a:endParaRPr>
            </a:p>
          </p:txBody>
        </p:sp>
        <p:pic>
          <p:nvPicPr>
            <p:cNvPr id="9" name="object 8">
              <a:extLst>
                <a:ext uri="{FF2B5EF4-FFF2-40B4-BE49-F238E27FC236}">
                  <a16:creationId xmlns:a16="http://schemas.microsoft.com/office/drawing/2014/main" id="{D52768FC-A9DF-D365-B69D-E8C86856CB2B}"/>
                </a:ext>
              </a:extLst>
            </p:cNvPr>
            <p:cNvPicPr/>
            <p:nvPr/>
          </p:nvPicPr>
          <p:blipFill>
            <a:blip r:embed="rId20" cstate="print"/>
            <a:stretch>
              <a:fillRect/>
            </a:stretch>
          </p:blipFill>
          <p:spPr>
            <a:xfrm>
              <a:off x="5097589" y="4785581"/>
              <a:ext cx="313112" cy="237815"/>
            </a:xfrm>
            <a:prstGeom prst="rect">
              <a:avLst/>
            </a:prstGeom>
          </p:spPr>
        </p:pic>
        <p:pic>
          <p:nvPicPr>
            <p:cNvPr id="10" name="object 9">
              <a:extLst>
                <a:ext uri="{FF2B5EF4-FFF2-40B4-BE49-F238E27FC236}">
                  <a16:creationId xmlns:a16="http://schemas.microsoft.com/office/drawing/2014/main" id="{537E4D16-55DE-FE8F-42F8-12AB5D24EF07}"/>
                </a:ext>
              </a:extLst>
            </p:cNvPr>
            <p:cNvPicPr/>
            <p:nvPr/>
          </p:nvPicPr>
          <p:blipFill>
            <a:blip r:embed="rId21" cstate="print"/>
            <a:stretch>
              <a:fillRect/>
            </a:stretch>
          </p:blipFill>
          <p:spPr>
            <a:xfrm>
              <a:off x="7380464" y="4785581"/>
              <a:ext cx="301466" cy="237815"/>
            </a:xfrm>
            <a:prstGeom prst="rect">
              <a:avLst/>
            </a:prstGeom>
          </p:spPr>
        </p:pic>
        <p:pic>
          <p:nvPicPr>
            <p:cNvPr id="11" name="object 10">
              <a:extLst>
                <a:ext uri="{FF2B5EF4-FFF2-40B4-BE49-F238E27FC236}">
                  <a16:creationId xmlns:a16="http://schemas.microsoft.com/office/drawing/2014/main" id="{791F45D4-A165-2053-0513-AA1B24061B20}"/>
                </a:ext>
              </a:extLst>
            </p:cNvPr>
            <p:cNvPicPr/>
            <p:nvPr/>
          </p:nvPicPr>
          <p:blipFill>
            <a:blip r:embed="rId22" cstate="print"/>
            <a:stretch>
              <a:fillRect/>
            </a:stretch>
          </p:blipFill>
          <p:spPr>
            <a:xfrm>
              <a:off x="6610627" y="4785581"/>
              <a:ext cx="312646" cy="237815"/>
            </a:xfrm>
            <a:prstGeom prst="rect">
              <a:avLst/>
            </a:prstGeom>
          </p:spPr>
        </p:pic>
        <p:pic>
          <p:nvPicPr>
            <p:cNvPr id="12" name="object 11">
              <a:extLst>
                <a:ext uri="{FF2B5EF4-FFF2-40B4-BE49-F238E27FC236}">
                  <a16:creationId xmlns:a16="http://schemas.microsoft.com/office/drawing/2014/main" id="{802F4FE3-5ACD-B30C-B583-96EC0047A95D}"/>
                </a:ext>
              </a:extLst>
            </p:cNvPr>
            <p:cNvPicPr/>
            <p:nvPr/>
          </p:nvPicPr>
          <p:blipFill>
            <a:blip r:embed="rId23" cstate="print"/>
            <a:stretch>
              <a:fillRect/>
            </a:stretch>
          </p:blipFill>
          <p:spPr>
            <a:xfrm>
              <a:off x="5828413" y="4785581"/>
              <a:ext cx="331895" cy="237815"/>
            </a:xfrm>
            <a:prstGeom prst="rect">
              <a:avLst/>
            </a:prstGeom>
          </p:spPr>
        </p:pic>
        <p:pic>
          <p:nvPicPr>
            <p:cNvPr id="46" name="object 45">
              <a:extLst>
                <a:ext uri="{FF2B5EF4-FFF2-40B4-BE49-F238E27FC236}">
                  <a16:creationId xmlns:a16="http://schemas.microsoft.com/office/drawing/2014/main" id="{52E6EE20-2936-AEE2-B3D3-BB9456B314DD}"/>
                </a:ext>
              </a:extLst>
            </p:cNvPr>
            <p:cNvPicPr/>
            <p:nvPr/>
          </p:nvPicPr>
          <p:blipFill>
            <a:blip r:embed="rId24" cstate="print"/>
            <a:stretch>
              <a:fillRect/>
            </a:stretch>
          </p:blipFill>
          <p:spPr>
            <a:xfrm>
              <a:off x="5619570" y="3785784"/>
              <a:ext cx="238402" cy="154740"/>
            </a:xfrm>
            <a:prstGeom prst="rect">
              <a:avLst/>
            </a:prstGeom>
          </p:spPr>
        </p:pic>
        <p:grpSp>
          <p:nvGrpSpPr>
            <p:cNvPr id="158" name="Group 157">
              <a:extLst>
                <a:ext uri="{FF2B5EF4-FFF2-40B4-BE49-F238E27FC236}">
                  <a16:creationId xmlns:a16="http://schemas.microsoft.com/office/drawing/2014/main" id="{898CC0DE-4BCD-6D64-3B86-807401B710D5}"/>
                </a:ext>
              </a:extLst>
            </p:cNvPr>
            <p:cNvGrpSpPr/>
            <p:nvPr/>
          </p:nvGrpSpPr>
          <p:grpSpPr>
            <a:xfrm>
              <a:off x="5882275" y="3555264"/>
              <a:ext cx="259615" cy="711087"/>
              <a:chOff x="5882275" y="3543616"/>
              <a:chExt cx="259615" cy="711087"/>
            </a:xfrm>
          </p:grpSpPr>
          <p:pic>
            <p:nvPicPr>
              <p:cNvPr id="47" name="object 46">
                <a:extLst>
                  <a:ext uri="{FF2B5EF4-FFF2-40B4-BE49-F238E27FC236}">
                    <a16:creationId xmlns:a16="http://schemas.microsoft.com/office/drawing/2014/main" id="{CEBEBAA0-DF4D-70AF-06C9-D1524FF03135}"/>
                  </a:ext>
                </a:extLst>
              </p:cNvPr>
              <p:cNvPicPr/>
              <p:nvPr/>
            </p:nvPicPr>
            <p:blipFill>
              <a:blip r:embed="rId25" cstate="print"/>
              <a:stretch>
                <a:fillRect/>
              </a:stretch>
            </p:blipFill>
            <p:spPr>
              <a:xfrm>
                <a:off x="5957294" y="3604802"/>
                <a:ext cx="117367" cy="116808"/>
              </a:xfrm>
              <a:prstGeom prst="rect">
                <a:avLst/>
              </a:prstGeom>
            </p:spPr>
          </p:pic>
          <p:pic>
            <p:nvPicPr>
              <p:cNvPr id="48" name="object 47">
                <a:extLst>
                  <a:ext uri="{FF2B5EF4-FFF2-40B4-BE49-F238E27FC236}">
                    <a16:creationId xmlns:a16="http://schemas.microsoft.com/office/drawing/2014/main" id="{6FD065CC-858E-588B-512C-842911EBD79D}"/>
                  </a:ext>
                </a:extLst>
              </p:cNvPr>
              <p:cNvPicPr/>
              <p:nvPr/>
            </p:nvPicPr>
            <p:blipFill>
              <a:blip r:embed="rId26" cstate="print"/>
              <a:stretch>
                <a:fillRect/>
              </a:stretch>
            </p:blipFill>
            <p:spPr>
              <a:xfrm>
                <a:off x="5957294" y="3758780"/>
                <a:ext cx="117367" cy="116808"/>
              </a:xfrm>
              <a:prstGeom prst="rect">
                <a:avLst/>
              </a:prstGeom>
            </p:spPr>
          </p:pic>
          <p:pic>
            <p:nvPicPr>
              <p:cNvPr id="49" name="object 48">
                <a:extLst>
                  <a:ext uri="{FF2B5EF4-FFF2-40B4-BE49-F238E27FC236}">
                    <a16:creationId xmlns:a16="http://schemas.microsoft.com/office/drawing/2014/main" id="{6257626C-D5F5-A32B-BF70-BD5599AF8C09}"/>
                  </a:ext>
                </a:extLst>
              </p:cNvPr>
              <p:cNvPicPr/>
              <p:nvPr/>
            </p:nvPicPr>
            <p:blipFill>
              <a:blip r:embed="rId25" cstate="print"/>
              <a:stretch>
                <a:fillRect/>
              </a:stretch>
            </p:blipFill>
            <p:spPr>
              <a:xfrm>
                <a:off x="5957294" y="3912758"/>
                <a:ext cx="117367" cy="116808"/>
              </a:xfrm>
              <a:prstGeom prst="rect">
                <a:avLst/>
              </a:prstGeom>
            </p:spPr>
          </p:pic>
          <p:pic>
            <p:nvPicPr>
              <p:cNvPr id="50" name="object 49">
                <a:extLst>
                  <a:ext uri="{FF2B5EF4-FFF2-40B4-BE49-F238E27FC236}">
                    <a16:creationId xmlns:a16="http://schemas.microsoft.com/office/drawing/2014/main" id="{5F2FC7B2-37BE-6537-D9CD-EAE3C8D75D78}"/>
                  </a:ext>
                </a:extLst>
              </p:cNvPr>
              <p:cNvPicPr/>
              <p:nvPr/>
            </p:nvPicPr>
            <p:blipFill>
              <a:blip r:embed="rId26" cstate="print"/>
              <a:stretch>
                <a:fillRect/>
              </a:stretch>
            </p:blipFill>
            <p:spPr>
              <a:xfrm>
                <a:off x="5957294" y="4066737"/>
                <a:ext cx="117367" cy="116808"/>
              </a:xfrm>
              <a:prstGeom prst="rect">
                <a:avLst/>
              </a:prstGeom>
            </p:spPr>
          </p:pic>
          <p:sp>
            <p:nvSpPr>
              <p:cNvPr id="51" name="object 50">
                <a:extLst>
                  <a:ext uri="{FF2B5EF4-FFF2-40B4-BE49-F238E27FC236}">
                    <a16:creationId xmlns:a16="http://schemas.microsoft.com/office/drawing/2014/main" id="{F599804E-8736-BAE5-493A-FF150EC0794B}"/>
                  </a:ext>
                </a:extLst>
              </p:cNvPr>
              <p:cNvSpPr/>
              <p:nvPr/>
            </p:nvSpPr>
            <p:spPr>
              <a:xfrm>
                <a:off x="5882275"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52" name="object 51">
              <a:extLst>
                <a:ext uri="{FF2B5EF4-FFF2-40B4-BE49-F238E27FC236}">
                  <a16:creationId xmlns:a16="http://schemas.microsoft.com/office/drawing/2014/main" id="{9DB59967-D645-D554-0821-21BFCDAB5326}"/>
                </a:ext>
              </a:extLst>
            </p:cNvPr>
            <p:cNvSpPr/>
            <p:nvPr/>
          </p:nvSpPr>
          <p:spPr>
            <a:xfrm>
              <a:off x="5972811" y="4266067"/>
              <a:ext cx="78876" cy="325582"/>
            </a:xfrm>
            <a:custGeom>
              <a:avLst/>
              <a:gdLst/>
              <a:ahLst/>
              <a:cxnLst/>
              <a:rect l="l" t="t" r="r" b="b"/>
              <a:pathLst>
                <a:path w="111125" h="438150">
                  <a:moveTo>
                    <a:pt x="55327" y="37807"/>
                  </a:moveTo>
                  <a:lnTo>
                    <a:pt x="45802" y="54135"/>
                  </a:lnTo>
                  <a:lnTo>
                    <a:pt x="45802" y="438106"/>
                  </a:lnTo>
                  <a:lnTo>
                    <a:pt x="64852" y="438106"/>
                  </a:lnTo>
                  <a:lnTo>
                    <a:pt x="64852" y="54135"/>
                  </a:lnTo>
                  <a:lnTo>
                    <a:pt x="55327" y="37807"/>
                  </a:lnTo>
                  <a:close/>
                </a:path>
                <a:path w="111125" h="438150">
                  <a:moveTo>
                    <a:pt x="55327" y="0"/>
                  </a:moveTo>
                  <a:lnTo>
                    <a:pt x="0" y="94848"/>
                  </a:lnTo>
                  <a:lnTo>
                    <a:pt x="1533" y="100680"/>
                  </a:lnTo>
                  <a:lnTo>
                    <a:pt x="10621" y="105981"/>
                  </a:lnTo>
                  <a:lnTo>
                    <a:pt x="16453" y="104446"/>
                  </a:lnTo>
                  <a:lnTo>
                    <a:pt x="45802" y="54136"/>
                  </a:lnTo>
                  <a:lnTo>
                    <a:pt x="45802" y="18903"/>
                  </a:lnTo>
                  <a:lnTo>
                    <a:pt x="66354" y="18903"/>
                  </a:lnTo>
                  <a:lnTo>
                    <a:pt x="55327" y="0"/>
                  </a:lnTo>
                  <a:close/>
                </a:path>
                <a:path w="111125" h="438150">
                  <a:moveTo>
                    <a:pt x="66354" y="18903"/>
                  </a:moveTo>
                  <a:lnTo>
                    <a:pt x="64852" y="18903"/>
                  </a:lnTo>
                  <a:lnTo>
                    <a:pt x="64852" y="54136"/>
                  </a:lnTo>
                  <a:lnTo>
                    <a:pt x="94200" y="104447"/>
                  </a:lnTo>
                  <a:lnTo>
                    <a:pt x="100032" y="105981"/>
                  </a:lnTo>
                  <a:lnTo>
                    <a:pt x="109120" y="100680"/>
                  </a:lnTo>
                  <a:lnTo>
                    <a:pt x="110655" y="94847"/>
                  </a:lnTo>
                  <a:lnTo>
                    <a:pt x="66354" y="18903"/>
                  </a:lnTo>
                  <a:close/>
                </a:path>
                <a:path w="111125" h="438150">
                  <a:moveTo>
                    <a:pt x="64852" y="18903"/>
                  </a:moveTo>
                  <a:lnTo>
                    <a:pt x="45802" y="18903"/>
                  </a:lnTo>
                  <a:lnTo>
                    <a:pt x="45802" y="54136"/>
                  </a:lnTo>
                  <a:lnTo>
                    <a:pt x="55327" y="37807"/>
                  </a:lnTo>
                  <a:lnTo>
                    <a:pt x="47100" y="23703"/>
                  </a:lnTo>
                  <a:lnTo>
                    <a:pt x="64852" y="23703"/>
                  </a:lnTo>
                  <a:lnTo>
                    <a:pt x="64852" y="18903"/>
                  </a:lnTo>
                  <a:close/>
                </a:path>
                <a:path w="111125" h="438150">
                  <a:moveTo>
                    <a:pt x="64852" y="23703"/>
                  </a:moveTo>
                  <a:lnTo>
                    <a:pt x="63555" y="23703"/>
                  </a:lnTo>
                  <a:lnTo>
                    <a:pt x="55327" y="37807"/>
                  </a:lnTo>
                  <a:lnTo>
                    <a:pt x="64852" y="54135"/>
                  </a:lnTo>
                  <a:lnTo>
                    <a:pt x="64852" y="23703"/>
                  </a:lnTo>
                  <a:close/>
                </a:path>
                <a:path w="111125" h="438150">
                  <a:moveTo>
                    <a:pt x="63555" y="23703"/>
                  </a:moveTo>
                  <a:lnTo>
                    <a:pt x="47100" y="23703"/>
                  </a:lnTo>
                  <a:lnTo>
                    <a:pt x="55327"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53" name="object 52">
              <a:extLst>
                <a:ext uri="{FF2B5EF4-FFF2-40B4-BE49-F238E27FC236}">
                  <a16:creationId xmlns:a16="http://schemas.microsoft.com/office/drawing/2014/main" id="{1AC395B0-AC6A-DB81-1D38-7F77A4DBBFF2}"/>
                </a:ext>
              </a:extLst>
            </p:cNvPr>
            <p:cNvPicPr/>
            <p:nvPr/>
          </p:nvPicPr>
          <p:blipFill>
            <a:blip r:embed="rId27" cstate="print"/>
            <a:stretch>
              <a:fillRect/>
            </a:stretch>
          </p:blipFill>
          <p:spPr>
            <a:xfrm>
              <a:off x="6029385" y="4350737"/>
              <a:ext cx="167512" cy="206700"/>
            </a:xfrm>
            <a:prstGeom prst="rect">
              <a:avLst/>
            </a:prstGeom>
          </p:spPr>
        </p:pic>
        <p:pic>
          <p:nvPicPr>
            <p:cNvPr id="68" name="object 67">
              <a:extLst>
                <a:ext uri="{FF2B5EF4-FFF2-40B4-BE49-F238E27FC236}">
                  <a16:creationId xmlns:a16="http://schemas.microsoft.com/office/drawing/2014/main" id="{5B53BC50-42E6-03F7-B356-D6D12E699EEA}"/>
                </a:ext>
              </a:extLst>
            </p:cNvPr>
            <p:cNvPicPr/>
            <p:nvPr/>
          </p:nvPicPr>
          <p:blipFill>
            <a:blip r:embed="rId28" cstate="print"/>
            <a:stretch>
              <a:fillRect/>
            </a:stretch>
          </p:blipFill>
          <p:spPr>
            <a:xfrm>
              <a:off x="6375668" y="3785784"/>
              <a:ext cx="238269" cy="154740"/>
            </a:xfrm>
            <a:prstGeom prst="rect">
              <a:avLst/>
            </a:prstGeom>
          </p:spPr>
        </p:pic>
        <p:grpSp>
          <p:nvGrpSpPr>
            <p:cNvPr id="157" name="Group 156">
              <a:extLst>
                <a:ext uri="{FF2B5EF4-FFF2-40B4-BE49-F238E27FC236}">
                  <a16:creationId xmlns:a16="http://schemas.microsoft.com/office/drawing/2014/main" id="{450C3AB7-193A-B868-D76E-80B3195DE873}"/>
                </a:ext>
              </a:extLst>
            </p:cNvPr>
            <p:cNvGrpSpPr/>
            <p:nvPr/>
          </p:nvGrpSpPr>
          <p:grpSpPr>
            <a:xfrm>
              <a:off x="6632713" y="3562135"/>
              <a:ext cx="259615" cy="711087"/>
              <a:chOff x="6632713" y="3550487"/>
              <a:chExt cx="259615" cy="711087"/>
            </a:xfrm>
          </p:grpSpPr>
          <p:pic>
            <p:nvPicPr>
              <p:cNvPr id="69" name="object 68">
                <a:extLst>
                  <a:ext uri="{FF2B5EF4-FFF2-40B4-BE49-F238E27FC236}">
                    <a16:creationId xmlns:a16="http://schemas.microsoft.com/office/drawing/2014/main" id="{DBDE78DE-F1FE-C08B-3B0C-651A80A2D419}"/>
                  </a:ext>
                </a:extLst>
              </p:cNvPr>
              <p:cNvPicPr/>
              <p:nvPr/>
            </p:nvPicPr>
            <p:blipFill>
              <a:blip r:embed="rId29" cstate="print"/>
              <a:stretch>
                <a:fillRect/>
              </a:stretch>
            </p:blipFill>
            <p:spPr>
              <a:xfrm>
                <a:off x="6707731" y="3611674"/>
                <a:ext cx="117367" cy="116808"/>
              </a:xfrm>
              <a:prstGeom prst="rect">
                <a:avLst/>
              </a:prstGeom>
            </p:spPr>
          </p:pic>
          <p:pic>
            <p:nvPicPr>
              <p:cNvPr id="70" name="object 69">
                <a:extLst>
                  <a:ext uri="{FF2B5EF4-FFF2-40B4-BE49-F238E27FC236}">
                    <a16:creationId xmlns:a16="http://schemas.microsoft.com/office/drawing/2014/main" id="{D74ADECD-5EE1-B326-F950-15EDB2E7A7DE}"/>
                  </a:ext>
                </a:extLst>
              </p:cNvPr>
              <p:cNvPicPr/>
              <p:nvPr/>
            </p:nvPicPr>
            <p:blipFill>
              <a:blip r:embed="rId29" cstate="print"/>
              <a:stretch>
                <a:fillRect/>
              </a:stretch>
            </p:blipFill>
            <p:spPr>
              <a:xfrm>
                <a:off x="6707731" y="3765650"/>
                <a:ext cx="117367" cy="116808"/>
              </a:xfrm>
              <a:prstGeom prst="rect">
                <a:avLst/>
              </a:prstGeom>
            </p:spPr>
          </p:pic>
          <p:pic>
            <p:nvPicPr>
              <p:cNvPr id="71" name="object 70">
                <a:extLst>
                  <a:ext uri="{FF2B5EF4-FFF2-40B4-BE49-F238E27FC236}">
                    <a16:creationId xmlns:a16="http://schemas.microsoft.com/office/drawing/2014/main" id="{0928F10C-B333-734F-2E32-B5F46B6D0C54}"/>
                  </a:ext>
                </a:extLst>
              </p:cNvPr>
              <p:cNvPicPr/>
              <p:nvPr/>
            </p:nvPicPr>
            <p:blipFill>
              <a:blip r:embed="rId30" cstate="print"/>
              <a:stretch>
                <a:fillRect/>
              </a:stretch>
            </p:blipFill>
            <p:spPr>
              <a:xfrm>
                <a:off x="6707731" y="3919629"/>
                <a:ext cx="117367" cy="116808"/>
              </a:xfrm>
              <a:prstGeom prst="rect">
                <a:avLst/>
              </a:prstGeom>
            </p:spPr>
          </p:pic>
          <p:pic>
            <p:nvPicPr>
              <p:cNvPr id="72" name="object 71">
                <a:extLst>
                  <a:ext uri="{FF2B5EF4-FFF2-40B4-BE49-F238E27FC236}">
                    <a16:creationId xmlns:a16="http://schemas.microsoft.com/office/drawing/2014/main" id="{C75A66EF-38C9-83D1-827E-978FFFED90DA}"/>
                  </a:ext>
                </a:extLst>
              </p:cNvPr>
              <p:cNvPicPr/>
              <p:nvPr/>
            </p:nvPicPr>
            <p:blipFill>
              <a:blip r:embed="rId29" cstate="print"/>
              <a:stretch>
                <a:fillRect/>
              </a:stretch>
            </p:blipFill>
            <p:spPr>
              <a:xfrm>
                <a:off x="6707731" y="4073607"/>
                <a:ext cx="117367" cy="116808"/>
              </a:xfrm>
              <a:prstGeom prst="rect">
                <a:avLst/>
              </a:prstGeom>
            </p:spPr>
          </p:pic>
          <p:sp>
            <p:nvSpPr>
              <p:cNvPr id="73" name="object 72">
                <a:extLst>
                  <a:ext uri="{FF2B5EF4-FFF2-40B4-BE49-F238E27FC236}">
                    <a16:creationId xmlns:a16="http://schemas.microsoft.com/office/drawing/2014/main" id="{C6AA181B-2B5F-20E6-0D45-36F81704818E}"/>
                  </a:ext>
                </a:extLst>
              </p:cNvPr>
              <p:cNvSpPr/>
              <p:nvPr/>
            </p:nvSpPr>
            <p:spPr>
              <a:xfrm>
                <a:off x="6632713" y="3550487"/>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74" name="object 73">
              <a:extLst>
                <a:ext uri="{FF2B5EF4-FFF2-40B4-BE49-F238E27FC236}">
                  <a16:creationId xmlns:a16="http://schemas.microsoft.com/office/drawing/2014/main" id="{14CDBCB8-82EA-601B-CDF8-AC2AA6498165}"/>
                </a:ext>
              </a:extLst>
            </p:cNvPr>
            <p:cNvSpPr/>
            <p:nvPr/>
          </p:nvSpPr>
          <p:spPr>
            <a:xfrm>
              <a:off x="6723249" y="4272936"/>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38150">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38150">
                  <a:moveTo>
                    <a:pt x="64852" y="18903"/>
                  </a:moveTo>
                  <a:lnTo>
                    <a:pt x="45802" y="18903"/>
                  </a:lnTo>
                  <a:lnTo>
                    <a:pt x="45802" y="54136"/>
                  </a:lnTo>
                  <a:lnTo>
                    <a:pt x="55328" y="37807"/>
                  </a:lnTo>
                  <a:lnTo>
                    <a:pt x="47100" y="23703"/>
                  </a:lnTo>
                  <a:lnTo>
                    <a:pt x="64852" y="23703"/>
                  </a:lnTo>
                  <a:lnTo>
                    <a:pt x="64852" y="18903"/>
                  </a:lnTo>
                  <a:close/>
                </a:path>
                <a:path w="111125" h="438150">
                  <a:moveTo>
                    <a:pt x="64852" y="23703"/>
                  </a:moveTo>
                  <a:lnTo>
                    <a:pt x="63555" y="23703"/>
                  </a:lnTo>
                  <a:lnTo>
                    <a:pt x="55328" y="37807"/>
                  </a:lnTo>
                  <a:lnTo>
                    <a:pt x="64852" y="54135"/>
                  </a:lnTo>
                  <a:lnTo>
                    <a:pt x="64852" y="237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75" name="object 74">
              <a:extLst>
                <a:ext uri="{FF2B5EF4-FFF2-40B4-BE49-F238E27FC236}">
                  <a16:creationId xmlns:a16="http://schemas.microsoft.com/office/drawing/2014/main" id="{5DC82210-6C9E-DEAF-53A7-849E4B582B88}"/>
                </a:ext>
              </a:extLst>
            </p:cNvPr>
            <p:cNvPicPr/>
            <p:nvPr/>
          </p:nvPicPr>
          <p:blipFill>
            <a:blip r:embed="rId27" cstate="print"/>
            <a:stretch>
              <a:fillRect/>
            </a:stretch>
          </p:blipFill>
          <p:spPr>
            <a:xfrm>
              <a:off x="6779824" y="4350737"/>
              <a:ext cx="167512" cy="206700"/>
            </a:xfrm>
            <a:prstGeom prst="rect">
              <a:avLst/>
            </a:prstGeom>
          </p:spPr>
        </p:pic>
        <p:pic>
          <p:nvPicPr>
            <p:cNvPr id="91" name="object 90">
              <a:extLst>
                <a:ext uri="{FF2B5EF4-FFF2-40B4-BE49-F238E27FC236}">
                  <a16:creationId xmlns:a16="http://schemas.microsoft.com/office/drawing/2014/main" id="{CA10A2BA-F7F3-4E8A-DFB0-1C058F743E80}"/>
                </a:ext>
              </a:extLst>
            </p:cNvPr>
            <p:cNvPicPr/>
            <p:nvPr/>
          </p:nvPicPr>
          <p:blipFill>
            <a:blip r:embed="rId31" cstate="print"/>
            <a:stretch>
              <a:fillRect/>
            </a:stretch>
          </p:blipFill>
          <p:spPr>
            <a:xfrm>
              <a:off x="7146730" y="3785784"/>
              <a:ext cx="238250" cy="154740"/>
            </a:xfrm>
            <a:prstGeom prst="rect">
              <a:avLst/>
            </a:prstGeom>
          </p:spPr>
        </p:pic>
        <p:grpSp>
          <p:nvGrpSpPr>
            <p:cNvPr id="156" name="Group 155">
              <a:extLst>
                <a:ext uri="{FF2B5EF4-FFF2-40B4-BE49-F238E27FC236}">
                  <a16:creationId xmlns:a16="http://schemas.microsoft.com/office/drawing/2014/main" id="{E91B1F08-487D-CC97-2444-BEE1F998C3E1}"/>
                </a:ext>
              </a:extLst>
            </p:cNvPr>
            <p:cNvGrpSpPr/>
            <p:nvPr/>
          </p:nvGrpSpPr>
          <p:grpSpPr>
            <a:xfrm>
              <a:off x="7396794" y="3555264"/>
              <a:ext cx="259615" cy="711087"/>
              <a:chOff x="7396794" y="3543616"/>
              <a:chExt cx="259615" cy="711087"/>
            </a:xfrm>
          </p:grpSpPr>
          <p:pic>
            <p:nvPicPr>
              <p:cNvPr id="92" name="object 91">
                <a:extLst>
                  <a:ext uri="{FF2B5EF4-FFF2-40B4-BE49-F238E27FC236}">
                    <a16:creationId xmlns:a16="http://schemas.microsoft.com/office/drawing/2014/main" id="{CD09A2E9-3FF7-0FEF-9301-DE8801B38C60}"/>
                  </a:ext>
                </a:extLst>
              </p:cNvPr>
              <p:cNvPicPr/>
              <p:nvPr/>
            </p:nvPicPr>
            <p:blipFill>
              <a:blip r:embed="rId30" cstate="print"/>
              <a:stretch>
                <a:fillRect/>
              </a:stretch>
            </p:blipFill>
            <p:spPr>
              <a:xfrm>
                <a:off x="7471814" y="3604802"/>
                <a:ext cx="117367" cy="116808"/>
              </a:xfrm>
              <a:prstGeom prst="rect">
                <a:avLst/>
              </a:prstGeom>
            </p:spPr>
          </p:pic>
          <p:pic>
            <p:nvPicPr>
              <p:cNvPr id="93" name="object 92">
                <a:extLst>
                  <a:ext uri="{FF2B5EF4-FFF2-40B4-BE49-F238E27FC236}">
                    <a16:creationId xmlns:a16="http://schemas.microsoft.com/office/drawing/2014/main" id="{C286651B-5492-B557-E4C6-DC73C8156AF6}"/>
                  </a:ext>
                </a:extLst>
              </p:cNvPr>
              <p:cNvPicPr/>
              <p:nvPr/>
            </p:nvPicPr>
            <p:blipFill>
              <a:blip r:embed="rId29" cstate="print"/>
              <a:stretch>
                <a:fillRect/>
              </a:stretch>
            </p:blipFill>
            <p:spPr>
              <a:xfrm>
                <a:off x="7471814" y="3758780"/>
                <a:ext cx="117367" cy="116808"/>
              </a:xfrm>
              <a:prstGeom prst="rect">
                <a:avLst/>
              </a:prstGeom>
            </p:spPr>
          </p:pic>
          <p:pic>
            <p:nvPicPr>
              <p:cNvPr id="94" name="object 93">
                <a:extLst>
                  <a:ext uri="{FF2B5EF4-FFF2-40B4-BE49-F238E27FC236}">
                    <a16:creationId xmlns:a16="http://schemas.microsoft.com/office/drawing/2014/main" id="{8F4B0E6A-D784-6A7E-1A79-65272B1D27A9}"/>
                  </a:ext>
                </a:extLst>
              </p:cNvPr>
              <p:cNvPicPr/>
              <p:nvPr/>
            </p:nvPicPr>
            <p:blipFill>
              <a:blip r:embed="rId30" cstate="print"/>
              <a:stretch>
                <a:fillRect/>
              </a:stretch>
            </p:blipFill>
            <p:spPr>
              <a:xfrm>
                <a:off x="7471814" y="3912758"/>
                <a:ext cx="117367" cy="116808"/>
              </a:xfrm>
              <a:prstGeom prst="rect">
                <a:avLst/>
              </a:prstGeom>
            </p:spPr>
          </p:pic>
          <p:pic>
            <p:nvPicPr>
              <p:cNvPr id="95" name="object 94">
                <a:extLst>
                  <a:ext uri="{FF2B5EF4-FFF2-40B4-BE49-F238E27FC236}">
                    <a16:creationId xmlns:a16="http://schemas.microsoft.com/office/drawing/2014/main" id="{9E577676-4884-072C-E2F7-CCA62F51DA65}"/>
                  </a:ext>
                </a:extLst>
              </p:cNvPr>
              <p:cNvPicPr/>
              <p:nvPr/>
            </p:nvPicPr>
            <p:blipFill>
              <a:blip r:embed="rId29" cstate="print"/>
              <a:stretch>
                <a:fillRect/>
              </a:stretch>
            </p:blipFill>
            <p:spPr>
              <a:xfrm>
                <a:off x="7471814" y="4066737"/>
                <a:ext cx="117367" cy="116808"/>
              </a:xfrm>
              <a:prstGeom prst="rect">
                <a:avLst/>
              </a:prstGeom>
            </p:spPr>
          </p:pic>
          <p:sp>
            <p:nvSpPr>
              <p:cNvPr id="96" name="object 95">
                <a:extLst>
                  <a:ext uri="{FF2B5EF4-FFF2-40B4-BE49-F238E27FC236}">
                    <a16:creationId xmlns:a16="http://schemas.microsoft.com/office/drawing/2014/main" id="{82A38D17-D7D0-5236-CFDF-A12B795A49CF}"/>
                  </a:ext>
                </a:extLst>
              </p:cNvPr>
              <p:cNvSpPr/>
              <p:nvPr/>
            </p:nvSpPr>
            <p:spPr>
              <a:xfrm>
                <a:off x="7396794"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97" name="object 96">
              <a:extLst>
                <a:ext uri="{FF2B5EF4-FFF2-40B4-BE49-F238E27FC236}">
                  <a16:creationId xmlns:a16="http://schemas.microsoft.com/office/drawing/2014/main" id="{9BA33CBF-8CE9-F845-242C-8CE777AD226D}"/>
                </a:ext>
              </a:extLst>
            </p:cNvPr>
            <p:cNvSpPr/>
            <p:nvPr/>
          </p:nvSpPr>
          <p:spPr>
            <a:xfrm>
              <a:off x="7487331" y="4266067"/>
              <a:ext cx="78876" cy="325582"/>
            </a:xfrm>
            <a:custGeom>
              <a:avLst/>
              <a:gdLst/>
              <a:ahLst/>
              <a:cxnLst/>
              <a:rect l="l" t="t" r="r" b="b"/>
              <a:pathLst>
                <a:path w="111125" h="438150">
                  <a:moveTo>
                    <a:pt x="55328" y="37806"/>
                  </a:moveTo>
                  <a:lnTo>
                    <a:pt x="45803" y="54135"/>
                  </a:lnTo>
                  <a:lnTo>
                    <a:pt x="45802" y="438106"/>
                  </a:lnTo>
                  <a:lnTo>
                    <a:pt x="64852" y="438106"/>
                  </a:lnTo>
                  <a:lnTo>
                    <a:pt x="64853" y="54135"/>
                  </a:lnTo>
                  <a:lnTo>
                    <a:pt x="55328" y="37806"/>
                  </a:lnTo>
                  <a:close/>
                </a:path>
                <a:path w="111125" h="438150">
                  <a:moveTo>
                    <a:pt x="55328" y="0"/>
                  </a:moveTo>
                  <a:lnTo>
                    <a:pt x="0" y="94848"/>
                  </a:lnTo>
                  <a:lnTo>
                    <a:pt x="1535" y="100680"/>
                  </a:lnTo>
                  <a:lnTo>
                    <a:pt x="10623" y="105981"/>
                  </a:lnTo>
                  <a:lnTo>
                    <a:pt x="16455" y="104446"/>
                  </a:lnTo>
                  <a:lnTo>
                    <a:pt x="45803" y="54135"/>
                  </a:lnTo>
                  <a:lnTo>
                    <a:pt x="45803" y="18903"/>
                  </a:lnTo>
                  <a:lnTo>
                    <a:pt x="66355" y="18903"/>
                  </a:lnTo>
                  <a:lnTo>
                    <a:pt x="55328" y="0"/>
                  </a:lnTo>
                  <a:close/>
                </a:path>
                <a:path w="111125" h="438150">
                  <a:moveTo>
                    <a:pt x="66355" y="18903"/>
                  </a:moveTo>
                  <a:lnTo>
                    <a:pt x="64853" y="18903"/>
                  </a:lnTo>
                  <a:lnTo>
                    <a:pt x="64853" y="54135"/>
                  </a:lnTo>
                  <a:lnTo>
                    <a:pt x="94201" y="104447"/>
                  </a:lnTo>
                  <a:lnTo>
                    <a:pt x="100033" y="105981"/>
                  </a:lnTo>
                  <a:lnTo>
                    <a:pt x="109121" y="100680"/>
                  </a:lnTo>
                  <a:lnTo>
                    <a:pt x="110655" y="94847"/>
                  </a:lnTo>
                  <a:lnTo>
                    <a:pt x="66355" y="18903"/>
                  </a:lnTo>
                  <a:close/>
                </a:path>
                <a:path w="111125" h="438150">
                  <a:moveTo>
                    <a:pt x="64853" y="23703"/>
                  </a:moveTo>
                  <a:lnTo>
                    <a:pt x="63555" y="23703"/>
                  </a:lnTo>
                  <a:lnTo>
                    <a:pt x="55328" y="37806"/>
                  </a:lnTo>
                  <a:lnTo>
                    <a:pt x="64853" y="54135"/>
                  </a:lnTo>
                  <a:lnTo>
                    <a:pt x="64853" y="23703"/>
                  </a:lnTo>
                  <a:close/>
                </a:path>
                <a:path w="111125" h="438150">
                  <a:moveTo>
                    <a:pt x="64853" y="18903"/>
                  </a:moveTo>
                  <a:lnTo>
                    <a:pt x="45803" y="18903"/>
                  </a:lnTo>
                  <a:lnTo>
                    <a:pt x="45803" y="54135"/>
                  </a:lnTo>
                  <a:lnTo>
                    <a:pt x="55328" y="37806"/>
                  </a:lnTo>
                  <a:lnTo>
                    <a:pt x="47101" y="23703"/>
                  </a:lnTo>
                  <a:lnTo>
                    <a:pt x="64853" y="23703"/>
                  </a:lnTo>
                  <a:lnTo>
                    <a:pt x="64853" y="18903"/>
                  </a:lnTo>
                  <a:close/>
                </a:path>
                <a:path w="111125" h="438150">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98" name="object 97">
              <a:extLst>
                <a:ext uri="{FF2B5EF4-FFF2-40B4-BE49-F238E27FC236}">
                  <a16:creationId xmlns:a16="http://schemas.microsoft.com/office/drawing/2014/main" id="{849B1D9A-2297-B4C8-F715-017B4E52F194}"/>
                </a:ext>
              </a:extLst>
            </p:cNvPr>
            <p:cNvPicPr/>
            <p:nvPr/>
          </p:nvPicPr>
          <p:blipFill>
            <a:blip r:embed="rId27" cstate="print"/>
            <a:stretch>
              <a:fillRect/>
            </a:stretch>
          </p:blipFill>
          <p:spPr>
            <a:xfrm>
              <a:off x="7543907" y="4350737"/>
              <a:ext cx="167511" cy="206700"/>
            </a:xfrm>
            <a:prstGeom prst="rect">
              <a:avLst/>
            </a:prstGeom>
          </p:spPr>
        </p:pic>
        <p:grpSp>
          <p:nvGrpSpPr>
            <p:cNvPr id="150" name="Group 149">
              <a:extLst>
                <a:ext uri="{FF2B5EF4-FFF2-40B4-BE49-F238E27FC236}">
                  <a16:creationId xmlns:a16="http://schemas.microsoft.com/office/drawing/2014/main" id="{9B6A89AF-8DC5-B1D5-E901-C6C7BBDA98B3}"/>
                </a:ext>
              </a:extLst>
            </p:cNvPr>
            <p:cNvGrpSpPr/>
            <p:nvPr/>
          </p:nvGrpSpPr>
          <p:grpSpPr>
            <a:xfrm>
              <a:off x="4851288" y="3532282"/>
              <a:ext cx="532664" cy="711087"/>
              <a:chOff x="4851288" y="3520634"/>
              <a:chExt cx="532664" cy="711087"/>
            </a:xfrm>
          </p:grpSpPr>
          <p:pic>
            <p:nvPicPr>
              <p:cNvPr id="108" name="object 107">
                <a:extLst>
                  <a:ext uri="{FF2B5EF4-FFF2-40B4-BE49-F238E27FC236}">
                    <a16:creationId xmlns:a16="http://schemas.microsoft.com/office/drawing/2014/main" id="{DC9B5F84-0A7D-4C14-C48C-280904B9FD3F}"/>
                  </a:ext>
                </a:extLst>
              </p:cNvPr>
              <p:cNvPicPr/>
              <p:nvPr/>
            </p:nvPicPr>
            <p:blipFill>
              <a:blip r:embed="rId32" cstate="print"/>
              <a:stretch>
                <a:fillRect/>
              </a:stretch>
            </p:blipFill>
            <p:spPr>
              <a:xfrm>
                <a:off x="4851288" y="3788072"/>
                <a:ext cx="237669" cy="159096"/>
              </a:xfrm>
              <a:prstGeom prst="rect">
                <a:avLst/>
              </a:prstGeom>
            </p:spPr>
          </p:pic>
          <p:pic>
            <p:nvPicPr>
              <p:cNvPr id="109" name="object 108">
                <a:extLst>
                  <a:ext uri="{FF2B5EF4-FFF2-40B4-BE49-F238E27FC236}">
                    <a16:creationId xmlns:a16="http://schemas.microsoft.com/office/drawing/2014/main" id="{57CE0B37-775A-B6E1-F000-CE1C87D279A6}"/>
                  </a:ext>
                </a:extLst>
              </p:cNvPr>
              <p:cNvPicPr/>
              <p:nvPr/>
            </p:nvPicPr>
            <p:blipFill>
              <a:blip r:embed="rId26" cstate="print"/>
              <a:stretch>
                <a:fillRect/>
              </a:stretch>
            </p:blipFill>
            <p:spPr>
              <a:xfrm>
                <a:off x="5199356" y="3581821"/>
                <a:ext cx="117367" cy="116808"/>
              </a:xfrm>
              <a:prstGeom prst="rect">
                <a:avLst/>
              </a:prstGeom>
            </p:spPr>
          </p:pic>
          <p:pic>
            <p:nvPicPr>
              <p:cNvPr id="110" name="object 109">
                <a:extLst>
                  <a:ext uri="{FF2B5EF4-FFF2-40B4-BE49-F238E27FC236}">
                    <a16:creationId xmlns:a16="http://schemas.microsoft.com/office/drawing/2014/main" id="{F536C8FC-4F1B-7BCC-0872-972B48C71B60}"/>
                  </a:ext>
                </a:extLst>
              </p:cNvPr>
              <p:cNvPicPr/>
              <p:nvPr/>
            </p:nvPicPr>
            <p:blipFill>
              <a:blip r:embed="rId26" cstate="print"/>
              <a:stretch>
                <a:fillRect/>
              </a:stretch>
            </p:blipFill>
            <p:spPr>
              <a:xfrm>
                <a:off x="5199356" y="3735798"/>
                <a:ext cx="117367" cy="116808"/>
              </a:xfrm>
              <a:prstGeom prst="rect">
                <a:avLst/>
              </a:prstGeom>
            </p:spPr>
          </p:pic>
          <p:pic>
            <p:nvPicPr>
              <p:cNvPr id="111" name="object 110">
                <a:extLst>
                  <a:ext uri="{FF2B5EF4-FFF2-40B4-BE49-F238E27FC236}">
                    <a16:creationId xmlns:a16="http://schemas.microsoft.com/office/drawing/2014/main" id="{F95FB96C-DD0C-097E-4395-A5C52039B23F}"/>
                  </a:ext>
                </a:extLst>
              </p:cNvPr>
              <p:cNvPicPr/>
              <p:nvPr/>
            </p:nvPicPr>
            <p:blipFill>
              <a:blip r:embed="rId25" cstate="print"/>
              <a:stretch>
                <a:fillRect/>
              </a:stretch>
            </p:blipFill>
            <p:spPr>
              <a:xfrm>
                <a:off x="5199356" y="3889777"/>
                <a:ext cx="117367" cy="116808"/>
              </a:xfrm>
              <a:prstGeom prst="rect">
                <a:avLst/>
              </a:prstGeom>
            </p:spPr>
          </p:pic>
          <p:pic>
            <p:nvPicPr>
              <p:cNvPr id="112" name="object 111">
                <a:extLst>
                  <a:ext uri="{FF2B5EF4-FFF2-40B4-BE49-F238E27FC236}">
                    <a16:creationId xmlns:a16="http://schemas.microsoft.com/office/drawing/2014/main" id="{038D4F29-D6E1-391B-A1AD-B0421771BD32}"/>
                  </a:ext>
                </a:extLst>
              </p:cNvPr>
              <p:cNvPicPr/>
              <p:nvPr/>
            </p:nvPicPr>
            <p:blipFill>
              <a:blip r:embed="rId26" cstate="print"/>
              <a:stretch>
                <a:fillRect/>
              </a:stretch>
            </p:blipFill>
            <p:spPr>
              <a:xfrm>
                <a:off x="5199356" y="4043755"/>
                <a:ext cx="117367" cy="116808"/>
              </a:xfrm>
              <a:prstGeom prst="rect">
                <a:avLst/>
              </a:prstGeom>
            </p:spPr>
          </p:pic>
          <p:sp>
            <p:nvSpPr>
              <p:cNvPr id="113" name="object 112">
                <a:extLst>
                  <a:ext uri="{FF2B5EF4-FFF2-40B4-BE49-F238E27FC236}">
                    <a16:creationId xmlns:a16="http://schemas.microsoft.com/office/drawing/2014/main" id="{B1667AA8-6706-B8C3-7F7F-74FF1EC30E0C}"/>
                  </a:ext>
                </a:extLst>
              </p:cNvPr>
              <p:cNvSpPr/>
              <p:nvPr/>
            </p:nvSpPr>
            <p:spPr>
              <a:xfrm>
                <a:off x="5124337" y="3520634"/>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114" name="object 113">
              <a:extLst>
                <a:ext uri="{FF2B5EF4-FFF2-40B4-BE49-F238E27FC236}">
                  <a16:creationId xmlns:a16="http://schemas.microsoft.com/office/drawing/2014/main" id="{E56949DF-BD7D-72E8-142A-F641CAB1F762}"/>
                </a:ext>
              </a:extLst>
            </p:cNvPr>
            <p:cNvSpPr/>
            <p:nvPr/>
          </p:nvSpPr>
          <p:spPr>
            <a:xfrm>
              <a:off x="5214872" y="4243084"/>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8" y="0"/>
                  </a:moveTo>
                  <a:lnTo>
                    <a:pt x="0" y="94848"/>
                  </a:lnTo>
                  <a:lnTo>
                    <a:pt x="1535" y="100680"/>
                  </a:lnTo>
                  <a:lnTo>
                    <a:pt x="10622" y="105981"/>
                  </a:lnTo>
                  <a:lnTo>
                    <a:pt x="16455" y="104447"/>
                  </a:lnTo>
                  <a:lnTo>
                    <a:pt x="45802" y="54137"/>
                  </a:lnTo>
                  <a:lnTo>
                    <a:pt x="45803" y="18903"/>
                  </a:lnTo>
                  <a:lnTo>
                    <a:pt x="66355" y="18903"/>
                  </a:lnTo>
                  <a:lnTo>
                    <a:pt x="55328" y="0"/>
                  </a:lnTo>
                  <a:close/>
                </a:path>
                <a:path w="111125" h="438150">
                  <a:moveTo>
                    <a:pt x="66355" y="18903"/>
                  </a:moveTo>
                  <a:lnTo>
                    <a:pt x="64853" y="18903"/>
                  </a:lnTo>
                  <a:lnTo>
                    <a:pt x="64853" y="54137"/>
                  </a:lnTo>
                  <a:lnTo>
                    <a:pt x="94200" y="104447"/>
                  </a:lnTo>
                  <a:lnTo>
                    <a:pt x="100034" y="105981"/>
                  </a:lnTo>
                  <a:lnTo>
                    <a:pt x="109120" y="100680"/>
                  </a:lnTo>
                  <a:lnTo>
                    <a:pt x="110656" y="94848"/>
                  </a:lnTo>
                  <a:lnTo>
                    <a:pt x="66355" y="18903"/>
                  </a:lnTo>
                  <a:close/>
                </a:path>
                <a:path w="111125" h="438150">
                  <a:moveTo>
                    <a:pt x="64853" y="23703"/>
                  </a:moveTo>
                  <a:lnTo>
                    <a:pt x="63555" y="23703"/>
                  </a:lnTo>
                  <a:lnTo>
                    <a:pt x="55328" y="37807"/>
                  </a:lnTo>
                  <a:lnTo>
                    <a:pt x="64853" y="54137"/>
                  </a:lnTo>
                  <a:lnTo>
                    <a:pt x="64853" y="23703"/>
                  </a:lnTo>
                  <a:close/>
                </a:path>
                <a:path w="111125" h="438150">
                  <a:moveTo>
                    <a:pt x="64853" y="18903"/>
                  </a:moveTo>
                  <a:lnTo>
                    <a:pt x="45803" y="18903"/>
                  </a:lnTo>
                  <a:lnTo>
                    <a:pt x="45803" y="54135"/>
                  </a:lnTo>
                  <a:lnTo>
                    <a:pt x="55328" y="37807"/>
                  </a:lnTo>
                  <a:lnTo>
                    <a:pt x="47100" y="23703"/>
                  </a:lnTo>
                  <a:lnTo>
                    <a:pt x="64853" y="23703"/>
                  </a:lnTo>
                  <a:lnTo>
                    <a:pt x="64853" y="189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15" name="object 114">
              <a:extLst>
                <a:ext uri="{FF2B5EF4-FFF2-40B4-BE49-F238E27FC236}">
                  <a16:creationId xmlns:a16="http://schemas.microsoft.com/office/drawing/2014/main" id="{8E5DF7FB-FF19-51B2-AD52-DF58D4952A52}"/>
                </a:ext>
              </a:extLst>
            </p:cNvPr>
            <p:cNvPicPr/>
            <p:nvPr/>
          </p:nvPicPr>
          <p:blipFill>
            <a:blip r:embed="rId27" cstate="print"/>
            <a:stretch>
              <a:fillRect/>
            </a:stretch>
          </p:blipFill>
          <p:spPr>
            <a:xfrm>
              <a:off x="5282476" y="4350737"/>
              <a:ext cx="167511" cy="206700"/>
            </a:xfrm>
            <a:prstGeom prst="rect">
              <a:avLst/>
            </a:prstGeom>
          </p:spPr>
        </p:pic>
        <p:sp>
          <p:nvSpPr>
            <p:cNvPr id="159" name="object 3">
              <a:extLst>
                <a:ext uri="{FF2B5EF4-FFF2-40B4-BE49-F238E27FC236}">
                  <a16:creationId xmlns:a16="http://schemas.microsoft.com/office/drawing/2014/main" id="{E18A82C2-A91C-AA19-1E0A-2F7BF1BA7DFB}"/>
                </a:ext>
              </a:extLst>
            </p:cNvPr>
            <p:cNvSpPr txBox="1"/>
            <p:nvPr/>
          </p:nvSpPr>
          <p:spPr>
            <a:xfrm>
              <a:off x="5871013" y="4545131"/>
              <a:ext cx="341889" cy="240450"/>
            </a:xfrm>
            <a:prstGeom prst="rect">
              <a:avLst/>
            </a:prstGeom>
          </p:spPr>
          <p:txBody>
            <a:bodyPr vert="horz" wrap="square" lIns="0" tIns="9525" rIns="0" bIns="0" rtlCol="0">
              <a:spAutoFit/>
            </a:bodyPr>
            <a:lstStyle/>
            <a:p>
              <a:pPr marL="9525">
                <a:spcBef>
                  <a:spcPts val="75"/>
                </a:spcBef>
                <a:tabLst>
                  <a:tab pos="584359" algn="l"/>
                </a:tabLst>
              </a:pPr>
              <a:r>
                <a:rPr lang="en-US" sz="1500" spc="-23" dirty="0">
                  <a:latin typeface="Corbel" panose="020B0503020204020204" pitchFamily="34" charset="0"/>
                  <a:cs typeface="Calibri"/>
                </a:rPr>
                <a:t>cat</a:t>
              </a:r>
              <a:endParaRPr sz="1500" dirty="0">
                <a:latin typeface="Corbel" panose="020B0503020204020204" pitchFamily="34" charset="0"/>
                <a:cs typeface="Calibri"/>
              </a:endParaRPr>
            </a:p>
          </p:txBody>
        </p:sp>
      </p:grpSp>
      <p:sp>
        <p:nvSpPr>
          <p:cNvPr id="135" name="TextBox 134">
            <a:extLst>
              <a:ext uri="{FF2B5EF4-FFF2-40B4-BE49-F238E27FC236}">
                <a16:creationId xmlns:a16="http://schemas.microsoft.com/office/drawing/2014/main" id="{3A5BB46C-7E23-D7A9-1E1E-5990210D71F6}"/>
              </a:ext>
            </a:extLst>
          </p:cNvPr>
          <p:cNvSpPr txBox="1"/>
          <p:nvPr/>
        </p:nvSpPr>
        <p:spPr>
          <a:xfrm>
            <a:off x="1377371" y="4793302"/>
            <a:ext cx="3283480" cy="340519"/>
          </a:xfrm>
          <a:prstGeom prst="wedgeRoundRectCallout">
            <a:avLst>
              <a:gd name="adj1" fmla="val 56847"/>
              <a:gd name="adj2" fmla="val -34845"/>
              <a:gd name="adj3" fmla="val 16667"/>
            </a:avLst>
          </a:prstGeom>
          <a:solidFill>
            <a:srgbClr val="ECEEFD"/>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Corbel" panose="020B0503020204020204" pitchFamily="34" charset="0"/>
              </a:rPr>
              <a:t>this input sequence could be much longer</a:t>
            </a:r>
          </a:p>
        </p:txBody>
      </p:sp>
    </p:spTree>
    <p:extLst>
      <p:ext uri="{BB962C8B-B14F-4D97-AF65-F5344CB8AC3E}">
        <p14:creationId xmlns:p14="http://schemas.microsoft.com/office/powerpoint/2010/main" val="3632787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43D0-0A2D-A94C-A485-B1E9B2D8A8E7}"/>
              </a:ext>
            </a:extLst>
          </p:cNvPr>
          <p:cNvSpPr>
            <a:spLocks noGrp="1"/>
          </p:cNvSpPr>
          <p:nvPr>
            <p:ph type="title"/>
          </p:nvPr>
        </p:nvSpPr>
        <p:spPr/>
        <p:txBody>
          <a:bodyPr>
            <a:normAutofit/>
          </a:bodyPr>
          <a:lstStyle/>
          <a:p>
            <a:r>
              <a:rPr lang="en-US" dirty="0"/>
              <a:t>Training RNNs: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F4BFFA-87CD-DFE7-A4BA-A3B772E78507}"/>
                  </a:ext>
                </a:extLst>
              </p:cNvPr>
              <p:cNvSpPr>
                <a:spLocks noGrp="1"/>
              </p:cNvSpPr>
              <p:nvPr>
                <p:ph type="body" sz="quarter" idx="16"/>
              </p:nvPr>
            </p:nvSpPr>
            <p:spPr/>
            <p:txBody>
              <a:bodyPr/>
              <a:lstStyle/>
              <a:p>
                <a:r>
                  <a:rPr lang="en-US" sz="1800" dirty="0"/>
                  <a:t>RNNs can be trained using </a:t>
                </a:r>
                <a:r>
                  <a:rPr lang="en-US" sz="1800" dirty="0">
                    <a:solidFill>
                      <a:srgbClr val="C00000"/>
                    </a:solidFill>
                  </a:rPr>
                  <a:t>“backpropagation through time.”</a:t>
                </a:r>
              </a:p>
              <a:p>
                <a:r>
                  <a:rPr lang="en-US" sz="1800" dirty="0"/>
                  <a:t>Can be viewed as applying normal backprop to the unrolled network.</a:t>
                </a:r>
              </a:p>
              <a:p>
                <a:endParaRPr lang="en-US" sz="1800" dirty="0"/>
              </a:p>
              <a:p>
                <a:r>
                  <a:rPr lang="en-US" sz="1800" dirty="0"/>
                  <a:t>Model’s learnable parameters  </a:t>
                </a:r>
                <a14:m>
                  <m:oMath xmlns:m="http://schemas.openxmlformats.org/officeDocument/2006/math">
                    <m:r>
                      <m:rPr>
                        <m:sty m:val="p"/>
                      </m:rPr>
                      <a:rPr lang="en-US">
                        <a:latin typeface="Cambria Math" panose="02040503050406030204" pitchFamily="18" charset="0"/>
                        <a:ea typeface="Cambria Math" panose="02040503050406030204" pitchFamily="18" charset="0"/>
                      </a:rPr>
                      <m:t>Θ</m:t>
                    </m:r>
                  </m:oMath>
                </a14:m>
                <a:endParaRPr lang="en-US" dirty="0"/>
              </a:p>
              <a:p>
                <a:pPr marL="114300" indent="0">
                  <a:buNone/>
                </a:pPr>
                <a:endParaRPr lang="en-US" dirty="0"/>
              </a:p>
              <a:p>
                <a:pPr>
                  <a:buFont typeface="+mj-lt"/>
                  <a:buAutoNum type="arabicPeriod"/>
                </a:pPr>
                <a:r>
                  <a:rPr lang="en-US" dirty="0"/>
                  <a:t>Compute </a:t>
                </a:r>
                <a14:m>
                  <m:oMath xmlns:m="http://schemas.openxmlformats.org/officeDocument/2006/math">
                    <m:r>
                      <a:rPr lang="en-US"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ea typeface="Cambria Math" panose="02040503050406030204" pitchFamily="18" charset="0"/>
                      </a:rPr>
                      <m:t>)</m:t>
                    </m:r>
                  </m:oMath>
                </a14:m>
                <a:r>
                  <a:rPr lang="en-US" dirty="0"/>
                  <a:t> for a batch of sentences</a:t>
                </a:r>
              </a:p>
              <a:p>
                <a:pPr>
                  <a:buFont typeface="+mj-lt"/>
                  <a:buAutoNum type="arabicPeriod"/>
                </a:pPr>
                <a:r>
                  <a:rPr lang="en-US" dirty="0"/>
                  <a:t>Compute gradients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m:rPr>
                            <m:sty m:val="p"/>
                          </m:rPr>
                          <a:rPr lang="en-US" i="0" smtClean="0">
                            <a:latin typeface="Cambria Math" panose="02040503050406030204" pitchFamily="18" charset="0"/>
                            <a:ea typeface="Cambria Math" panose="02040503050406030204" pitchFamily="18" charset="0"/>
                          </a:rPr>
                          <m:t>∇</m:t>
                        </m:r>
                      </m:e>
                      <m:sub>
                        <m:r>
                          <m:rPr>
                            <m:sty m:val="p"/>
                          </m:rPr>
                          <a:rPr lang="en-US" b="0" i="0" smtClean="0">
                            <a:latin typeface="Cambria Math" panose="02040503050406030204" pitchFamily="18" charset="0"/>
                            <a:ea typeface="Cambria Math" panose="02040503050406030204" pitchFamily="18" charset="0"/>
                          </a:rPr>
                          <m:t>Θ</m:t>
                        </m:r>
                      </m:sub>
                    </m:sSub>
                    <m:r>
                      <a:rPr lang="en-US"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ea typeface="Cambria Math" panose="02040503050406030204" pitchFamily="18" charset="0"/>
                      </a:rPr>
                      <m:t>)</m:t>
                    </m:r>
                  </m:oMath>
                </a14:m>
                <a:endParaRPr lang="en-US" dirty="0"/>
              </a:p>
              <a:p>
                <a:pPr>
                  <a:buFont typeface="+mj-lt"/>
                  <a:buAutoNum type="arabicPeriod"/>
                </a:pPr>
                <a:r>
                  <a:rPr lang="en-US" dirty="0"/>
                  <a:t>Update the weights and then repeat </a:t>
                </a:r>
              </a:p>
              <a:p>
                <a:endParaRPr lang="en-US" dirty="0"/>
              </a:p>
            </p:txBody>
          </p:sp>
        </mc:Choice>
        <mc:Fallback xmlns="">
          <p:sp>
            <p:nvSpPr>
              <p:cNvPr id="3" name="Content Placeholder 2">
                <a:extLst>
                  <a:ext uri="{FF2B5EF4-FFF2-40B4-BE49-F238E27FC236}">
                    <a16:creationId xmlns:a16="http://schemas.microsoft.com/office/drawing/2014/main" id="{7AF4BFFA-87CD-DFE7-A4BA-A3B772E78507}"/>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628" t="-1646"/>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EBE392D-2D8A-3137-093C-5132708D40D5}"/>
              </a:ext>
            </a:extLst>
          </p:cNvPr>
          <p:cNvSpPr txBox="1"/>
          <p:nvPr/>
        </p:nvSpPr>
        <p:spPr>
          <a:xfrm>
            <a:off x="7778815" y="-36467"/>
            <a:ext cx="1436611" cy="523220"/>
          </a:xfrm>
          <a:prstGeom prst="rect">
            <a:avLst/>
          </a:prstGeom>
          <a:noFill/>
        </p:spPr>
        <p:txBody>
          <a:bodyPr wrap="none" rtlCol="0">
            <a:spAutoFit/>
          </a:bodyPr>
          <a:lstStyle/>
          <a:p>
            <a:pPr algn="ctr"/>
            <a:r>
              <a:rPr lang="en-US" dirty="0">
                <a:solidFill>
                  <a:srgbClr val="0070C0"/>
                </a:solidFill>
                <a:latin typeface="Corbel" panose="020B0503020204020204" pitchFamily="34" charset="0"/>
              </a:rPr>
              <a:t>backpropagated </a:t>
            </a:r>
            <a:br>
              <a:rPr lang="en-US" dirty="0">
                <a:solidFill>
                  <a:srgbClr val="0070C0"/>
                </a:solidFill>
                <a:latin typeface="Corbel" panose="020B0503020204020204" pitchFamily="34" charset="0"/>
              </a:rPr>
            </a:br>
            <a:r>
              <a:rPr lang="en-US" dirty="0">
                <a:solidFill>
                  <a:srgbClr val="0070C0"/>
                </a:solidFill>
                <a:latin typeface="Corbel" panose="020B0503020204020204" pitchFamily="34" charset="0"/>
              </a:rPr>
              <a:t>feedback</a:t>
            </a:r>
          </a:p>
        </p:txBody>
      </p:sp>
      <p:sp>
        <p:nvSpPr>
          <p:cNvPr id="142" name="object 3">
            <a:extLst>
              <a:ext uri="{FF2B5EF4-FFF2-40B4-BE49-F238E27FC236}">
                <a16:creationId xmlns:a16="http://schemas.microsoft.com/office/drawing/2014/main" id="{DEEEA42D-C09B-ADE0-77AB-40EE7E76CA54}"/>
              </a:ext>
            </a:extLst>
          </p:cNvPr>
          <p:cNvSpPr txBox="1"/>
          <p:nvPr/>
        </p:nvSpPr>
        <p:spPr>
          <a:xfrm>
            <a:off x="5895421" y="4492486"/>
            <a:ext cx="373693" cy="471283"/>
          </a:xfrm>
          <a:prstGeom prst="rect">
            <a:avLst/>
          </a:prstGeom>
        </p:spPr>
        <p:txBody>
          <a:bodyPr vert="horz" wrap="square" lIns="0" tIns="9525" rIns="0" bIns="0" rtlCol="0">
            <a:spAutoFit/>
          </a:bodyPr>
          <a:lstStyle/>
          <a:p>
            <a:pPr marL="9525">
              <a:spcBef>
                <a:spcPts val="75"/>
              </a:spcBef>
              <a:tabLst>
                <a:tab pos="584359" algn="l"/>
              </a:tabLst>
            </a:pPr>
            <a:r>
              <a:rPr sz="1500" spc="4" dirty="0">
                <a:latin typeface="Corbel" panose="020B0503020204020204" pitchFamily="34" charset="0"/>
                <a:cs typeface="Calibri"/>
              </a:rPr>
              <a:t>t</a:t>
            </a:r>
            <a:r>
              <a:rPr sz="1500" spc="-4" dirty="0">
                <a:latin typeface="Corbel" panose="020B0503020204020204" pitchFamily="34" charset="0"/>
                <a:cs typeface="Calibri"/>
              </a:rPr>
              <a:t>h</a:t>
            </a:r>
            <a:r>
              <a:rPr sz="1500" dirty="0">
                <a:latin typeface="Corbel" panose="020B0503020204020204" pitchFamily="34" charset="0"/>
                <a:cs typeface="Calibri"/>
              </a:rPr>
              <a:t>e	</a:t>
            </a:r>
          </a:p>
        </p:txBody>
      </p:sp>
      <p:sp>
        <p:nvSpPr>
          <p:cNvPr id="143" name="object 4">
            <a:extLst>
              <a:ext uri="{FF2B5EF4-FFF2-40B4-BE49-F238E27FC236}">
                <a16:creationId xmlns:a16="http://schemas.microsoft.com/office/drawing/2014/main" id="{C75FF376-825B-E1E3-BF13-A5C80618A438}"/>
              </a:ext>
            </a:extLst>
          </p:cNvPr>
          <p:cNvSpPr txBox="1"/>
          <p:nvPr/>
        </p:nvSpPr>
        <p:spPr>
          <a:xfrm>
            <a:off x="7268091" y="4492487"/>
            <a:ext cx="568124" cy="240450"/>
          </a:xfrm>
          <a:prstGeom prst="rect">
            <a:avLst/>
          </a:prstGeom>
        </p:spPr>
        <p:txBody>
          <a:bodyPr vert="horz" wrap="square" lIns="0" tIns="9525" rIns="0" bIns="0" rtlCol="0">
            <a:spAutoFit/>
          </a:bodyPr>
          <a:lstStyle/>
          <a:p>
            <a:pPr marL="9525">
              <a:spcBef>
                <a:spcPts val="75"/>
              </a:spcBef>
            </a:pPr>
            <a:r>
              <a:rPr lang="en-US" sz="1500" spc="-8" dirty="0">
                <a:latin typeface="Corbel" panose="020B0503020204020204" pitchFamily="34" charset="0"/>
                <a:cs typeface="Calibri"/>
              </a:rPr>
              <a:t>    sat</a:t>
            </a:r>
            <a:endParaRPr sz="1500" dirty="0">
              <a:latin typeface="Corbel" panose="020B0503020204020204" pitchFamily="34" charset="0"/>
              <a:cs typeface="Calibri"/>
            </a:endParaRPr>
          </a:p>
        </p:txBody>
      </p:sp>
      <p:sp>
        <p:nvSpPr>
          <p:cNvPr id="144" name="object 5">
            <a:extLst>
              <a:ext uri="{FF2B5EF4-FFF2-40B4-BE49-F238E27FC236}">
                <a16:creationId xmlns:a16="http://schemas.microsoft.com/office/drawing/2014/main" id="{BA47695E-E321-70A4-53E6-8E085B738A83}"/>
              </a:ext>
            </a:extLst>
          </p:cNvPr>
          <p:cNvSpPr txBox="1"/>
          <p:nvPr/>
        </p:nvSpPr>
        <p:spPr>
          <a:xfrm>
            <a:off x="8156932" y="4492486"/>
            <a:ext cx="480040" cy="240450"/>
          </a:xfrm>
          <a:prstGeom prst="rect">
            <a:avLst/>
          </a:prstGeom>
        </p:spPr>
        <p:txBody>
          <a:bodyPr vert="horz" wrap="square" lIns="0" tIns="9525" rIns="0" bIns="0" rtlCol="0">
            <a:spAutoFit/>
          </a:bodyPr>
          <a:lstStyle/>
          <a:p>
            <a:pPr marL="9525">
              <a:spcBef>
                <a:spcPts val="75"/>
              </a:spcBef>
            </a:pPr>
            <a:r>
              <a:rPr lang="en-US" sz="1500" spc="4" dirty="0">
                <a:latin typeface="Corbel" panose="020B0503020204020204" pitchFamily="34" charset="0"/>
                <a:cs typeface="Calibri"/>
              </a:rPr>
              <a:t> on</a:t>
            </a:r>
            <a:endParaRPr sz="1500" dirty="0">
              <a:latin typeface="Corbel" panose="020B0503020204020204" pitchFamily="34" charset="0"/>
              <a:cs typeface="Calibri"/>
            </a:endParaRPr>
          </a:p>
        </p:txBody>
      </p:sp>
      <p:pic>
        <p:nvPicPr>
          <p:cNvPr id="145" name="object 8">
            <a:extLst>
              <a:ext uri="{FF2B5EF4-FFF2-40B4-BE49-F238E27FC236}">
                <a16:creationId xmlns:a16="http://schemas.microsoft.com/office/drawing/2014/main" id="{47728D35-1E03-7579-DD5E-33F4288D340C}"/>
              </a:ext>
            </a:extLst>
          </p:cNvPr>
          <p:cNvPicPr/>
          <p:nvPr/>
        </p:nvPicPr>
        <p:blipFill>
          <a:blip r:embed="rId4" cstate="print"/>
          <a:stretch>
            <a:fillRect/>
          </a:stretch>
        </p:blipFill>
        <p:spPr>
          <a:xfrm>
            <a:off x="5911189" y="4745816"/>
            <a:ext cx="313112" cy="237815"/>
          </a:xfrm>
          <a:prstGeom prst="rect">
            <a:avLst/>
          </a:prstGeom>
        </p:spPr>
      </p:pic>
      <p:pic>
        <p:nvPicPr>
          <p:cNvPr id="146" name="object 9">
            <a:extLst>
              <a:ext uri="{FF2B5EF4-FFF2-40B4-BE49-F238E27FC236}">
                <a16:creationId xmlns:a16="http://schemas.microsoft.com/office/drawing/2014/main" id="{B0E97A11-C21E-8214-8EC2-5DB447461F8E}"/>
              </a:ext>
            </a:extLst>
          </p:cNvPr>
          <p:cNvPicPr/>
          <p:nvPr/>
        </p:nvPicPr>
        <p:blipFill>
          <a:blip r:embed="rId5" cstate="print"/>
          <a:stretch>
            <a:fillRect/>
          </a:stretch>
        </p:blipFill>
        <p:spPr>
          <a:xfrm>
            <a:off x="8194064" y="4745816"/>
            <a:ext cx="301466" cy="237815"/>
          </a:xfrm>
          <a:prstGeom prst="rect">
            <a:avLst/>
          </a:prstGeom>
        </p:spPr>
      </p:pic>
      <p:pic>
        <p:nvPicPr>
          <p:cNvPr id="147" name="object 10">
            <a:extLst>
              <a:ext uri="{FF2B5EF4-FFF2-40B4-BE49-F238E27FC236}">
                <a16:creationId xmlns:a16="http://schemas.microsoft.com/office/drawing/2014/main" id="{632913E1-7AEE-3095-0DA3-BFB416640321}"/>
              </a:ext>
            </a:extLst>
          </p:cNvPr>
          <p:cNvPicPr/>
          <p:nvPr/>
        </p:nvPicPr>
        <p:blipFill>
          <a:blip r:embed="rId6" cstate="print"/>
          <a:stretch>
            <a:fillRect/>
          </a:stretch>
        </p:blipFill>
        <p:spPr>
          <a:xfrm>
            <a:off x="7424227" y="4745816"/>
            <a:ext cx="312646" cy="237815"/>
          </a:xfrm>
          <a:prstGeom prst="rect">
            <a:avLst/>
          </a:prstGeom>
        </p:spPr>
      </p:pic>
      <p:pic>
        <p:nvPicPr>
          <p:cNvPr id="148" name="object 11">
            <a:extLst>
              <a:ext uri="{FF2B5EF4-FFF2-40B4-BE49-F238E27FC236}">
                <a16:creationId xmlns:a16="http://schemas.microsoft.com/office/drawing/2014/main" id="{DEFCD00A-5C1A-3FD8-72AC-B08983C3B272}"/>
              </a:ext>
            </a:extLst>
          </p:cNvPr>
          <p:cNvPicPr/>
          <p:nvPr/>
        </p:nvPicPr>
        <p:blipFill>
          <a:blip r:embed="rId7" cstate="print"/>
          <a:stretch>
            <a:fillRect/>
          </a:stretch>
        </p:blipFill>
        <p:spPr>
          <a:xfrm>
            <a:off x="6642013" y="4745816"/>
            <a:ext cx="331895" cy="237815"/>
          </a:xfrm>
          <a:prstGeom prst="rect">
            <a:avLst/>
          </a:prstGeom>
        </p:spPr>
      </p:pic>
      <p:pic>
        <p:nvPicPr>
          <p:cNvPr id="181" name="object 45">
            <a:extLst>
              <a:ext uri="{FF2B5EF4-FFF2-40B4-BE49-F238E27FC236}">
                <a16:creationId xmlns:a16="http://schemas.microsoft.com/office/drawing/2014/main" id="{77EF60F1-5C90-4522-F94E-DB72DB3E9FCB}"/>
              </a:ext>
            </a:extLst>
          </p:cNvPr>
          <p:cNvPicPr/>
          <p:nvPr/>
        </p:nvPicPr>
        <p:blipFill>
          <a:blip r:embed="rId8" cstate="print"/>
          <a:stretch>
            <a:fillRect/>
          </a:stretch>
        </p:blipFill>
        <p:spPr>
          <a:xfrm>
            <a:off x="6433170" y="3746019"/>
            <a:ext cx="238402" cy="154740"/>
          </a:xfrm>
          <a:prstGeom prst="rect">
            <a:avLst/>
          </a:prstGeom>
        </p:spPr>
      </p:pic>
      <p:grpSp>
        <p:nvGrpSpPr>
          <p:cNvPr id="182" name="Group 181">
            <a:extLst>
              <a:ext uri="{FF2B5EF4-FFF2-40B4-BE49-F238E27FC236}">
                <a16:creationId xmlns:a16="http://schemas.microsoft.com/office/drawing/2014/main" id="{704EA7DA-E0C5-B0D7-9738-8BBF45A8EC5D}"/>
              </a:ext>
            </a:extLst>
          </p:cNvPr>
          <p:cNvGrpSpPr/>
          <p:nvPr/>
        </p:nvGrpSpPr>
        <p:grpSpPr>
          <a:xfrm>
            <a:off x="6695875" y="3515499"/>
            <a:ext cx="259615" cy="711087"/>
            <a:chOff x="5882275" y="3543616"/>
            <a:chExt cx="259615" cy="711087"/>
          </a:xfrm>
        </p:grpSpPr>
        <p:pic>
          <p:nvPicPr>
            <p:cNvPr id="183" name="object 46">
              <a:extLst>
                <a:ext uri="{FF2B5EF4-FFF2-40B4-BE49-F238E27FC236}">
                  <a16:creationId xmlns:a16="http://schemas.microsoft.com/office/drawing/2014/main" id="{3D853DE4-9771-5C22-8FE7-8BA503B75F91}"/>
                </a:ext>
              </a:extLst>
            </p:cNvPr>
            <p:cNvPicPr/>
            <p:nvPr/>
          </p:nvPicPr>
          <p:blipFill>
            <a:blip r:embed="rId9" cstate="print"/>
            <a:stretch>
              <a:fillRect/>
            </a:stretch>
          </p:blipFill>
          <p:spPr>
            <a:xfrm>
              <a:off x="5957294" y="3604802"/>
              <a:ext cx="117367" cy="116808"/>
            </a:xfrm>
            <a:prstGeom prst="rect">
              <a:avLst/>
            </a:prstGeom>
          </p:spPr>
        </p:pic>
        <p:pic>
          <p:nvPicPr>
            <p:cNvPr id="184" name="object 47">
              <a:extLst>
                <a:ext uri="{FF2B5EF4-FFF2-40B4-BE49-F238E27FC236}">
                  <a16:creationId xmlns:a16="http://schemas.microsoft.com/office/drawing/2014/main" id="{A3DE6F0A-FE07-FAD5-DAF1-0BB3C2B590F0}"/>
                </a:ext>
              </a:extLst>
            </p:cNvPr>
            <p:cNvPicPr/>
            <p:nvPr/>
          </p:nvPicPr>
          <p:blipFill>
            <a:blip r:embed="rId10" cstate="print"/>
            <a:stretch>
              <a:fillRect/>
            </a:stretch>
          </p:blipFill>
          <p:spPr>
            <a:xfrm>
              <a:off x="5957294" y="3758780"/>
              <a:ext cx="117367" cy="116808"/>
            </a:xfrm>
            <a:prstGeom prst="rect">
              <a:avLst/>
            </a:prstGeom>
          </p:spPr>
        </p:pic>
        <p:pic>
          <p:nvPicPr>
            <p:cNvPr id="185" name="object 48">
              <a:extLst>
                <a:ext uri="{FF2B5EF4-FFF2-40B4-BE49-F238E27FC236}">
                  <a16:creationId xmlns:a16="http://schemas.microsoft.com/office/drawing/2014/main" id="{868F9145-1B28-FA50-F5D4-58DE67065D96}"/>
                </a:ext>
              </a:extLst>
            </p:cNvPr>
            <p:cNvPicPr/>
            <p:nvPr/>
          </p:nvPicPr>
          <p:blipFill>
            <a:blip r:embed="rId9" cstate="print"/>
            <a:stretch>
              <a:fillRect/>
            </a:stretch>
          </p:blipFill>
          <p:spPr>
            <a:xfrm>
              <a:off x="5957294" y="3912758"/>
              <a:ext cx="117367" cy="116808"/>
            </a:xfrm>
            <a:prstGeom prst="rect">
              <a:avLst/>
            </a:prstGeom>
          </p:spPr>
        </p:pic>
        <p:pic>
          <p:nvPicPr>
            <p:cNvPr id="186" name="object 49">
              <a:extLst>
                <a:ext uri="{FF2B5EF4-FFF2-40B4-BE49-F238E27FC236}">
                  <a16:creationId xmlns:a16="http://schemas.microsoft.com/office/drawing/2014/main" id="{9053ACB6-5F25-FBB9-7FDD-C895A36559CD}"/>
                </a:ext>
              </a:extLst>
            </p:cNvPr>
            <p:cNvPicPr/>
            <p:nvPr/>
          </p:nvPicPr>
          <p:blipFill>
            <a:blip r:embed="rId10" cstate="print"/>
            <a:stretch>
              <a:fillRect/>
            </a:stretch>
          </p:blipFill>
          <p:spPr>
            <a:xfrm>
              <a:off x="5957294" y="4066737"/>
              <a:ext cx="117367" cy="116808"/>
            </a:xfrm>
            <a:prstGeom prst="rect">
              <a:avLst/>
            </a:prstGeom>
          </p:spPr>
        </p:pic>
        <p:sp>
          <p:nvSpPr>
            <p:cNvPr id="187" name="object 50">
              <a:extLst>
                <a:ext uri="{FF2B5EF4-FFF2-40B4-BE49-F238E27FC236}">
                  <a16:creationId xmlns:a16="http://schemas.microsoft.com/office/drawing/2014/main" id="{1F2E3236-CF8B-8849-8D78-04159FCF34E9}"/>
                </a:ext>
              </a:extLst>
            </p:cNvPr>
            <p:cNvSpPr/>
            <p:nvPr/>
          </p:nvSpPr>
          <p:spPr>
            <a:xfrm>
              <a:off x="5882275"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188" name="object 51">
            <a:extLst>
              <a:ext uri="{FF2B5EF4-FFF2-40B4-BE49-F238E27FC236}">
                <a16:creationId xmlns:a16="http://schemas.microsoft.com/office/drawing/2014/main" id="{E12DBB9D-4B75-2040-D92D-9346E142253E}"/>
              </a:ext>
            </a:extLst>
          </p:cNvPr>
          <p:cNvSpPr/>
          <p:nvPr/>
        </p:nvSpPr>
        <p:spPr>
          <a:xfrm>
            <a:off x="6786411" y="4226302"/>
            <a:ext cx="78876" cy="325582"/>
          </a:xfrm>
          <a:custGeom>
            <a:avLst/>
            <a:gdLst/>
            <a:ahLst/>
            <a:cxnLst/>
            <a:rect l="l" t="t" r="r" b="b"/>
            <a:pathLst>
              <a:path w="111125" h="438150">
                <a:moveTo>
                  <a:pt x="55327" y="37807"/>
                </a:moveTo>
                <a:lnTo>
                  <a:pt x="45802" y="54135"/>
                </a:lnTo>
                <a:lnTo>
                  <a:pt x="45802" y="438106"/>
                </a:lnTo>
                <a:lnTo>
                  <a:pt x="64852" y="438106"/>
                </a:lnTo>
                <a:lnTo>
                  <a:pt x="64852" y="54135"/>
                </a:lnTo>
                <a:lnTo>
                  <a:pt x="55327" y="37807"/>
                </a:lnTo>
                <a:close/>
              </a:path>
              <a:path w="111125" h="438150">
                <a:moveTo>
                  <a:pt x="55327" y="0"/>
                </a:moveTo>
                <a:lnTo>
                  <a:pt x="0" y="94848"/>
                </a:lnTo>
                <a:lnTo>
                  <a:pt x="1533" y="100680"/>
                </a:lnTo>
                <a:lnTo>
                  <a:pt x="10621" y="105981"/>
                </a:lnTo>
                <a:lnTo>
                  <a:pt x="16453" y="104446"/>
                </a:lnTo>
                <a:lnTo>
                  <a:pt x="45802" y="54136"/>
                </a:lnTo>
                <a:lnTo>
                  <a:pt x="45802" y="18903"/>
                </a:lnTo>
                <a:lnTo>
                  <a:pt x="66354" y="18903"/>
                </a:lnTo>
                <a:lnTo>
                  <a:pt x="55327" y="0"/>
                </a:lnTo>
                <a:close/>
              </a:path>
              <a:path w="111125" h="438150">
                <a:moveTo>
                  <a:pt x="66354" y="18903"/>
                </a:moveTo>
                <a:lnTo>
                  <a:pt x="64852" y="18903"/>
                </a:lnTo>
                <a:lnTo>
                  <a:pt x="64852" y="54136"/>
                </a:lnTo>
                <a:lnTo>
                  <a:pt x="94200" y="104447"/>
                </a:lnTo>
                <a:lnTo>
                  <a:pt x="100032" y="105981"/>
                </a:lnTo>
                <a:lnTo>
                  <a:pt x="109120" y="100680"/>
                </a:lnTo>
                <a:lnTo>
                  <a:pt x="110655" y="94847"/>
                </a:lnTo>
                <a:lnTo>
                  <a:pt x="66354" y="18903"/>
                </a:lnTo>
                <a:close/>
              </a:path>
              <a:path w="111125" h="438150">
                <a:moveTo>
                  <a:pt x="64852" y="18903"/>
                </a:moveTo>
                <a:lnTo>
                  <a:pt x="45802" y="18903"/>
                </a:lnTo>
                <a:lnTo>
                  <a:pt x="45802" y="54136"/>
                </a:lnTo>
                <a:lnTo>
                  <a:pt x="55327" y="37807"/>
                </a:lnTo>
                <a:lnTo>
                  <a:pt x="47100" y="23703"/>
                </a:lnTo>
                <a:lnTo>
                  <a:pt x="64852" y="23703"/>
                </a:lnTo>
                <a:lnTo>
                  <a:pt x="64852" y="18903"/>
                </a:lnTo>
                <a:close/>
              </a:path>
              <a:path w="111125" h="438150">
                <a:moveTo>
                  <a:pt x="64852" y="23703"/>
                </a:moveTo>
                <a:lnTo>
                  <a:pt x="63555" y="23703"/>
                </a:lnTo>
                <a:lnTo>
                  <a:pt x="55327" y="37807"/>
                </a:lnTo>
                <a:lnTo>
                  <a:pt x="64852" y="54135"/>
                </a:lnTo>
                <a:lnTo>
                  <a:pt x="64852" y="23703"/>
                </a:lnTo>
                <a:close/>
              </a:path>
              <a:path w="111125" h="438150">
                <a:moveTo>
                  <a:pt x="63555" y="23703"/>
                </a:moveTo>
                <a:lnTo>
                  <a:pt x="47100" y="23703"/>
                </a:lnTo>
                <a:lnTo>
                  <a:pt x="55327"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89" name="object 52">
            <a:extLst>
              <a:ext uri="{FF2B5EF4-FFF2-40B4-BE49-F238E27FC236}">
                <a16:creationId xmlns:a16="http://schemas.microsoft.com/office/drawing/2014/main" id="{2E9CE985-E5CE-19F5-B0BB-CF2919B58342}"/>
              </a:ext>
            </a:extLst>
          </p:cNvPr>
          <p:cNvPicPr/>
          <p:nvPr/>
        </p:nvPicPr>
        <p:blipFill>
          <a:blip r:embed="rId11" cstate="print"/>
          <a:stretch>
            <a:fillRect/>
          </a:stretch>
        </p:blipFill>
        <p:spPr>
          <a:xfrm>
            <a:off x="6842985" y="4310972"/>
            <a:ext cx="167512" cy="206700"/>
          </a:xfrm>
          <a:prstGeom prst="rect">
            <a:avLst/>
          </a:prstGeom>
        </p:spPr>
      </p:pic>
      <p:pic>
        <p:nvPicPr>
          <p:cNvPr id="190" name="object 53">
            <a:extLst>
              <a:ext uri="{FF2B5EF4-FFF2-40B4-BE49-F238E27FC236}">
                <a16:creationId xmlns:a16="http://schemas.microsoft.com/office/drawing/2014/main" id="{4D890C7A-BEA4-C54B-E153-E2DBDAB35F03}"/>
              </a:ext>
            </a:extLst>
          </p:cNvPr>
          <p:cNvPicPr/>
          <p:nvPr/>
        </p:nvPicPr>
        <p:blipFill>
          <a:blip r:embed="rId12" cstate="print"/>
          <a:stretch>
            <a:fillRect/>
          </a:stretch>
        </p:blipFill>
        <p:spPr>
          <a:xfrm>
            <a:off x="6836557" y="3297001"/>
            <a:ext cx="267866" cy="167022"/>
          </a:xfrm>
          <a:prstGeom prst="rect">
            <a:avLst/>
          </a:prstGeom>
        </p:spPr>
      </p:pic>
      <p:sp>
        <p:nvSpPr>
          <p:cNvPr id="191" name="object 54">
            <a:extLst>
              <a:ext uri="{FF2B5EF4-FFF2-40B4-BE49-F238E27FC236}">
                <a16:creationId xmlns:a16="http://schemas.microsoft.com/office/drawing/2014/main" id="{E6FD5B56-DBF1-26AA-2899-69E1A1F3CC1B}"/>
              </a:ext>
            </a:extLst>
          </p:cNvPr>
          <p:cNvSpPr/>
          <p:nvPr/>
        </p:nvSpPr>
        <p:spPr>
          <a:xfrm>
            <a:off x="6786410" y="3198211"/>
            <a:ext cx="78876" cy="317560"/>
          </a:xfrm>
          <a:custGeom>
            <a:avLst/>
            <a:gdLst/>
            <a:ahLst/>
            <a:cxnLst/>
            <a:rect l="l" t="t" r="r" b="b"/>
            <a:pathLst>
              <a:path w="111125" h="427354">
                <a:moveTo>
                  <a:pt x="55327" y="37806"/>
                </a:moveTo>
                <a:lnTo>
                  <a:pt x="45802" y="54135"/>
                </a:lnTo>
                <a:lnTo>
                  <a:pt x="45801" y="426987"/>
                </a:lnTo>
                <a:lnTo>
                  <a:pt x="64851" y="426987"/>
                </a:lnTo>
                <a:lnTo>
                  <a:pt x="64852" y="54135"/>
                </a:lnTo>
                <a:lnTo>
                  <a:pt x="55327" y="37806"/>
                </a:lnTo>
                <a:close/>
              </a:path>
              <a:path w="111125" h="427354">
                <a:moveTo>
                  <a:pt x="55327" y="0"/>
                </a:moveTo>
                <a:lnTo>
                  <a:pt x="0" y="94848"/>
                </a:lnTo>
                <a:lnTo>
                  <a:pt x="1534" y="100680"/>
                </a:lnTo>
                <a:lnTo>
                  <a:pt x="10622" y="105981"/>
                </a:lnTo>
                <a:lnTo>
                  <a:pt x="16454" y="104447"/>
                </a:lnTo>
                <a:lnTo>
                  <a:pt x="45802" y="54135"/>
                </a:lnTo>
                <a:lnTo>
                  <a:pt x="45802" y="18903"/>
                </a:lnTo>
                <a:lnTo>
                  <a:pt x="66354" y="18903"/>
                </a:lnTo>
                <a:lnTo>
                  <a:pt x="55327" y="0"/>
                </a:lnTo>
                <a:close/>
              </a:path>
              <a:path w="111125" h="427354">
                <a:moveTo>
                  <a:pt x="66354" y="18903"/>
                </a:moveTo>
                <a:lnTo>
                  <a:pt x="64852" y="18903"/>
                </a:lnTo>
                <a:lnTo>
                  <a:pt x="64852" y="54135"/>
                </a:lnTo>
                <a:lnTo>
                  <a:pt x="94200" y="104447"/>
                </a:lnTo>
                <a:lnTo>
                  <a:pt x="100032" y="105981"/>
                </a:lnTo>
                <a:lnTo>
                  <a:pt x="109120" y="100680"/>
                </a:lnTo>
                <a:lnTo>
                  <a:pt x="110655" y="94848"/>
                </a:lnTo>
                <a:lnTo>
                  <a:pt x="66354" y="18903"/>
                </a:lnTo>
                <a:close/>
              </a:path>
              <a:path w="111125" h="427354">
                <a:moveTo>
                  <a:pt x="64852" y="18903"/>
                </a:moveTo>
                <a:lnTo>
                  <a:pt x="45802" y="18903"/>
                </a:lnTo>
                <a:lnTo>
                  <a:pt x="45802" y="54135"/>
                </a:lnTo>
                <a:lnTo>
                  <a:pt x="55327" y="37806"/>
                </a:lnTo>
                <a:lnTo>
                  <a:pt x="47100" y="23703"/>
                </a:lnTo>
                <a:lnTo>
                  <a:pt x="64852" y="23703"/>
                </a:lnTo>
                <a:lnTo>
                  <a:pt x="64852" y="18903"/>
                </a:lnTo>
                <a:close/>
              </a:path>
              <a:path w="111125" h="427354">
                <a:moveTo>
                  <a:pt x="64852" y="23703"/>
                </a:moveTo>
                <a:lnTo>
                  <a:pt x="63554" y="23703"/>
                </a:lnTo>
                <a:lnTo>
                  <a:pt x="55327" y="37806"/>
                </a:lnTo>
                <a:lnTo>
                  <a:pt x="64852" y="54135"/>
                </a:lnTo>
                <a:lnTo>
                  <a:pt x="64852" y="23703"/>
                </a:lnTo>
                <a:close/>
              </a:path>
              <a:path w="111125" h="427354">
                <a:moveTo>
                  <a:pt x="63554" y="23703"/>
                </a:moveTo>
                <a:lnTo>
                  <a:pt x="47100" y="23703"/>
                </a:lnTo>
                <a:lnTo>
                  <a:pt x="55327" y="37806"/>
                </a:lnTo>
                <a:lnTo>
                  <a:pt x="63554"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sp>
        <p:nvSpPr>
          <p:cNvPr id="192" name="object 59">
            <a:extLst>
              <a:ext uri="{FF2B5EF4-FFF2-40B4-BE49-F238E27FC236}">
                <a16:creationId xmlns:a16="http://schemas.microsoft.com/office/drawing/2014/main" id="{0FA432F5-F2F2-B9A4-8460-5D8AFC23F7C5}"/>
              </a:ext>
            </a:extLst>
          </p:cNvPr>
          <p:cNvSpPr/>
          <p:nvPr/>
        </p:nvSpPr>
        <p:spPr>
          <a:xfrm>
            <a:off x="6199541" y="2758484"/>
            <a:ext cx="496694" cy="82575"/>
          </a:xfrm>
          <a:custGeom>
            <a:avLst/>
            <a:gdLst/>
            <a:ahLst/>
            <a:cxnLst/>
            <a:rect l="l" t="t" r="r" b="b"/>
            <a:pathLst>
              <a:path w="699770" h="111125">
                <a:moveTo>
                  <a:pt x="604459" y="0"/>
                </a:moveTo>
                <a:lnTo>
                  <a:pt x="598625" y="1535"/>
                </a:lnTo>
                <a:lnTo>
                  <a:pt x="593324" y="10623"/>
                </a:lnTo>
                <a:lnTo>
                  <a:pt x="594859" y="16455"/>
                </a:lnTo>
                <a:lnTo>
                  <a:pt x="645170" y="45803"/>
                </a:lnTo>
                <a:lnTo>
                  <a:pt x="680402" y="45803"/>
                </a:lnTo>
                <a:lnTo>
                  <a:pt x="680402" y="64853"/>
                </a:lnTo>
                <a:lnTo>
                  <a:pt x="645170" y="64853"/>
                </a:lnTo>
                <a:lnTo>
                  <a:pt x="594859" y="94202"/>
                </a:lnTo>
                <a:lnTo>
                  <a:pt x="593324" y="100034"/>
                </a:lnTo>
                <a:lnTo>
                  <a:pt x="598625" y="109122"/>
                </a:lnTo>
                <a:lnTo>
                  <a:pt x="604457" y="110656"/>
                </a:lnTo>
                <a:lnTo>
                  <a:pt x="682977" y="64853"/>
                </a:lnTo>
                <a:lnTo>
                  <a:pt x="680402" y="64853"/>
                </a:lnTo>
                <a:lnTo>
                  <a:pt x="682979" y="64852"/>
                </a:lnTo>
                <a:lnTo>
                  <a:pt x="699306" y="55328"/>
                </a:lnTo>
                <a:lnTo>
                  <a:pt x="604459" y="0"/>
                </a:lnTo>
                <a:close/>
              </a:path>
              <a:path w="699770" h="111125">
                <a:moveTo>
                  <a:pt x="661499" y="55328"/>
                </a:moveTo>
                <a:lnTo>
                  <a:pt x="645171" y="64853"/>
                </a:lnTo>
                <a:lnTo>
                  <a:pt x="680402" y="64853"/>
                </a:lnTo>
                <a:lnTo>
                  <a:pt x="680402" y="63555"/>
                </a:lnTo>
                <a:lnTo>
                  <a:pt x="675603" y="63555"/>
                </a:lnTo>
                <a:lnTo>
                  <a:pt x="661499" y="55328"/>
                </a:lnTo>
                <a:close/>
              </a:path>
              <a:path w="699770" h="111125">
                <a:moveTo>
                  <a:pt x="0" y="45802"/>
                </a:moveTo>
                <a:lnTo>
                  <a:pt x="0" y="64852"/>
                </a:lnTo>
                <a:lnTo>
                  <a:pt x="645173" y="64852"/>
                </a:lnTo>
                <a:lnTo>
                  <a:pt x="661499" y="55328"/>
                </a:lnTo>
                <a:lnTo>
                  <a:pt x="645170" y="45803"/>
                </a:lnTo>
                <a:lnTo>
                  <a:pt x="0" y="45802"/>
                </a:lnTo>
                <a:close/>
              </a:path>
              <a:path w="699770" h="111125">
                <a:moveTo>
                  <a:pt x="675603" y="47101"/>
                </a:moveTo>
                <a:lnTo>
                  <a:pt x="661499" y="55328"/>
                </a:lnTo>
                <a:lnTo>
                  <a:pt x="675603" y="63555"/>
                </a:lnTo>
                <a:lnTo>
                  <a:pt x="675603" y="47101"/>
                </a:lnTo>
                <a:close/>
              </a:path>
              <a:path w="699770" h="111125">
                <a:moveTo>
                  <a:pt x="680402" y="47101"/>
                </a:moveTo>
                <a:lnTo>
                  <a:pt x="675603" y="47101"/>
                </a:lnTo>
                <a:lnTo>
                  <a:pt x="675603" y="63555"/>
                </a:lnTo>
                <a:lnTo>
                  <a:pt x="680402" y="63555"/>
                </a:lnTo>
                <a:lnTo>
                  <a:pt x="680402" y="47101"/>
                </a:lnTo>
                <a:close/>
              </a:path>
              <a:path w="699770" h="111125">
                <a:moveTo>
                  <a:pt x="645170" y="45803"/>
                </a:moveTo>
                <a:lnTo>
                  <a:pt x="661499" y="55328"/>
                </a:lnTo>
                <a:lnTo>
                  <a:pt x="675603" y="47101"/>
                </a:lnTo>
                <a:lnTo>
                  <a:pt x="680402" y="47101"/>
                </a:lnTo>
                <a:lnTo>
                  <a:pt x="680402" y="45803"/>
                </a:lnTo>
                <a:lnTo>
                  <a:pt x="645170"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93" name="object 60">
            <a:extLst>
              <a:ext uri="{FF2B5EF4-FFF2-40B4-BE49-F238E27FC236}">
                <a16:creationId xmlns:a16="http://schemas.microsoft.com/office/drawing/2014/main" id="{BF1CDCCD-D4D9-CD29-F4B7-B729F3BC1D5A}"/>
              </a:ext>
            </a:extLst>
          </p:cNvPr>
          <p:cNvPicPr/>
          <p:nvPr/>
        </p:nvPicPr>
        <p:blipFill>
          <a:blip r:embed="rId13" cstate="print"/>
          <a:stretch>
            <a:fillRect/>
          </a:stretch>
        </p:blipFill>
        <p:spPr>
          <a:xfrm>
            <a:off x="6279994" y="2559005"/>
            <a:ext cx="303349" cy="217105"/>
          </a:xfrm>
          <a:prstGeom prst="rect">
            <a:avLst/>
          </a:prstGeom>
        </p:spPr>
      </p:pic>
      <p:grpSp>
        <p:nvGrpSpPr>
          <p:cNvPr id="194" name="Group 193">
            <a:extLst>
              <a:ext uri="{FF2B5EF4-FFF2-40B4-BE49-F238E27FC236}">
                <a16:creationId xmlns:a16="http://schemas.microsoft.com/office/drawing/2014/main" id="{D86A779A-B506-EE1B-5C87-7AB560C05041}"/>
              </a:ext>
            </a:extLst>
          </p:cNvPr>
          <p:cNvGrpSpPr/>
          <p:nvPr/>
        </p:nvGrpSpPr>
        <p:grpSpPr>
          <a:xfrm>
            <a:off x="6535790" y="2225783"/>
            <a:ext cx="419698" cy="972606"/>
            <a:chOff x="5722190" y="2253900"/>
            <a:chExt cx="419698" cy="972606"/>
          </a:xfrm>
        </p:grpSpPr>
        <p:pic>
          <p:nvPicPr>
            <p:cNvPr id="195" name="object 55">
              <a:extLst>
                <a:ext uri="{FF2B5EF4-FFF2-40B4-BE49-F238E27FC236}">
                  <a16:creationId xmlns:a16="http://schemas.microsoft.com/office/drawing/2014/main" id="{865AF6A9-E088-E1FC-A45C-24EDAE2258B5}"/>
                </a:ext>
              </a:extLst>
            </p:cNvPr>
            <p:cNvPicPr/>
            <p:nvPr/>
          </p:nvPicPr>
          <p:blipFill>
            <a:blip r:embed="rId14" cstate="print"/>
            <a:stretch>
              <a:fillRect/>
            </a:stretch>
          </p:blipFill>
          <p:spPr>
            <a:xfrm>
              <a:off x="5957294" y="2498556"/>
              <a:ext cx="117367" cy="129294"/>
            </a:xfrm>
            <a:prstGeom prst="rect">
              <a:avLst/>
            </a:prstGeom>
          </p:spPr>
        </p:pic>
        <p:pic>
          <p:nvPicPr>
            <p:cNvPr id="196" name="object 56">
              <a:extLst>
                <a:ext uri="{FF2B5EF4-FFF2-40B4-BE49-F238E27FC236}">
                  <a16:creationId xmlns:a16="http://schemas.microsoft.com/office/drawing/2014/main" id="{0E64FAB6-69F6-9B16-052C-D2DE703B68E0}"/>
                </a:ext>
              </a:extLst>
            </p:cNvPr>
            <p:cNvPicPr/>
            <p:nvPr/>
          </p:nvPicPr>
          <p:blipFill>
            <a:blip r:embed="rId14" cstate="print"/>
            <a:stretch>
              <a:fillRect/>
            </a:stretch>
          </p:blipFill>
          <p:spPr>
            <a:xfrm>
              <a:off x="5957294" y="2671263"/>
              <a:ext cx="117367" cy="129294"/>
            </a:xfrm>
            <a:prstGeom prst="rect">
              <a:avLst/>
            </a:prstGeom>
          </p:spPr>
        </p:pic>
        <p:pic>
          <p:nvPicPr>
            <p:cNvPr id="197" name="object 57">
              <a:extLst>
                <a:ext uri="{FF2B5EF4-FFF2-40B4-BE49-F238E27FC236}">
                  <a16:creationId xmlns:a16="http://schemas.microsoft.com/office/drawing/2014/main" id="{C4DA14BA-D90E-3912-C8E9-0A60962B7E35}"/>
                </a:ext>
              </a:extLst>
            </p:cNvPr>
            <p:cNvPicPr/>
            <p:nvPr/>
          </p:nvPicPr>
          <p:blipFill>
            <a:blip r:embed="rId14" cstate="print"/>
            <a:stretch>
              <a:fillRect/>
            </a:stretch>
          </p:blipFill>
          <p:spPr>
            <a:xfrm>
              <a:off x="5957294" y="2843970"/>
              <a:ext cx="117367" cy="129294"/>
            </a:xfrm>
            <a:prstGeom prst="rect">
              <a:avLst/>
            </a:prstGeom>
          </p:spPr>
        </p:pic>
        <p:pic>
          <p:nvPicPr>
            <p:cNvPr id="198" name="object 58">
              <a:extLst>
                <a:ext uri="{FF2B5EF4-FFF2-40B4-BE49-F238E27FC236}">
                  <a16:creationId xmlns:a16="http://schemas.microsoft.com/office/drawing/2014/main" id="{961A0508-C88B-3047-09F6-763563B55EDF}"/>
                </a:ext>
              </a:extLst>
            </p:cNvPr>
            <p:cNvPicPr/>
            <p:nvPr/>
          </p:nvPicPr>
          <p:blipFill>
            <a:blip r:embed="rId15" cstate="print"/>
            <a:stretch>
              <a:fillRect/>
            </a:stretch>
          </p:blipFill>
          <p:spPr>
            <a:xfrm>
              <a:off x="5957294" y="3016676"/>
              <a:ext cx="117367" cy="129294"/>
            </a:xfrm>
            <a:prstGeom prst="rect">
              <a:avLst/>
            </a:prstGeom>
          </p:spPr>
        </p:pic>
        <p:pic>
          <p:nvPicPr>
            <p:cNvPr id="199" name="object 61">
              <a:extLst>
                <a:ext uri="{FF2B5EF4-FFF2-40B4-BE49-F238E27FC236}">
                  <a16:creationId xmlns:a16="http://schemas.microsoft.com/office/drawing/2014/main" id="{680D7296-D7E8-723C-ABF7-1852F90EA107}"/>
                </a:ext>
              </a:extLst>
            </p:cNvPr>
            <p:cNvPicPr/>
            <p:nvPr/>
          </p:nvPicPr>
          <p:blipFill>
            <a:blip r:embed="rId16" cstate="print"/>
            <a:stretch>
              <a:fillRect/>
            </a:stretch>
          </p:blipFill>
          <p:spPr>
            <a:xfrm>
              <a:off x="5722190" y="2253900"/>
              <a:ext cx="237985" cy="157637"/>
            </a:xfrm>
            <a:prstGeom prst="rect">
              <a:avLst/>
            </a:prstGeom>
          </p:spPr>
        </p:pic>
        <p:sp>
          <p:nvSpPr>
            <p:cNvPr id="200" name="object 62">
              <a:extLst>
                <a:ext uri="{FF2B5EF4-FFF2-40B4-BE49-F238E27FC236}">
                  <a16:creationId xmlns:a16="http://schemas.microsoft.com/office/drawing/2014/main" id="{10E7FAF4-E271-E49A-3897-6278DCBFA8C7}"/>
                </a:ext>
              </a:extLst>
            </p:cNvPr>
            <p:cNvSpPr/>
            <p:nvPr/>
          </p:nvSpPr>
          <p:spPr>
            <a:xfrm>
              <a:off x="5882273"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201" name="object 65">
            <a:extLst>
              <a:ext uri="{FF2B5EF4-FFF2-40B4-BE49-F238E27FC236}">
                <a16:creationId xmlns:a16="http://schemas.microsoft.com/office/drawing/2014/main" id="{A3408004-10E2-8761-22C1-1DD9154A992F}"/>
              </a:ext>
            </a:extLst>
          </p:cNvPr>
          <p:cNvSpPr/>
          <p:nvPr/>
        </p:nvSpPr>
        <p:spPr>
          <a:xfrm>
            <a:off x="6949977" y="2765355"/>
            <a:ext cx="496694" cy="82575"/>
          </a:xfrm>
          <a:custGeom>
            <a:avLst/>
            <a:gdLst/>
            <a:ahLst/>
            <a:cxnLst/>
            <a:rect l="l" t="t" r="r" b="b"/>
            <a:pathLst>
              <a:path w="699770" h="111125">
                <a:moveTo>
                  <a:pt x="661499" y="55328"/>
                </a:moveTo>
                <a:lnTo>
                  <a:pt x="594860" y="94200"/>
                </a:lnTo>
                <a:lnTo>
                  <a:pt x="593326" y="100032"/>
                </a:lnTo>
                <a:lnTo>
                  <a:pt x="598627" y="109120"/>
                </a:lnTo>
                <a:lnTo>
                  <a:pt x="604459" y="110656"/>
                </a:lnTo>
                <a:lnTo>
                  <a:pt x="682979" y="64852"/>
                </a:lnTo>
                <a:lnTo>
                  <a:pt x="680403" y="64852"/>
                </a:lnTo>
                <a:lnTo>
                  <a:pt x="680403" y="63555"/>
                </a:lnTo>
                <a:lnTo>
                  <a:pt x="675604" y="63555"/>
                </a:lnTo>
                <a:lnTo>
                  <a:pt x="661499" y="55328"/>
                </a:lnTo>
                <a:close/>
              </a:path>
              <a:path w="699770" h="111125">
                <a:moveTo>
                  <a:pt x="645170" y="45802"/>
                </a:moveTo>
                <a:lnTo>
                  <a:pt x="0" y="45802"/>
                </a:lnTo>
                <a:lnTo>
                  <a:pt x="0" y="64852"/>
                </a:lnTo>
                <a:lnTo>
                  <a:pt x="645172" y="64852"/>
                </a:lnTo>
                <a:lnTo>
                  <a:pt x="661499" y="55328"/>
                </a:lnTo>
                <a:lnTo>
                  <a:pt x="645170" y="45802"/>
                </a:lnTo>
                <a:close/>
              </a:path>
              <a:path w="699770" h="111125">
                <a:moveTo>
                  <a:pt x="682978" y="45802"/>
                </a:moveTo>
                <a:lnTo>
                  <a:pt x="680403" y="45802"/>
                </a:lnTo>
                <a:lnTo>
                  <a:pt x="680403" y="64852"/>
                </a:lnTo>
                <a:lnTo>
                  <a:pt x="682979" y="64852"/>
                </a:lnTo>
                <a:lnTo>
                  <a:pt x="699307" y="55327"/>
                </a:lnTo>
                <a:lnTo>
                  <a:pt x="682978" y="45802"/>
                </a:lnTo>
                <a:close/>
              </a:path>
              <a:path w="699770" h="111125">
                <a:moveTo>
                  <a:pt x="675604" y="47100"/>
                </a:moveTo>
                <a:lnTo>
                  <a:pt x="661499" y="55328"/>
                </a:lnTo>
                <a:lnTo>
                  <a:pt x="675604" y="63555"/>
                </a:lnTo>
                <a:lnTo>
                  <a:pt x="675604" y="47100"/>
                </a:lnTo>
                <a:close/>
              </a:path>
              <a:path w="699770" h="111125">
                <a:moveTo>
                  <a:pt x="680403" y="47100"/>
                </a:moveTo>
                <a:lnTo>
                  <a:pt x="675604" y="47100"/>
                </a:lnTo>
                <a:lnTo>
                  <a:pt x="675604" y="63555"/>
                </a:lnTo>
                <a:lnTo>
                  <a:pt x="680403" y="63555"/>
                </a:lnTo>
                <a:lnTo>
                  <a:pt x="680403" y="47100"/>
                </a:lnTo>
                <a:close/>
              </a:path>
              <a:path w="699770" h="111125">
                <a:moveTo>
                  <a:pt x="604459" y="0"/>
                </a:moveTo>
                <a:lnTo>
                  <a:pt x="598627" y="1534"/>
                </a:lnTo>
                <a:lnTo>
                  <a:pt x="593326" y="10622"/>
                </a:lnTo>
                <a:lnTo>
                  <a:pt x="594860" y="16454"/>
                </a:lnTo>
                <a:lnTo>
                  <a:pt x="661500" y="55327"/>
                </a:lnTo>
                <a:lnTo>
                  <a:pt x="675604" y="47100"/>
                </a:lnTo>
                <a:lnTo>
                  <a:pt x="680403" y="47100"/>
                </a:lnTo>
                <a:lnTo>
                  <a:pt x="680403" y="45802"/>
                </a:lnTo>
                <a:lnTo>
                  <a:pt x="682978" y="45802"/>
                </a:lnTo>
                <a:lnTo>
                  <a:pt x="604459" y="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02" name="object 66">
            <a:extLst>
              <a:ext uri="{FF2B5EF4-FFF2-40B4-BE49-F238E27FC236}">
                <a16:creationId xmlns:a16="http://schemas.microsoft.com/office/drawing/2014/main" id="{26CD2473-4E15-E4BB-2A41-6318715B5C58}"/>
              </a:ext>
            </a:extLst>
          </p:cNvPr>
          <p:cNvPicPr/>
          <p:nvPr/>
        </p:nvPicPr>
        <p:blipFill>
          <a:blip r:embed="rId13" cstate="print"/>
          <a:stretch>
            <a:fillRect/>
          </a:stretch>
        </p:blipFill>
        <p:spPr>
          <a:xfrm>
            <a:off x="7030432" y="2559005"/>
            <a:ext cx="303349" cy="217105"/>
          </a:xfrm>
          <a:prstGeom prst="rect">
            <a:avLst/>
          </a:prstGeom>
        </p:spPr>
      </p:pic>
      <p:pic>
        <p:nvPicPr>
          <p:cNvPr id="203" name="object 67">
            <a:extLst>
              <a:ext uri="{FF2B5EF4-FFF2-40B4-BE49-F238E27FC236}">
                <a16:creationId xmlns:a16="http://schemas.microsoft.com/office/drawing/2014/main" id="{68D60C1C-889E-F180-821D-BE38E015BC4F}"/>
              </a:ext>
            </a:extLst>
          </p:cNvPr>
          <p:cNvPicPr/>
          <p:nvPr/>
        </p:nvPicPr>
        <p:blipFill>
          <a:blip r:embed="rId17" cstate="print"/>
          <a:stretch>
            <a:fillRect/>
          </a:stretch>
        </p:blipFill>
        <p:spPr>
          <a:xfrm>
            <a:off x="7189268" y="3746019"/>
            <a:ext cx="238269" cy="154740"/>
          </a:xfrm>
          <a:prstGeom prst="rect">
            <a:avLst/>
          </a:prstGeom>
        </p:spPr>
      </p:pic>
      <p:grpSp>
        <p:nvGrpSpPr>
          <p:cNvPr id="204" name="Group 203">
            <a:extLst>
              <a:ext uri="{FF2B5EF4-FFF2-40B4-BE49-F238E27FC236}">
                <a16:creationId xmlns:a16="http://schemas.microsoft.com/office/drawing/2014/main" id="{117FD786-FCD7-DD29-D440-711002B59A8B}"/>
              </a:ext>
            </a:extLst>
          </p:cNvPr>
          <p:cNvGrpSpPr/>
          <p:nvPr/>
        </p:nvGrpSpPr>
        <p:grpSpPr>
          <a:xfrm>
            <a:off x="7446313" y="3522370"/>
            <a:ext cx="259615" cy="711087"/>
            <a:chOff x="6632713" y="3550487"/>
            <a:chExt cx="259615" cy="711087"/>
          </a:xfrm>
        </p:grpSpPr>
        <p:pic>
          <p:nvPicPr>
            <p:cNvPr id="205" name="object 68">
              <a:extLst>
                <a:ext uri="{FF2B5EF4-FFF2-40B4-BE49-F238E27FC236}">
                  <a16:creationId xmlns:a16="http://schemas.microsoft.com/office/drawing/2014/main" id="{94575A91-C6CD-C6F0-BDBE-161CE37FCC49}"/>
                </a:ext>
              </a:extLst>
            </p:cNvPr>
            <p:cNvPicPr/>
            <p:nvPr/>
          </p:nvPicPr>
          <p:blipFill>
            <a:blip r:embed="rId18" cstate="print"/>
            <a:stretch>
              <a:fillRect/>
            </a:stretch>
          </p:blipFill>
          <p:spPr>
            <a:xfrm>
              <a:off x="6707731" y="3611674"/>
              <a:ext cx="117367" cy="116808"/>
            </a:xfrm>
            <a:prstGeom prst="rect">
              <a:avLst/>
            </a:prstGeom>
          </p:spPr>
        </p:pic>
        <p:pic>
          <p:nvPicPr>
            <p:cNvPr id="206" name="object 69">
              <a:extLst>
                <a:ext uri="{FF2B5EF4-FFF2-40B4-BE49-F238E27FC236}">
                  <a16:creationId xmlns:a16="http://schemas.microsoft.com/office/drawing/2014/main" id="{BA44B14F-FCAF-5779-B0B0-B9E4AFF4F274}"/>
                </a:ext>
              </a:extLst>
            </p:cNvPr>
            <p:cNvPicPr/>
            <p:nvPr/>
          </p:nvPicPr>
          <p:blipFill>
            <a:blip r:embed="rId18" cstate="print"/>
            <a:stretch>
              <a:fillRect/>
            </a:stretch>
          </p:blipFill>
          <p:spPr>
            <a:xfrm>
              <a:off x="6707731" y="3765650"/>
              <a:ext cx="117367" cy="116808"/>
            </a:xfrm>
            <a:prstGeom prst="rect">
              <a:avLst/>
            </a:prstGeom>
          </p:spPr>
        </p:pic>
        <p:pic>
          <p:nvPicPr>
            <p:cNvPr id="207" name="object 70">
              <a:extLst>
                <a:ext uri="{FF2B5EF4-FFF2-40B4-BE49-F238E27FC236}">
                  <a16:creationId xmlns:a16="http://schemas.microsoft.com/office/drawing/2014/main" id="{4373BFEF-C05A-F577-3BEB-A7E708AA710A}"/>
                </a:ext>
              </a:extLst>
            </p:cNvPr>
            <p:cNvPicPr/>
            <p:nvPr/>
          </p:nvPicPr>
          <p:blipFill>
            <a:blip r:embed="rId19" cstate="print"/>
            <a:stretch>
              <a:fillRect/>
            </a:stretch>
          </p:blipFill>
          <p:spPr>
            <a:xfrm>
              <a:off x="6707731" y="3919629"/>
              <a:ext cx="117367" cy="116808"/>
            </a:xfrm>
            <a:prstGeom prst="rect">
              <a:avLst/>
            </a:prstGeom>
          </p:spPr>
        </p:pic>
        <p:pic>
          <p:nvPicPr>
            <p:cNvPr id="208" name="object 71">
              <a:extLst>
                <a:ext uri="{FF2B5EF4-FFF2-40B4-BE49-F238E27FC236}">
                  <a16:creationId xmlns:a16="http://schemas.microsoft.com/office/drawing/2014/main" id="{7F656E49-369A-7BB5-1E58-5EE415622933}"/>
                </a:ext>
              </a:extLst>
            </p:cNvPr>
            <p:cNvPicPr/>
            <p:nvPr/>
          </p:nvPicPr>
          <p:blipFill>
            <a:blip r:embed="rId18" cstate="print"/>
            <a:stretch>
              <a:fillRect/>
            </a:stretch>
          </p:blipFill>
          <p:spPr>
            <a:xfrm>
              <a:off x="6707731" y="4073607"/>
              <a:ext cx="117367" cy="116808"/>
            </a:xfrm>
            <a:prstGeom prst="rect">
              <a:avLst/>
            </a:prstGeom>
          </p:spPr>
        </p:pic>
        <p:sp>
          <p:nvSpPr>
            <p:cNvPr id="209" name="object 72">
              <a:extLst>
                <a:ext uri="{FF2B5EF4-FFF2-40B4-BE49-F238E27FC236}">
                  <a16:creationId xmlns:a16="http://schemas.microsoft.com/office/drawing/2014/main" id="{4CB46EEC-EFBA-F1E3-98EC-5D43F9761841}"/>
                </a:ext>
              </a:extLst>
            </p:cNvPr>
            <p:cNvSpPr/>
            <p:nvPr/>
          </p:nvSpPr>
          <p:spPr>
            <a:xfrm>
              <a:off x="6632713" y="3550487"/>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10" name="object 73">
            <a:extLst>
              <a:ext uri="{FF2B5EF4-FFF2-40B4-BE49-F238E27FC236}">
                <a16:creationId xmlns:a16="http://schemas.microsoft.com/office/drawing/2014/main" id="{8EA8A4BB-10C3-8E76-2B7C-436E9F7F19CD}"/>
              </a:ext>
            </a:extLst>
          </p:cNvPr>
          <p:cNvSpPr/>
          <p:nvPr/>
        </p:nvSpPr>
        <p:spPr>
          <a:xfrm>
            <a:off x="7536849" y="4233171"/>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38150">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38150">
                <a:moveTo>
                  <a:pt x="64852" y="18903"/>
                </a:moveTo>
                <a:lnTo>
                  <a:pt x="45802" y="18903"/>
                </a:lnTo>
                <a:lnTo>
                  <a:pt x="45802" y="54136"/>
                </a:lnTo>
                <a:lnTo>
                  <a:pt x="55328" y="37807"/>
                </a:lnTo>
                <a:lnTo>
                  <a:pt x="47100" y="23703"/>
                </a:lnTo>
                <a:lnTo>
                  <a:pt x="64852" y="23703"/>
                </a:lnTo>
                <a:lnTo>
                  <a:pt x="64852" y="18903"/>
                </a:lnTo>
                <a:close/>
              </a:path>
              <a:path w="111125" h="438150">
                <a:moveTo>
                  <a:pt x="64852" y="23703"/>
                </a:moveTo>
                <a:lnTo>
                  <a:pt x="63555" y="23703"/>
                </a:lnTo>
                <a:lnTo>
                  <a:pt x="55328" y="37807"/>
                </a:lnTo>
                <a:lnTo>
                  <a:pt x="64852" y="54135"/>
                </a:lnTo>
                <a:lnTo>
                  <a:pt x="64852" y="237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11" name="object 74">
            <a:extLst>
              <a:ext uri="{FF2B5EF4-FFF2-40B4-BE49-F238E27FC236}">
                <a16:creationId xmlns:a16="http://schemas.microsoft.com/office/drawing/2014/main" id="{08B5C1DE-EFCB-2E4F-6F20-DD2605203661}"/>
              </a:ext>
            </a:extLst>
          </p:cNvPr>
          <p:cNvPicPr/>
          <p:nvPr/>
        </p:nvPicPr>
        <p:blipFill>
          <a:blip r:embed="rId11" cstate="print"/>
          <a:stretch>
            <a:fillRect/>
          </a:stretch>
        </p:blipFill>
        <p:spPr>
          <a:xfrm>
            <a:off x="7593424" y="4310972"/>
            <a:ext cx="167512" cy="206700"/>
          </a:xfrm>
          <a:prstGeom prst="rect">
            <a:avLst/>
          </a:prstGeom>
        </p:spPr>
      </p:pic>
      <p:pic>
        <p:nvPicPr>
          <p:cNvPr id="212" name="object 75">
            <a:extLst>
              <a:ext uri="{FF2B5EF4-FFF2-40B4-BE49-F238E27FC236}">
                <a16:creationId xmlns:a16="http://schemas.microsoft.com/office/drawing/2014/main" id="{248D1DA6-F374-7603-1A74-83443A41AEA1}"/>
              </a:ext>
            </a:extLst>
          </p:cNvPr>
          <p:cNvPicPr/>
          <p:nvPr/>
        </p:nvPicPr>
        <p:blipFill>
          <a:blip r:embed="rId12" cstate="print"/>
          <a:stretch>
            <a:fillRect/>
          </a:stretch>
        </p:blipFill>
        <p:spPr>
          <a:xfrm>
            <a:off x="7586995" y="3297001"/>
            <a:ext cx="267866" cy="167022"/>
          </a:xfrm>
          <a:prstGeom prst="rect">
            <a:avLst/>
          </a:prstGeom>
        </p:spPr>
      </p:pic>
      <p:sp>
        <p:nvSpPr>
          <p:cNvPr id="213" name="object 76">
            <a:extLst>
              <a:ext uri="{FF2B5EF4-FFF2-40B4-BE49-F238E27FC236}">
                <a16:creationId xmlns:a16="http://schemas.microsoft.com/office/drawing/2014/main" id="{F451955C-105E-8598-531B-177C1A21B9B9}"/>
              </a:ext>
            </a:extLst>
          </p:cNvPr>
          <p:cNvSpPr/>
          <p:nvPr/>
        </p:nvSpPr>
        <p:spPr>
          <a:xfrm>
            <a:off x="7536848" y="3205082"/>
            <a:ext cx="78876" cy="317560"/>
          </a:xfrm>
          <a:custGeom>
            <a:avLst/>
            <a:gdLst/>
            <a:ahLst/>
            <a:cxnLst/>
            <a:rect l="l" t="t" r="r" b="b"/>
            <a:pathLst>
              <a:path w="111125" h="427354">
                <a:moveTo>
                  <a:pt x="55328" y="37807"/>
                </a:moveTo>
                <a:lnTo>
                  <a:pt x="45803" y="54135"/>
                </a:lnTo>
                <a:lnTo>
                  <a:pt x="45802" y="426989"/>
                </a:lnTo>
                <a:lnTo>
                  <a:pt x="64852" y="426989"/>
                </a:lnTo>
                <a:lnTo>
                  <a:pt x="64852" y="54135"/>
                </a:lnTo>
                <a:lnTo>
                  <a:pt x="55328" y="37807"/>
                </a:lnTo>
                <a:close/>
              </a:path>
              <a:path w="111125" h="427354">
                <a:moveTo>
                  <a:pt x="55328" y="0"/>
                </a:moveTo>
                <a:lnTo>
                  <a:pt x="0" y="94848"/>
                </a:lnTo>
                <a:lnTo>
                  <a:pt x="1537" y="100681"/>
                </a:lnTo>
                <a:lnTo>
                  <a:pt x="10622" y="105982"/>
                </a:lnTo>
                <a:lnTo>
                  <a:pt x="16455" y="104447"/>
                </a:lnTo>
                <a:lnTo>
                  <a:pt x="45802" y="54137"/>
                </a:lnTo>
                <a:lnTo>
                  <a:pt x="45803" y="18903"/>
                </a:lnTo>
                <a:lnTo>
                  <a:pt x="66355" y="18903"/>
                </a:lnTo>
                <a:lnTo>
                  <a:pt x="55328" y="0"/>
                </a:lnTo>
                <a:close/>
              </a:path>
              <a:path w="111125" h="427354">
                <a:moveTo>
                  <a:pt x="66355" y="18903"/>
                </a:moveTo>
                <a:lnTo>
                  <a:pt x="64853" y="18903"/>
                </a:lnTo>
                <a:lnTo>
                  <a:pt x="64853" y="54137"/>
                </a:lnTo>
                <a:lnTo>
                  <a:pt x="94200" y="104447"/>
                </a:lnTo>
                <a:lnTo>
                  <a:pt x="100034" y="105982"/>
                </a:lnTo>
                <a:lnTo>
                  <a:pt x="109122" y="100680"/>
                </a:lnTo>
                <a:lnTo>
                  <a:pt x="110656" y="94848"/>
                </a:lnTo>
                <a:lnTo>
                  <a:pt x="66355" y="18903"/>
                </a:lnTo>
                <a:close/>
              </a:path>
              <a:path w="111125" h="427354">
                <a:moveTo>
                  <a:pt x="64853" y="23703"/>
                </a:moveTo>
                <a:lnTo>
                  <a:pt x="63555" y="23703"/>
                </a:lnTo>
                <a:lnTo>
                  <a:pt x="55328" y="37807"/>
                </a:lnTo>
                <a:lnTo>
                  <a:pt x="64853" y="54137"/>
                </a:lnTo>
                <a:lnTo>
                  <a:pt x="64853" y="23703"/>
                </a:lnTo>
                <a:close/>
              </a:path>
              <a:path w="111125" h="427354">
                <a:moveTo>
                  <a:pt x="64853" y="18903"/>
                </a:moveTo>
                <a:lnTo>
                  <a:pt x="45803" y="18903"/>
                </a:lnTo>
                <a:lnTo>
                  <a:pt x="45803" y="54135"/>
                </a:lnTo>
                <a:lnTo>
                  <a:pt x="55328" y="37807"/>
                </a:lnTo>
                <a:lnTo>
                  <a:pt x="47100" y="23703"/>
                </a:lnTo>
                <a:lnTo>
                  <a:pt x="64853" y="23703"/>
                </a:lnTo>
                <a:lnTo>
                  <a:pt x="64853" y="189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nvGrpSpPr>
          <p:cNvPr id="214" name="Group 213">
            <a:extLst>
              <a:ext uri="{FF2B5EF4-FFF2-40B4-BE49-F238E27FC236}">
                <a16:creationId xmlns:a16="http://schemas.microsoft.com/office/drawing/2014/main" id="{2867EE4C-5E08-AFD7-E4CE-743E70E5C451}"/>
              </a:ext>
            </a:extLst>
          </p:cNvPr>
          <p:cNvGrpSpPr/>
          <p:nvPr/>
        </p:nvGrpSpPr>
        <p:grpSpPr>
          <a:xfrm>
            <a:off x="7288991" y="2225783"/>
            <a:ext cx="416935" cy="979476"/>
            <a:chOff x="6475391" y="2253900"/>
            <a:chExt cx="416935" cy="979476"/>
          </a:xfrm>
        </p:grpSpPr>
        <p:pic>
          <p:nvPicPr>
            <p:cNvPr id="215" name="object 63">
              <a:extLst>
                <a:ext uri="{FF2B5EF4-FFF2-40B4-BE49-F238E27FC236}">
                  <a16:creationId xmlns:a16="http://schemas.microsoft.com/office/drawing/2014/main" id="{C70DD102-5273-74BC-2159-C03524BB2585}"/>
                </a:ext>
              </a:extLst>
            </p:cNvPr>
            <p:cNvPicPr/>
            <p:nvPr/>
          </p:nvPicPr>
          <p:blipFill>
            <a:blip r:embed="rId20" cstate="print"/>
            <a:stretch>
              <a:fillRect/>
            </a:stretch>
          </p:blipFill>
          <p:spPr>
            <a:xfrm>
              <a:off x="6475391" y="2253900"/>
              <a:ext cx="233031" cy="157637"/>
            </a:xfrm>
            <a:prstGeom prst="rect">
              <a:avLst/>
            </a:prstGeom>
          </p:spPr>
        </p:pic>
        <p:sp>
          <p:nvSpPr>
            <p:cNvPr id="216" name="object 64">
              <a:extLst>
                <a:ext uri="{FF2B5EF4-FFF2-40B4-BE49-F238E27FC236}">
                  <a16:creationId xmlns:a16="http://schemas.microsoft.com/office/drawing/2014/main" id="{7A0A1B84-A56C-BDEF-C904-18C716E194EC}"/>
                </a:ext>
              </a:extLst>
            </p:cNvPr>
            <p:cNvSpPr/>
            <p:nvPr/>
          </p:nvSpPr>
          <p:spPr>
            <a:xfrm>
              <a:off x="6632711" y="243593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217" name="object 77">
              <a:extLst>
                <a:ext uri="{FF2B5EF4-FFF2-40B4-BE49-F238E27FC236}">
                  <a16:creationId xmlns:a16="http://schemas.microsoft.com/office/drawing/2014/main" id="{DB2F3488-6D13-3169-3991-C3570601CF98}"/>
                </a:ext>
              </a:extLst>
            </p:cNvPr>
            <p:cNvPicPr/>
            <p:nvPr/>
          </p:nvPicPr>
          <p:blipFill>
            <a:blip r:embed="rId14" cstate="print"/>
            <a:stretch>
              <a:fillRect/>
            </a:stretch>
          </p:blipFill>
          <p:spPr>
            <a:xfrm>
              <a:off x="6707730" y="2505428"/>
              <a:ext cx="117367" cy="129294"/>
            </a:xfrm>
            <a:prstGeom prst="rect">
              <a:avLst/>
            </a:prstGeom>
          </p:spPr>
        </p:pic>
        <p:pic>
          <p:nvPicPr>
            <p:cNvPr id="218" name="object 78">
              <a:extLst>
                <a:ext uri="{FF2B5EF4-FFF2-40B4-BE49-F238E27FC236}">
                  <a16:creationId xmlns:a16="http://schemas.microsoft.com/office/drawing/2014/main" id="{EA6B9C69-476B-18FC-4A25-C2090E6DA5BD}"/>
                </a:ext>
              </a:extLst>
            </p:cNvPr>
            <p:cNvPicPr/>
            <p:nvPr/>
          </p:nvPicPr>
          <p:blipFill>
            <a:blip r:embed="rId14" cstate="print"/>
            <a:stretch>
              <a:fillRect/>
            </a:stretch>
          </p:blipFill>
          <p:spPr>
            <a:xfrm>
              <a:off x="6707730" y="2678134"/>
              <a:ext cx="117367" cy="129294"/>
            </a:xfrm>
            <a:prstGeom prst="rect">
              <a:avLst/>
            </a:prstGeom>
          </p:spPr>
        </p:pic>
        <p:pic>
          <p:nvPicPr>
            <p:cNvPr id="219" name="object 79">
              <a:extLst>
                <a:ext uri="{FF2B5EF4-FFF2-40B4-BE49-F238E27FC236}">
                  <a16:creationId xmlns:a16="http://schemas.microsoft.com/office/drawing/2014/main" id="{2FED9BB1-C53B-F8E0-AA24-30C05C14BA17}"/>
                </a:ext>
              </a:extLst>
            </p:cNvPr>
            <p:cNvPicPr/>
            <p:nvPr/>
          </p:nvPicPr>
          <p:blipFill>
            <a:blip r:embed="rId15" cstate="print"/>
            <a:stretch>
              <a:fillRect/>
            </a:stretch>
          </p:blipFill>
          <p:spPr>
            <a:xfrm>
              <a:off x="6707730" y="2850841"/>
              <a:ext cx="117367" cy="129294"/>
            </a:xfrm>
            <a:prstGeom prst="rect">
              <a:avLst/>
            </a:prstGeom>
          </p:spPr>
        </p:pic>
        <p:pic>
          <p:nvPicPr>
            <p:cNvPr id="220" name="object 80">
              <a:extLst>
                <a:ext uri="{FF2B5EF4-FFF2-40B4-BE49-F238E27FC236}">
                  <a16:creationId xmlns:a16="http://schemas.microsoft.com/office/drawing/2014/main" id="{75DD7517-C4EE-8E9A-D57F-5BD473987DAC}"/>
                </a:ext>
              </a:extLst>
            </p:cNvPr>
            <p:cNvPicPr/>
            <p:nvPr/>
          </p:nvPicPr>
          <p:blipFill>
            <a:blip r:embed="rId15" cstate="print"/>
            <a:stretch>
              <a:fillRect/>
            </a:stretch>
          </p:blipFill>
          <p:spPr>
            <a:xfrm>
              <a:off x="6707730" y="3023547"/>
              <a:ext cx="117367" cy="129294"/>
            </a:xfrm>
            <a:prstGeom prst="rect">
              <a:avLst/>
            </a:prstGeom>
          </p:spPr>
        </p:pic>
      </p:grpSp>
      <p:sp>
        <p:nvSpPr>
          <p:cNvPr id="221" name="object 81">
            <a:extLst>
              <a:ext uri="{FF2B5EF4-FFF2-40B4-BE49-F238E27FC236}">
                <a16:creationId xmlns:a16="http://schemas.microsoft.com/office/drawing/2014/main" id="{CC4711C0-0659-CDBA-2652-19A96809DC7A}"/>
              </a:ext>
            </a:extLst>
          </p:cNvPr>
          <p:cNvSpPr/>
          <p:nvPr/>
        </p:nvSpPr>
        <p:spPr>
          <a:xfrm>
            <a:off x="7714060" y="2758484"/>
            <a:ext cx="496694" cy="82575"/>
          </a:xfrm>
          <a:custGeom>
            <a:avLst/>
            <a:gdLst/>
            <a:ahLst/>
            <a:cxnLst/>
            <a:rect l="l" t="t" r="r" b="b"/>
            <a:pathLst>
              <a:path w="699770" h="111125">
                <a:moveTo>
                  <a:pt x="604459" y="0"/>
                </a:moveTo>
                <a:lnTo>
                  <a:pt x="598625" y="1535"/>
                </a:lnTo>
                <a:lnTo>
                  <a:pt x="593324" y="10623"/>
                </a:lnTo>
                <a:lnTo>
                  <a:pt x="594860" y="16455"/>
                </a:lnTo>
                <a:lnTo>
                  <a:pt x="645172" y="45803"/>
                </a:lnTo>
                <a:lnTo>
                  <a:pt x="680402" y="45803"/>
                </a:lnTo>
                <a:lnTo>
                  <a:pt x="680402" y="64853"/>
                </a:lnTo>
                <a:lnTo>
                  <a:pt x="645172" y="64853"/>
                </a:lnTo>
                <a:lnTo>
                  <a:pt x="594860" y="94202"/>
                </a:lnTo>
                <a:lnTo>
                  <a:pt x="593324" y="100034"/>
                </a:lnTo>
                <a:lnTo>
                  <a:pt x="598625" y="109122"/>
                </a:lnTo>
                <a:lnTo>
                  <a:pt x="604459" y="110656"/>
                </a:lnTo>
                <a:lnTo>
                  <a:pt x="682977" y="64853"/>
                </a:lnTo>
                <a:lnTo>
                  <a:pt x="680402" y="64853"/>
                </a:lnTo>
                <a:lnTo>
                  <a:pt x="682980" y="64852"/>
                </a:lnTo>
                <a:lnTo>
                  <a:pt x="699306" y="55328"/>
                </a:lnTo>
                <a:lnTo>
                  <a:pt x="604459" y="0"/>
                </a:lnTo>
                <a:close/>
              </a:path>
              <a:path w="699770" h="111125">
                <a:moveTo>
                  <a:pt x="661500" y="55328"/>
                </a:moveTo>
                <a:lnTo>
                  <a:pt x="645172" y="64853"/>
                </a:lnTo>
                <a:lnTo>
                  <a:pt x="680402" y="64853"/>
                </a:lnTo>
                <a:lnTo>
                  <a:pt x="680402" y="63555"/>
                </a:lnTo>
                <a:lnTo>
                  <a:pt x="675604" y="63555"/>
                </a:lnTo>
                <a:lnTo>
                  <a:pt x="661500" y="55328"/>
                </a:lnTo>
                <a:close/>
              </a:path>
              <a:path w="699770" h="111125">
                <a:moveTo>
                  <a:pt x="0" y="45802"/>
                </a:moveTo>
                <a:lnTo>
                  <a:pt x="0" y="64852"/>
                </a:lnTo>
                <a:lnTo>
                  <a:pt x="645174" y="64852"/>
                </a:lnTo>
                <a:lnTo>
                  <a:pt x="661500" y="55328"/>
                </a:lnTo>
                <a:lnTo>
                  <a:pt x="645172" y="45803"/>
                </a:lnTo>
                <a:lnTo>
                  <a:pt x="0" y="45802"/>
                </a:lnTo>
                <a:close/>
              </a:path>
              <a:path w="699770" h="111125">
                <a:moveTo>
                  <a:pt x="675604" y="47101"/>
                </a:moveTo>
                <a:lnTo>
                  <a:pt x="661500" y="55328"/>
                </a:lnTo>
                <a:lnTo>
                  <a:pt x="675604" y="63555"/>
                </a:lnTo>
                <a:lnTo>
                  <a:pt x="675604" y="47101"/>
                </a:lnTo>
                <a:close/>
              </a:path>
              <a:path w="699770" h="111125">
                <a:moveTo>
                  <a:pt x="680402" y="47101"/>
                </a:moveTo>
                <a:lnTo>
                  <a:pt x="675604" y="47101"/>
                </a:lnTo>
                <a:lnTo>
                  <a:pt x="675604" y="63555"/>
                </a:lnTo>
                <a:lnTo>
                  <a:pt x="680402" y="63555"/>
                </a:lnTo>
                <a:lnTo>
                  <a:pt x="680402" y="47101"/>
                </a:lnTo>
                <a:close/>
              </a:path>
              <a:path w="699770" h="111125">
                <a:moveTo>
                  <a:pt x="645172" y="45803"/>
                </a:moveTo>
                <a:lnTo>
                  <a:pt x="661500" y="55328"/>
                </a:lnTo>
                <a:lnTo>
                  <a:pt x="675604" y="47101"/>
                </a:lnTo>
                <a:lnTo>
                  <a:pt x="680402" y="47101"/>
                </a:lnTo>
                <a:lnTo>
                  <a:pt x="680402" y="45803"/>
                </a:lnTo>
                <a:lnTo>
                  <a:pt x="645172"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22" name="object 82">
            <a:extLst>
              <a:ext uri="{FF2B5EF4-FFF2-40B4-BE49-F238E27FC236}">
                <a16:creationId xmlns:a16="http://schemas.microsoft.com/office/drawing/2014/main" id="{CB44EB49-9E67-EAA4-3E19-F30EBF7CA63B}"/>
              </a:ext>
            </a:extLst>
          </p:cNvPr>
          <p:cNvPicPr/>
          <p:nvPr/>
        </p:nvPicPr>
        <p:blipFill>
          <a:blip r:embed="rId13" cstate="print"/>
          <a:stretch>
            <a:fillRect/>
          </a:stretch>
        </p:blipFill>
        <p:spPr>
          <a:xfrm>
            <a:off x="7794514" y="2559005"/>
            <a:ext cx="303349" cy="217105"/>
          </a:xfrm>
          <a:prstGeom prst="rect">
            <a:avLst/>
          </a:prstGeom>
        </p:spPr>
      </p:pic>
      <p:sp>
        <p:nvSpPr>
          <p:cNvPr id="223" name="object 83">
            <a:extLst>
              <a:ext uri="{FF2B5EF4-FFF2-40B4-BE49-F238E27FC236}">
                <a16:creationId xmlns:a16="http://schemas.microsoft.com/office/drawing/2014/main" id="{0D8D830C-4449-58CB-AA21-090FEF62E354}"/>
              </a:ext>
            </a:extLst>
          </p:cNvPr>
          <p:cNvSpPr/>
          <p:nvPr/>
        </p:nvSpPr>
        <p:spPr>
          <a:xfrm>
            <a:off x="8300930" y="1784653"/>
            <a:ext cx="78876" cy="616717"/>
          </a:xfrm>
          <a:custGeom>
            <a:avLst/>
            <a:gdLst/>
            <a:ahLst/>
            <a:cxnLst/>
            <a:rect l="l" t="t" r="r" b="b"/>
            <a:pathLst>
              <a:path w="111125" h="829944">
                <a:moveTo>
                  <a:pt x="55328" y="37806"/>
                </a:moveTo>
                <a:lnTo>
                  <a:pt x="45803" y="54135"/>
                </a:lnTo>
                <a:lnTo>
                  <a:pt x="45802" y="829381"/>
                </a:lnTo>
                <a:lnTo>
                  <a:pt x="64852" y="829381"/>
                </a:lnTo>
                <a:lnTo>
                  <a:pt x="64853" y="54135"/>
                </a:lnTo>
                <a:lnTo>
                  <a:pt x="55328" y="37806"/>
                </a:lnTo>
                <a:close/>
              </a:path>
              <a:path w="111125" h="829944">
                <a:moveTo>
                  <a:pt x="55328" y="0"/>
                </a:moveTo>
                <a:lnTo>
                  <a:pt x="0" y="94848"/>
                </a:lnTo>
                <a:lnTo>
                  <a:pt x="1535" y="100680"/>
                </a:lnTo>
                <a:lnTo>
                  <a:pt x="10623" y="105982"/>
                </a:lnTo>
                <a:lnTo>
                  <a:pt x="16455" y="104447"/>
                </a:lnTo>
                <a:lnTo>
                  <a:pt x="45803" y="54135"/>
                </a:lnTo>
                <a:lnTo>
                  <a:pt x="45803" y="18903"/>
                </a:lnTo>
                <a:lnTo>
                  <a:pt x="66355" y="18903"/>
                </a:lnTo>
                <a:lnTo>
                  <a:pt x="55328" y="0"/>
                </a:lnTo>
                <a:close/>
              </a:path>
              <a:path w="111125" h="829944">
                <a:moveTo>
                  <a:pt x="66355" y="18903"/>
                </a:moveTo>
                <a:lnTo>
                  <a:pt x="64853" y="18903"/>
                </a:lnTo>
                <a:lnTo>
                  <a:pt x="64853" y="54135"/>
                </a:lnTo>
                <a:lnTo>
                  <a:pt x="94202" y="104447"/>
                </a:lnTo>
                <a:lnTo>
                  <a:pt x="100034" y="105982"/>
                </a:lnTo>
                <a:lnTo>
                  <a:pt x="109122" y="100680"/>
                </a:lnTo>
                <a:lnTo>
                  <a:pt x="110656" y="94848"/>
                </a:lnTo>
                <a:lnTo>
                  <a:pt x="66355" y="18903"/>
                </a:lnTo>
                <a:close/>
              </a:path>
              <a:path w="111125" h="829944">
                <a:moveTo>
                  <a:pt x="64853" y="18903"/>
                </a:moveTo>
                <a:lnTo>
                  <a:pt x="45803" y="18903"/>
                </a:lnTo>
                <a:lnTo>
                  <a:pt x="45803" y="54135"/>
                </a:lnTo>
                <a:lnTo>
                  <a:pt x="55328" y="37806"/>
                </a:lnTo>
                <a:lnTo>
                  <a:pt x="47101" y="23703"/>
                </a:lnTo>
                <a:lnTo>
                  <a:pt x="64853" y="23703"/>
                </a:lnTo>
                <a:lnTo>
                  <a:pt x="64853" y="18903"/>
                </a:lnTo>
                <a:close/>
              </a:path>
              <a:path w="111125" h="829944">
                <a:moveTo>
                  <a:pt x="64853" y="23703"/>
                </a:moveTo>
                <a:lnTo>
                  <a:pt x="63555" y="23703"/>
                </a:lnTo>
                <a:lnTo>
                  <a:pt x="55328" y="37806"/>
                </a:lnTo>
                <a:lnTo>
                  <a:pt x="64853" y="54135"/>
                </a:lnTo>
                <a:lnTo>
                  <a:pt x="64853" y="23703"/>
                </a:lnTo>
                <a:close/>
              </a:path>
              <a:path w="111125" h="829944">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24" name="object 84">
            <a:extLst>
              <a:ext uri="{FF2B5EF4-FFF2-40B4-BE49-F238E27FC236}">
                <a16:creationId xmlns:a16="http://schemas.microsoft.com/office/drawing/2014/main" id="{7A2375AC-747A-BD4C-42C2-E453389A50B6}"/>
              </a:ext>
            </a:extLst>
          </p:cNvPr>
          <p:cNvPicPr/>
          <p:nvPr/>
        </p:nvPicPr>
        <p:blipFill>
          <a:blip r:embed="rId21" cstate="print"/>
          <a:stretch>
            <a:fillRect/>
          </a:stretch>
        </p:blipFill>
        <p:spPr>
          <a:xfrm>
            <a:off x="8396005" y="1988774"/>
            <a:ext cx="167735" cy="166133"/>
          </a:xfrm>
          <a:prstGeom prst="rect">
            <a:avLst/>
          </a:prstGeom>
        </p:spPr>
      </p:pic>
      <p:pic>
        <p:nvPicPr>
          <p:cNvPr id="225" name="object 90">
            <a:extLst>
              <a:ext uri="{FF2B5EF4-FFF2-40B4-BE49-F238E27FC236}">
                <a16:creationId xmlns:a16="http://schemas.microsoft.com/office/drawing/2014/main" id="{B8C5C582-913D-A040-B93A-787A87EE3B4C}"/>
              </a:ext>
            </a:extLst>
          </p:cNvPr>
          <p:cNvPicPr/>
          <p:nvPr/>
        </p:nvPicPr>
        <p:blipFill>
          <a:blip r:embed="rId22" cstate="print"/>
          <a:stretch>
            <a:fillRect/>
          </a:stretch>
        </p:blipFill>
        <p:spPr>
          <a:xfrm>
            <a:off x="7960330" y="3746019"/>
            <a:ext cx="238250" cy="154740"/>
          </a:xfrm>
          <a:prstGeom prst="rect">
            <a:avLst/>
          </a:prstGeom>
        </p:spPr>
      </p:pic>
      <p:grpSp>
        <p:nvGrpSpPr>
          <p:cNvPr id="226" name="Group 225">
            <a:extLst>
              <a:ext uri="{FF2B5EF4-FFF2-40B4-BE49-F238E27FC236}">
                <a16:creationId xmlns:a16="http://schemas.microsoft.com/office/drawing/2014/main" id="{37F3E98E-B979-8924-618F-D8A5AB86563E}"/>
              </a:ext>
            </a:extLst>
          </p:cNvPr>
          <p:cNvGrpSpPr/>
          <p:nvPr/>
        </p:nvGrpSpPr>
        <p:grpSpPr>
          <a:xfrm>
            <a:off x="8210394" y="3515499"/>
            <a:ext cx="259615" cy="711087"/>
            <a:chOff x="7396794" y="3543616"/>
            <a:chExt cx="259615" cy="711087"/>
          </a:xfrm>
        </p:grpSpPr>
        <p:pic>
          <p:nvPicPr>
            <p:cNvPr id="227" name="object 91">
              <a:extLst>
                <a:ext uri="{FF2B5EF4-FFF2-40B4-BE49-F238E27FC236}">
                  <a16:creationId xmlns:a16="http://schemas.microsoft.com/office/drawing/2014/main" id="{2A1D60D6-8FA1-C685-2236-C97068AD3DCC}"/>
                </a:ext>
              </a:extLst>
            </p:cNvPr>
            <p:cNvPicPr/>
            <p:nvPr/>
          </p:nvPicPr>
          <p:blipFill>
            <a:blip r:embed="rId19" cstate="print"/>
            <a:stretch>
              <a:fillRect/>
            </a:stretch>
          </p:blipFill>
          <p:spPr>
            <a:xfrm>
              <a:off x="7471814" y="3604802"/>
              <a:ext cx="117367" cy="116808"/>
            </a:xfrm>
            <a:prstGeom prst="rect">
              <a:avLst/>
            </a:prstGeom>
          </p:spPr>
        </p:pic>
        <p:pic>
          <p:nvPicPr>
            <p:cNvPr id="228" name="object 92">
              <a:extLst>
                <a:ext uri="{FF2B5EF4-FFF2-40B4-BE49-F238E27FC236}">
                  <a16:creationId xmlns:a16="http://schemas.microsoft.com/office/drawing/2014/main" id="{4BE175DA-5670-D39D-8751-D33969004012}"/>
                </a:ext>
              </a:extLst>
            </p:cNvPr>
            <p:cNvPicPr/>
            <p:nvPr/>
          </p:nvPicPr>
          <p:blipFill>
            <a:blip r:embed="rId18" cstate="print"/>
            <a:stretch>
              <a:fillRect/>
            </a:stretch>
          </p:blipFill>
          <p:spPr>
            <a:xfrm>
              <a:off x="7471814" y="3758780"/>
              <a:ext cx="117367" cy="116808"/>
            </a:xfrm>
            <a:prstGeom prst="rect">
              <a:avLst/>
            </a:prstGeom>
          </p:spPr>
        </p:pic>
        <p:pic>
          <p:nvPicPr>
            <p:cNvPr id="229" name="object 93">
              <a:extLst>
                <a:ext uri="{FF2B5EF4-FFF2-40B4-BE49-F238E27FC236}">
                  <a16:creationId xmlns:a16="http://schemas.microsoft.com/office/drawing/2014/main" id="{C7A5F924-B42B-610D-01E3-9B6ABB6AC467}"/>
                </a:ext>
              </a:extLst>
            </p:cNvPr>
            <p:cNvPicPr/>
            <p:nvPr/>
          </p:nvPicPr>
          <p:blipFill>
            <a:blip r:embed="rId19" cstate="print"/>
            <a:stretch>
              <a:fillRect/>
            </a:stretch>
          </p:blipFill>
          <p:spPr>
            <a:xfrm>
              <a:off x="7471814" y="3912758"/>
              <a:ext cx="117367" cy="116808"/>
            </a:xfrm>
            <a:prstGeom prst="rect">
              <a:avLst/>
            </a:prstGeom>
          </p:spPr>
        </p:pic>
        <p:pic>
          <p:nvPicPr>
            <p:cNvPr id="230" name="object 94">
              <a:extLst>
                <a:ext uri="{FF2B5EF4-FFF2-40B4-BE49-F238E27FC236}">
                  <a16:creationId xmlns:a16="http://schemas.microsoft.com/office/drawing/2014/main" id="{01BBB87B-B3A2-6A54-4923-E942BD92C446}"/>
                </a:ext>
              </a:extLst>
            </p:cNvPr>
            <p:cNvPicPr/>
            <p:nvPr/>
          </p:nvPicPr>
          <p:blipFill>
            <a:blip r:embed="rId18" cstate="print"/>
            <a:stretch>
              <a:fillRect/>
            </a:stretch>
          </p:blipFill>
          <p:spPr>
            <a:xfrm>
              <a:off x="7471814" y="4066737"/>
              <a:ext cx="117367" cy="116808"/>
            </a:xfrm>
            <a:prstGeom prst="rect">
              <a:avLst/>
            </a:prstGeom>
          </p:spPr>
        </p:pic>
        <p:sp>
          <p:nvSpPr>
            <p:cNvPr id="231" name="object 95">
              <a:extLst>
                <a:ext uri="{FF2B5EF4-FFF2-40B4-BE49-F238E27FC236}">
                  <a16:creationId xmlns:a16="http://schemas.microsoft.com/office/drawing/2014/main" id="{EF1F835C-8ECE-4679-B8E1-31E6359DC039}"/>
                </a:ext>
              </a:extLst>
            </p:cNvPr>
            <p:cNvSpPr/>
            <p:nvPr/>
          </p:nvSpPr>
          <p:spPr>
            <a:xfrm>
              <a:off x="7396794"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32" name="object 96">
            <a:extLst>
              <a:ext uri="{FF2B5EF4-FFF2-40B4-BE49-F238E27FC236}">
                <a16:creationId xmlns:a16="http://schemas.microsoft.com/office/drawing/2014/main" id="{DEC6D245-8727-D98E-B453-8BA1DD594D4F}"/>
              </a:ext>
            </a:extLst>
          </p:cNvPr>
          <p:cNvSpPr/>
          <p:nvPr/>
        </p:nvSpPr>
        <p:spPr>
          <a:xfrm>
            <a:off x="8300931" y="4226302"/>
            <a:ext cx="78876" cy="325582"/>
          </a:xfrm>
          <a:custGeom>
            <a:avLst/>
            <a:gdLst/>
            <a:ahLst/>
            <a:cxnLst/>
            <a:rect l="l" t="t" r="r" b="b"/>
            <a:pathLst>
              <a:path w="111125" h="438150">
                <a:moveTo>
                  <a:pt x="55328" y="37806"/>
                </a:moveTo>
                <a:lnTo>
                  <a:pt x="45803" y="54135"/>
                </a:lnTo>
                <a:lnTo>
                  <a:pt x="45802" y="438106"/>
                </a:lnTo>
                <a:lnTo>
                  <a:pt x="64852" y="438106"/>
                </a:lnTo>
                <a:lnTo>
                  <a:pt x="64853" y="54135"/>
                </a:lnTo>
                <a:lnTo>
                  <a:pt x="55328" y="37806"/>
                </a:lnTo>
                <a:close/>
              </a:path>
              <a:path w="111125" h="438150">
                <a:moveTo>
                  <a:pt x="55328" y="0"/>
                </a:moveTo>
                <a:lnTo>
                  <a:pt x="0" y="94848"/>
                </a:lnTo>
                <a:lnTo>
                  <a:pt x="1535" y="100680"/>
                </a:lnTo>
                <a:lnTo>
                  <a:pt x="10623" y="105981"/>
                </a:lnTo>
                <a:lnTo>
                  <a:pt x="16455" y="104446"/>
                </a:lnTo>
                <a:lnTo>
                  <a:pt x="45803" y="54135"/>
                </a:lnTo>
                <a:lnTo>
                  <a:pt x="45803" y="18903"/>
                </a:lnTo>
                <a:lnTo>
                  <a:pt x="66355" y="18903"/>
                </a:lnTo>
                <a:lnTo>
                  <a:pt x="55328" y="0"/>
                </a:lnTo>
                <a:close/>
              </a:path>
              <a:path w="111125" h="438150">
                <a:moveTo>
                  <a:pt x="66355" y="18903"/>
                </a:moveTo>
                <a:lnTo>
                  <a:pt x="64853" y="18903"/>
                </a:lnTo>
                <a:lnTo>
                  <a:pt x="64853" y="54135"/>
                </a:lnTo>
                <a:lnTo>
                  <a:pt x="94201" y="104447"/>
                </a:lnTo>
                <a:lnTo>
                  <a:pt x="100033" y="105981"/>
                </a:lnTo>
                <a:lnTo>
                  <a:pt x="109121" y="100680"/>
                </a:lnTo>
                <a:lnTo>
                  <a:pt x="110655" y="94847"/>
                </a:lnTo>
                <a:lnTo>
                  <a:pt x="66355" y="18903"/>
                </a:lnTo>
                <a:close/>
              </a:path>
              <a:path w="111125" h="438150">
                <a:moveTo>
                  <a:pt x="64853" y="23703"/>
                </a:moveTo>
                <a:lnTo>
                  <a:pt x="63555" y="23703"/>
                </a:lnTo>
                <a:lnTo>
                  <a:pt x="55328" y="37806"/>
                </a:lnTo>
                <a:lnTo>
                  <a:pt x="64853" y="54135"/>
                </a:lnTo>
                <a:lnTo>
                  <a:pt x="64853" y="23703"/>
                </a:lnTo>
                <a:close/>
              </a:path>
              <a:path w="111125" h="438150">
                <a:moveTo>
                  <a:pt x="64853" y="18903"/>
                </a:moveTo>
                <a:lnTo>
                  <a:pt x="45803" y="18903"/>
                </a:lnTo>
                <a:lnTo>
                  <a:pt x="45803" y="54135"/>
                </a:lnTo>
                <a:lnTo>
                  <a:pt x="55328" y="37806"/>
                </a:lnTo>
                <a:lnTo>
                  <a:pt x="47101" y="23703"/>
                </a:lnTo>
                <a:lnTo>
                  <a:pt x="64853" y="23703"/>
                </a:lnTo>
                <a:lnTo>
                  <a:pt x="64853" y="18903"/>
                </a:lnTo>
                <a:close/>
              </a:path>
              <a:path w="111125" h="438150">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33" name="object 97">
            <a:extLst>
              <a:ext uri="{FF2B5EF4-FFF2-40B4-BE49-F238E27FC236}">
                <a16:creationId xmlns:a16="http://schemas.microsoft.com/office/drawing/2014/main" id="{7DA9834A-BC15-76D3-F46B-F8F763F61190}"/>
              </a:ext>
            </a:extLst>
          </p:cNvPr>
          <p:cNvPicPr/>
          <p:nvPr/>
        </p:nvPicPr>
        <p:blipFill>
          <a:blip r:embed="rId11" cstate="print"/>
          <a:stretch>
            <a:fillRect/>
          </a:stretch>
        </p:blipFill>
        <p:spPr>
          <a:xfrm>
            <a:off x="8357507" y="4310972"/>
            <a:ext cx="167511" cy="206700"/>
          </a:xfrm>
          <a:prstGeom prst="rect">
            <a:avLst/>
          </a:prstGeom>
        </p:spPr>
      </p:pic>
      <p:pic>
        <p:nvPicPr>
          <p:cNvPr id="234" name="object 98">
            <a:extLst>
              <a:ext uri="{FF2B5EF4-FFF2-40B4-BE49-F238E27FC236}">
                <a16:creationId xmlns:a16="http://schemas.microsoft.com/office/drawing/2014/main" id="{2220D02D-191E-B63B-770D-47C0FF357B4B}"/>
              </a:ext>
            </a:extLst>
          </p:cNvPr>
          <p:cNvPicPr/>
          <p:nvPr/>
        </p:nvPicPr>
        <p:blipFill>
          <a:blip r:embed="rId12" cstate="print"/>
          <a:stretch>
            <a:fillRect/>
          </a:stretch>
        </p:blipFill>
        <p:spPr>
          <a:xfrm>
            <a:off x="8351077" y="3297001"/>
            <a:ext cx="267865" cy="167022"/>
          </a:xfrm>
          <a:prstGeom prst="rect">
            <a:avLst/>
          </a:prstGeom>
        </p:spPr>
      </p:pic>
      <p:sp>
        <p:nvSpPr>
          <p:cNvPr id="235" name="object 99">
            <a:extLst>
              <a:ext uri="{FF2B5EF4-FFF2-40B4-BE49-F238E27FC236}">
                <a16:creationId xmlns:a16="http://schemas.microsoft.com/office/drawing/2014/main" id="{857BE1FF-62C6-0E2A-3139-5CFD8130865D}"/>
              </a:ext>
            </a:extLst>
          </p:cNvPr>
          <p:cNvSpPr/>
          <p:nvPr/>
        </p:nvSpPr>
        <p:spPr>
          <a:xfrm>
            <a:off x="8300930" y="3198211"/>
            <a:ext cx="78876" cy="317560"/>
          </a:xfrm>
          <a:custGeom>
            <a:avLst/>
            <a:gdLst/>
            <a:ahLst/>
            <a:cxnLst/>
            <a:rect l="l" t="t" r="r" b="b"/>
            <a:pathLst>
              <a:path w="111125" h="427354">
                <a:moveTo>
                  <a:pt x="55328" y="37807"/>
                </a:moveTo>
                <a:lnTo>
                  <a:pt x="45803" y="54135"/>
                </a:lnTo>
                <a:lnTo>
                  <a:pt x="45802" y="426987"/>
                </a:lnTo>
                <a:lnTo>
                  <a:pt x="64852" y="426987"/>
                </a:lnTo>
                <a:lnTo>
                  <a:pt x="64852" y="54135"/>
                </a:lnTo>
                <a:lnTo>
                  <a:pt x="55328" y="37807"/>
                </a:lnTo>
                <a:close/>
              </a:path>
              <a:path w="111125" h="427354">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27354">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27354">
                <a:moveTo>
                  <a:pt x="64852" y="18903"/>
                </a:moveTo>
                <a:lnTo>
                  <a:pt x="45802" y="18903"/>
                </a:lnTo>
                <a:lnTo>
                  <a:pt x="45802" y="54136"/>
                </a:lnTo>
                <a:lnTo>
                  <a:pt x="55328" y="37807"/>
                </a:lnTo>
                <a:lnTo>
                  <a:pt x="47100" y="23703"/>
                </a:lnTo>
                <a:lnTo>
                  <a:pt x="64852" y="23703"/>
                </a:lnTo>
                <a:lnTo>
                  <a:pt x="64852" y="18903"/>
                </a:lnTo>
                <a:close/>
              </a:path>
              <a:path w="111125" h="427354">
                <a:moveTo>
                  <a:pt x="64852" y="23703"/>
                </a:moveTo>
                <a:lnTo>
                  <a:pt x="63555" y="23703"/>
                </a:lnTo>
                <a:lnTo>
                  <a:pt x="55328" y="37807"/>
                </a:lnTo>
                <a:lnTo>
                  <a:pt x="64852" y="54135"/>
                </a:lnTo>
                <a:lnTo>
                  <a:pt x="64852" y="237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nvGrpSpPr>
          <p:cNvPr id="236" name="Group 235">
            <a:extLst>
              <a:ext uri="{FF2B5EF4-FFF2-40B4-BE49-F238E27FC236}">
                <a16:creationId xmlns:a16="http://schemas.microsoft.com/office/drawing/2014/main" id="{EF1183F0-F023-45B1-08EB-F500F152DE58}"/>
              </a:ext>
            </a:extLst>
          </p:cNvPr>
          <p:cNvGrpSpPr/>
          <p:nvPr/>
        </p:nvGrpSpPr>
        <p:grpSpPr>
          <a:xfrm>
            <a:off x="8053466" y="2242090"/>
            <a:ext cx="416543" cy="956299"/>
            <a:chOff x="7239866" y="2270207"/>
            <a:chExt cx="416543" cy="956299"/>
          </a:xfrm>
        </p:grpSpPr>
        <p:pic>
          <p:nvPicPr>
            <p:cNvPr id="237" name="object 85">
              <a:extLst>
                <a:ext uri="{FF2B5EF4-FFF2-40B4-BE49-F238E27FC236}">
                  <a16:creationId xmlns:a16="http://schemas.microsoft.com/office/drawing/2014/main" id="{1349AB42-0D04-0821-3EB0-5F28EAB58266}"/>
                </a:ext>
              </a:extLst>
            </p:cNvPr>
            <p:cNvPicPr/>
            <p:nvPr/>
          </p:nvPicPr>
          <p:blipFill>
            <a:blip r:embed="rId23" cstate="print"/>
            <a:stretch>
              <a:fillRect/>
            </a:stretch>
          </p:blipFill>
          <p:spPr>
            <a:xfrm>
              <a:off x="7239866" y="2270207"/>
              <a:ext cx="233322" cy="141330"/>
            </a:xfrm>
            <a:prstGeom prst="rect">
              <a:avLst/>
            </a:prstGeom>
          </p:spPr>
        </p:pic>
        <p:pic>
          <p:nvPicPr>
            <p:cNvPr id="238" name="object 86">
              <a:extLst>
                <a:ext uri="{FF2B5EF4-FFF2-40B4-BE49-F238E27FC236}">
                  <a16:creationId xmlns:a16="http://schemas.microsoft.com/office/drawing/2014/main" id="{600273FC-3A4D-2C32-BE8D-0CD331232788}"/>
                </a:ext>
              </a:extLst>
            </p:cNvPr>
            <p:cNvPicPr/>
            <p:nvPr/>
          </p:nvPicPr>
          <p:blipFill>
            <a:blip r:embed="rId14" cstate="print"/>
            <a:stretch>
              <a:fillRect/>
            </a:stretch>
          </p:blipFill>
          <p:spPr>
            <a:xfrm>
              <a:off x="7471813" y="2498556"/>
              <a:ext cx="117367" cy="129294"/>
            </a:xfrm>
            <a:prstGeom prst="rect">
              <a:avLst/>
            </a:prstGeom>
          </p:spPr>
        </p:pic>
        <p:pic>
          <p:nvPicPr>
            <p:cNvPr id="239" name="object 87">
              <a:extLst>
                <a:ext uri="{FF2B5EF4-FFF2-40B4-BE49-F238E27FC236}">
                  <a16:creationId xmlns:a16="http://schemas.microsoft.com/office/drawing/2014/main" id="{3C9063EC-B80F-DD99-1F4B-CE7B09E477D1}"/>
                </a:ext>
              </a:extLst>
            </p:cNvPr>
            <p:cNvPicPr/>
            <p:nvPr/>
          </p:nvPicPr>
          <p:blipFill>
            <a:blip r:embed="rId14" cstate="print"/>
            <a:stretch>
              <a:fillRect/>
            </a:stretch>
          </p:blipFill>
          <p:spPr>
            <a:xfrm>
              <a:off x="7471813" y="2671263"/>
              <a:ext cx="117367" cy="129294"/>
            </a:xfrm>
            <a:prstGeom prst="rect">
              <a:avLst/>
            </a:prstGeom>
          </p:spPr>
        </p:pic>
        <p:pic>
          <p:nvPicPr>
            <p:cNvPr id="240" name="object 88">
              <a:extLst>
                <a:ext uri="{FF2B5EF4-FFF2-40B4-BE49-F238E27FC236}">
                  <a16:creationId xmlns:a16="http://schemas.microsoft.com/office/drawing/2014/main" id="{7FF45B5F-EAA1-83D6-E143-C167EBB78BB8}"/>
                </a:ext>
              </a:extLst>
            </p:cNvPr>
            <p:cNvPicPr/>
            <p:nvPr/>
          </p:nvPicPr>
          <p:blipFill>
            <a:blip r:embed="rId14" cstate="print"/>
            <a:stretch>
              <a:fillRect/>
            </a:stretch>
          </p:blipFill>
          <p:spPr>
            <a:xfrm>
              <a:off x="7471813" y="2843970"/>
              <a:ext cx="117367" cy="129294"/>
            </a:xfrm>
            <a:prstGeom prst="rect">
              <a:avLst/>
            </a:prstGeom>
          </p:spPr>
        </p:pic>
        <p:pic>
          <p:nvPicPr>
            <p:cNvPr id="241" name="object 89">
              <a:extLst>
                <a:ext uri="{FF2B5EF4-FFF2-40B4-BE49-F238E27FC236}">
                  <a16:creationId xmlns:a16="http://schemas.microsoft.com/office/drawing/2014/main" id="{3CAF7640-81F6-7683-AA84-1840D15C80D2}"/>
                </a:ext>
              </a:extLst>
            </p:cNvPr>
            <p:cNvPicPr/>
            <p:nvPr/>
          </p:nvPicPr>
          <p:blipFill>
            <a:blip r:embed="rId15" cstate="print"/>
            <a:stretch>
              <a:fillRect/>
            </a:stretch>
          </p:blipFill>
          <p:spPr>
            <a:xfrm>
              <a:off x="7471813" y="3016676"/>
              <a:ext cx="117367" cy="129294"/>
            </a:xfrm>
            <a:prstGeom prst="rect">
              <a:avLst/>
            </a:prstGeom>
          </p:spPr>
        </p:pic>
        <p:sp>
          <p:nvSpPr>
            <p:cNvPr id="242" name="object 100">
              <a:extLst>
                <a:ext uri="{FF2B5EF4-FFF2-40B4-BE49-F238E27FC236}">
                  <a16:creationId xmlns:a16="http://schemas.microsoft.com/office/drawing/2014/main" id="{D82793DB-0084-A1BC-E4DD-71FE3AF6AF34}"/>
                </a:ext>
              </a:extLst>
            </p:cNvPr>
            <p:cNvSpPr/>
            <p:nvPr/>
          </p:nvSpPr>
          <p:spPr>
            <a:xfrm>
              <a:off x="7396794"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243" name="Group 242">
            <a:extLst>
              <a:ext uri="{FF2B5EF4-FFF2-40B4-BE49-F238E27FC236}">
                <a16:creationId xmlns:a16="http://schemas.microsoft.com/office/drawing/2014/main" id="{3507A463-666A-88D9-0D82-A9641A616668}"/>
              </a:ext>
            </a:extLst>
          </p:cNvPr>
          <p:cNvGrpSpPr/>
          <p:nvPr/>
        </p:nvGrpSpPr>
        <p:grpSpPr>
          <a:xfrm>
            <a:off x="5803252" y="2234646"/>
            <a:ext cx="382604" cy="940761"/>
            <a:chOff x="4989652" y="2262763"/>
            <a:chExt cx="382604" cy="940761"/>
          </a:xfrm>
        </p:grpSpPr>
        <p:pic>
          <p:nvPicPr>
            <p:cNvPr id="244" name="object 101">
              <a:extLst>
                <a:ext uri="{FF2B5EF4-FFF2-40B4-BE49-F238E27FC236}">
                  <a16:creationId xmlns:a16="http://schemas.microsoft.com/office/drawing/2014/main" id="{021902AF-9200-D639-DE47-A5BCCD1A37FC}"/>
                </a:ext>
              </a:extLst>
            </p:cNvPr>
            <p:cNvPicPr/>
            <p:nvPr/>
          </p:nvPicPr>
          <p:blipFill>
            <a:blip r:embed="rId24" cstate="print"/>
            <a:stretch>
              <a:fillRect/>
            </a:stretch>
          </p:blipFill>
          <p:spPr>
            <a:xfrm>
              <a:off x="4989652" y="2262763"/>
              <a:ext cx="228925" cy="141803"/>
            </a:xfrm>
            <a:prstGeom prst="rect">
              <a:avLst/>
            </a:prstGeom>
          </p:spPr>
        </p:pic>
        <p:pic>
          <p:nvPicPr>
            <p:cNvPr id="245" name="object 102">
              <a:extLst>
                <a:ext uri="{FF2B5EF4-FFF2-40B4-BE49-F238E27FC236}">
                  <a16:creationId xmlns:a16="http://schemas.microsoft.com/office/drawing/2014/main" id="{DB92950A-78C3-F850-D906-F8FE2412BF20}"/>
                </a:ext>
              </a:extLst>
            </p:cNvPr>
            <p:cNvPicPr/>
            <p:nvPr/>
          </p:nvPicPr>
          <p:blipFill>
            <a:blip r:embed="rId25" cstate="print"/>
            <a:stretch>
              <a:fillRect/>
            </a:stretch>
          </p:blipFill>
          <p:spPr>
            <a:xfrm>
              <a:off x="5187660" y="2475575"/>
              <a:ext cx="117367" cy="129294"/>
            </a:xfrm>
            <a:prstGeom prst="rect">
              <a:avLst/>
            </a:prstGeom>
          </p:spPr>
        </p:pic>
        <p:pic>
          <p:nvPicPr>
            <p:cNvPr id="246" name="object 103">
              <a:extLst>
                <a:ext uri="{FF2B5EF4-FFF2-40B4-BE49-F238E27FC236}">
                  <a16:creationId xmlns:a16="http://schemas.microsoft.com/office/drawing/2014/main" id="{956A3884-10F3-FC7C-846B-B00C8AF0DA4C}"/>
                </a:ext>
              </a:extLst>
            </p:cNvPr>
            <p:cNvPicPr/>
            <p:nvPr/>
          </p:nvPicPr>
          <p:blipFill>
            <a:blip r:embed="rId25" cstate="print"/>
            <a:stretch>
              <a:fillRect/>
            </a:stretch>
          </p:blipFill>
          <p:spPr>
            <a:xfrm>
              <a:off x="5187660" y="2648282"/>
              <a:ext cx="117367" cy="129294"/>
            </a:xfrm>
            <a:prstGeom prst="rect">
              <a:avLst/>
            </a:prstGeom>
          </p:spPr>
        </p:pic>
        <p:pic>
          <p:nvPicPr>
            <p:cNvPr id="247" name="object 104">
              <a:extLst>
                <a:ext uri="{FF2B5EF4-FFF2-40B4-BE49-F238E27FC236}">
                  <a16:creationId xmlns:a16="http://schemas.microsoft.com/office/drawing/2014/main" id="{F40A927B-688D-9154-AD2C-AAF30F6C40C7}"/>
                </a:ext>
              </a:extLst>
            </p:cNvPr>
            <p:cNvPicPr/>
            <p:nvPr/>
          </p:nvPicPr>
          <p:blipFill>
            <a:blip r:embed="rId26" cstate="print"/>
            <a:stretch>
              <a:fillRect/>
            </a:stretch>
          </p:blipFill>
          <p:spPr>
            <a:xfrm>
              <a:off x="5187660" y="2820989"/>
              <a:ext cx="117367" cy="129294"/>
            </a:xfrm>
            <a:prstGeom prst="rect">
              <a:avLst/>
            </a:prstGeom>
          </p:spPr>
        </p:pic>
        <p:pic>
          <p:nvPicPr>
            <p:cNvPr id="248" name="object 105">
              <a:extLst>
                <a:ext uri="{FF2B5EF4-FFF2-40B4-BE49-F238E27FC236}">
                  <a16:creationId xmlns:a16="http://schemas.microsoft.com/office/drawing/2014/main" id="{8A839B28-7A46-0F2C-4487-6D514BC84D87}"/>
                </a:ext>
              </a:extLst>
            </p:cNvPr>
            <p:cNvPicPr/>
            <p:nvPr/>
          </p:nvPicPr>
          <p:blipFill>
            <a:blip r:embed="rId26" cstate="print"/>
            <a:stretch>
              <a:fillRect/>
            </a:stretch>
          </p:blipFill>
          <p:spPr>
            <a:xfrm>
              <a:off x="5187660" y="2993695"/>
              <a:ext cx="117367" cy="129294"/>
            </a:xfrm>
            <a:prstGeom prst="rect">
              <a:avLst/>
            </a:prstGeom>
          </p:spPr>
        </p:pic>
        <p:sp>
          <p:nvSpPr>
            <p:cNvPr id="249" name="object 106">
              <a:extLst>
                <a:ext uri="{FF2B5EF4-FFF2-40B4-BE49-F238E27FC236}">
                  <a16:creationId xmlns:a16="http://schemas.microsoft.com/office/drawing/2014/main" id="{B4BF15D6-DF36-D737-2EEB-B68B22500929}"/>
                </a:ext>
              </a:extLst>
            </p:cNvPr>
            <p:cNvSpPr/>
            <p:nvPr/>
          </p:nvSpPr>
          <p:spPr>
            <a:xfrm>
              <a:off x="5112641" y="2406086"/>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250" name="Group 249">
            <a:extLst>
              <a:ext uri="{FF2B5EF4-FFF2-40B4-BE49-F238E27FC236}">
                <a16:creationId xmlns:a16="http://schemas.microsoft.com/office/drawing/2014/main" id="{86188757-7C54-F59D-49CD-A3280F19A1AA}"/>
              </a:ext>
            </a:extLst>
          </p:cNvPr>
          <p:cNvGrpSpPr/>
          <p:nvPr/>
        </p:nvGrpSpPr>
        <p:grpSpPr>
          <a:xfrm>
            <a:off x="5664888" y="3492517"/>
            <a:ext cx="532664" cy="711087"/>
            <a:chOff x="4851288" y="3520634"/>
            <a:chExt cx="532664" cy="711087"/>
          </a:xfrm>
        </p:grpSpPr>
        <p:pic>
          <p:nvPicPr>
            <p:cNvPr id="251" name="object 107">
              <a:extLst>
                <a:ext uri="{FF2B5EF4-FFF2-40B4-BE49-F238E27FC236}">
                  <a16:creationId xmlns:a16="http://schemas.microsoft.com/office/drawing/2014/main" id="{6D415563-DEF9-2F85-4471-4CC04811449C}"/>
                </a:ext>
              </a:extLst>
            </p:cNvPr>
            <p:cNvPicPr/>
            <p:nvPr/>
          </p:nvPicPr>
          <p:blipFill>
            <a:blip r:embed="rId27" cstate="print"/>
            <a:stretch>
              <a:fillRect/>
            </a:stretch>
          </p:blipFill>
          <p:spPr>
            <a:xfrm>
              <a:off x="4851288" y="3788072"/>
              <a:ext cx="237669" cy="159096"/>
            </a:xfrm>
            <a:prstGeom prst="rect">
              <a:avLst/>
            </a:prstGeom>
          </p:spPr>
        </p:pic>
        <p:pic>
          <p:nvPicPr>
            <p:cNvPr id="252" name="object 108">
              <a:extLst>
                <a:ext uri="{FF2B5EF4-FFF2-40B4-BE49-F238E27FC236}">
                  <a16:creationId xmlns:a16="http://schemas.microsoft.com/office/drawing/2014/main" id="{27F443F8-B180-208E-12B1-208E50C229E6}"/>
                </a:ext>
              </a:extLst>
            </p:cNvPr>
            <p:cNvPicPr/>
            <p:nvPr/>
          </p:nvPicPr>
          <p:blipFill>
            <a:blip r:embed="rId10" cstate="print"/>
            <a:stretch>
              <a:fillRect/>
            </a:stretch>
          </p:blipFill>
          <p:spPr>
            <a:xfrm>
              <a:off x="5199356" y="3581821"/>
              <a:ext cx="117367" cy="116808"/>
            </a:xfrm>
            <a:prstGeom prst="rect">
              <a:avLst/>
            </a:prstGeom>
          </p:spPr>
        </p:pic>
        <p:pic>
          <p:nvPicPr>
            <p:cNvPr id="253" name="object 109">
              <a:extLst>
                <a:ext uri="{FF2B5EF4-FFF2-40B4-BE49-F238E27FC236}">
                  <a16:creationId xmlns:a16="http://schemas.microsoft.com/office/drawing/2014/main" id="{B18807D6-3C0B-A284-F13F-418F8FFC6394}"/>
                </a:ext>
              </a:extLst>
            </p:cNvPr>
            <p:cNvPicPr/>
            <p:nvPr/>
          </p:nvPicPr>
          <p:blipFill>
            <a:blip r:embed="rId10" cstate="print"/>
            <a:stretch>
              <a:fillRect/>
            </a:stretch>
          </p:blipFill>
          <p:spPr>
            <a:xfrm>
              <a:off x="5199356" y="3735798"/>
              <a:ext cx="117367" cy="116808"/>
            </a:xfrm>
            <a:prstGeom prst="rect">
              <a:avLst/>
            </a:prstGeom>
          </p:spPr>
        </p:pic>
        <p:pic>
          <p:nvPicPr>
            <p:cNvPr id="254" name="object 110">
              <a:extLst>
                <a:ext uri="{FF2B5EF4-FFF2-40B4-BE49-F238E27FC236}">
                  <a16:creationId xmlns:a16="http://schemas.microsoft.com/office/drawing/2014/main" id="{D4DA19AE-6455-75F4-ED61-FCE5D37EAA7F}"/>
                </a:ext>
              </a:extLst>
            </p:cNvPr>
            <p:cNvPicPr/>
            <p:nvPr/>
          </p:nvPicPr>
          <p:blipFill>
            <a:blip r:embed="rId9" cstate="print"/>
            <a:stretch>
              <a:fillRect/>
            </a:stretch>
          </p:blipFill>
          <p:spPr>
            <a:xfrm>
              <a:off x="5199356" y="3889777"/>
              <a:ext cx="117367" cy="116808"/>
            </a:xfrm>
            <a:prstGeom prst="rect">
              <a:avLst/>
            </a:prstGeom>
          </p:spPr>
        </p:pic>
        <p:pic>
          <p:nvPicPr>
            <p:cNvPr id="255" name="object 111">
              <a:extLst>
                <a:ext uri="{FF2B5EF4-FFF2-40B4-BE49-F238E27FC236}">
                  <a16:creationId xmlns:a16="http://schemas.microsoft.com/office/drawing/2014/main" id="{63FF0FF0-E4B5-4358-650D-64CF8BFEE10B}"/>
                </a:ext>
              </a:extLst>
            </p:cNvPr>
            <p:cNvPicPr/>
            <p:nvPr/>
          </p:nvPicPr>
          <p:blipFill>
            <a:blip r:embed="rId10" cstate="print"/>
            <a:stretch>
              <a:fillRect/>
            </a:stretch>
          </p:blipFill>
          <p:spPr>
            <a:xfrm>
              <a:off x="5199356" y="4043755"/>
              <a:ext cx="117367" cy="116808"/>
            </a:xfrm>
            <a:prstGeom prst="rect">
              <a:avLst/>
            </a:prstGeom>
          </p:spPr>
        </p:pic>
        <p:sp>
          <p:nvSpPr>
            <p:cNvPr id="256" name="object 112">
              <a:extLst>
                <a:ext uri="{FF2B5EF4-FFF2-40B4-BE49-F238E27FC236}">
                  <a16:creationId xmlns:a16="http://schemas.microsoft.com/office/drawing/2014/main" id="{36748B9F-0E5F-5B19-C8D1-C8B6625657BE}"/>
                </a:ext>
              </a:extLst>
            </p:cNvPr>
            <p:cNvSpPr/>
            <p:nvPr/>
          </p:nvSpPr>
          <p:spPr>
            <a:xfrm>
              <a:off x="5124337" y="3520634"/>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57" name="object 113">
            <a:extLst>
              <a:ext uri="{FF2B5EF4-FFF2-40B4-BE49-F238E27FC236}">
                <a16:creationId xmlns:a16="http://schemas.microsoft.com/office/drawing/2014/main" id="{BDD45E59-CB62-EAB3-EFAB-C30CB281CCCA}"/>
              </a:ext>
            </a:extLst>
          </p:cNvPr>
          <p:cNvSpPr/>
          <p:nvPr/>
        </p:nvSpPr>
        <p:spPr>
          <a:xfrm>
            <a:off x="6028472" y="4203319"/>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8" y="0"/>
                </a:moveTo>
                <a:lnTo>
                  <a:pt x="0" y="94848"/>
                </a:lnTo>
                <a:lnTo>
                  <a:pt x="1535" y="100680"/>
                </a:lnTo>
                <a:lnTo>
                  <a:pt x="10622" y="105981"/>
                </a:lnTo>
                <a:lnTo>
                  <a:pt x="16455" y="104447"/>
                </a:lnTo>
                <a:lnTo>
                  <a:pt x="45802" y="54137"/>
                </a:lnTo>
                <a:lnTo>
                  <a:pt x="45803" y="18903"/>
                </a:lnTo>
                <a:lnTo>
                  <a:pt x="66355" y="18903"/>
                </a:lnTo>
                <a:lnTo>
                  <a:pt x="55328" y="0"/>
                </a:lnTo>
                <a:close/>
              </a:path>
              <a:path w="111125" h="438150">
                <a:moveTo>
                  <a:pt x="66355" y="18903"/>
                </a:moveTo>
                <a:lnTo>
                  <a:pt x="64853" y="18903"/>
                </a:lnTo>
                <a:lnTo>
                  <a:pt x="64853" y="54137"/>
                </a:lnTo>
                <a:lnTo>
                  <a:pt x="94200" y="104447"/>
                </a:lnTo>
                <a:lnTo>
                  <a:pt x="100034" y="105981"/>
                </a:lnTo>
                <a:lnTo>
                  <a:pt x="109120" y="100680"/>
                </a:lnTo>
                <a:lnTo>
                  <a:pt x="110656" y="94848"/>
                </a:lnTo>
                <a:lnTo>
                  <a:pt x="66355" y="18903"/>
                </a:lnTo>
                <a:close/>
              </a:path>
              <a:path w="111125" h="438150">
                <a:moveTo>
                  <a:pt x="64853" y="23703"/>
                </a:moveTo>
                <a:lnTo>
                  <a:pt x="63555" y="23703"/>
                </a:lnTo>
                <a:lnTo>
                  <a:pt x="55328" y="37807"/>
                </a:lnTo>
                <a:lnTo>
                  <a:pt x="64853" y="54137"/>
                </a:lnTo>
                <a:lnTo>
                  <a:pt x="64853" y="23703"/>
                </a:lnTo>
                <a:close/>
              </a:path>
              <a:path w="111125" h="438150">
                <a:moveTo>
                  <a:pt x="64853" y="18903"/>
                </a:moveTo>
                <a:lnTo>
                  <a:pt x="45803" y="18903"/>
                </a:lnTo>
                <a:lnTo>
                  <a:pt x="45803" y="54135"/>
                </a:lnTo>
                <a:lnTo>
                  <a:pt x="55328" y="37807"/>
                </a:lnTo>
                <a:lnTo>
                  <a:pt x="47100" y="23703"/>
                </a:lnTo>
                <a:lnTo>
                  <a:pt x="64853" y="23703"/>
                </a:lnTo>
                <a:lnTo>
                  <a:pt x="64853" y="189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58" name="object 114">
            <a:extLst>
              <a:ext uri="{FF2B5EF4-FFF2-40B4-BE49-F238E27FC236}">
                <a16:creationId xmlns:a16="http://schemas.microsoft.com/office/drawing/2014/main" id="{A0E7952C-D4B8-5920-EF8A-B2EE5E7EB496}"/>
              </a:ext>
            </a:extLst>
          </p:cNvPr>
          <p:cNvPicPr/>
          <p:nvPr/>
        </p:nvPicPr>
        <p:blipFill>
          <a:blip r:embed="rId11" cstate="print"/>
          <a:stretch>
            <a:fillRect/>
          </a:stretch>
        </p:blipFill>
        <p:spPr>
          <a:xfrm>
            <a:off x="6096076" y="4310972"/>
            <a:ext cx="167511" cy="206700"/>
          </a:xfrm>
          <a:prstGeom prst="rect">
            <a:avLst/>
          </a:prstGeom>
        </p:spPr>
      </p:pic>
      <p:pic>
        <p:nvPicPr>
          <p:cNvPr id="259" name="object 115">
            <a:extLst>
              <a:ext uri="{FF2B5EF4-FFF2-40B4-BE49-F238E27FC236}">
                <a16:creationId xmlns:a16="http://schemas.microsoft.com/office/drawing/2014/main" id="{CCFC4ED8-67E4-F823-21C3-4E7EA1D58FFE}"/>
              </a:ext>
            </a:extLst>
          </p:cNvPr>
          <p:cNvPicPr/>
          <p:nvPr/>
        </p:nvPicPr>
        <p:blipFill>
          <a:blip r:embed="rId12" cstate="print"/>
          <a:stretch>
            <a:fillRect/>
          </a:stretch>
        </p:blipFill>
        <p:spPr>
          <a:xfrm>
            <a:off x="6066925" y="3297001"/>
            <a:ext cx="267865" cy="167022"/>
          </a:xfrm>
          <a:prstGeom prst="rect">
            <a:avLst/>
          </a:prstGeom>
        </p:spPr>
      </p:pic>
      <p:sp>
        <p:nvSpPr>
          <p:cNvPr id="260" name="object 116">
            <a:extLst>
              <a:ext uri="{FF2B5EF4-FFF2-40B4-BE49-F238E27FC236}">
                <a16:creationId xmlns:a16="http://schemas.microsoft.com/office/drawing/2014/main" id="{E37D2DF6-F806-0DF7-28DE-F2727D545D3D}"/>
              </a:ext>
            </a:extLst>
          </p:cNvPr>
          <p:cNvSpPr/>
          <p:nvPr/>
        </p:nvSpPr>
        <p:spPr>
          <a:xfrm>
            <a:off x="5430960" y="2759906"/>
            <a:ext cx="664361" cy="732793"/>
          </a:xfrm>
          <a:custGeom>
            <a:avLst/>
            <a:gdLst/>
            <a:ahLst/>
            <a:cxnLst/>
            <a:rect l="l" t="t" r="r" b="b"/>
            <a:pathLst>
              <a:path w="935989" h="986154">
                <a:moveTo>
                  <a:pt x="699300" y="55321"/>
                </a:moveTo>
                <a:lnTo>
                  <a:pt x="604456" y="0"/>
                </a:lnTo>
                <a:lnTo>
                  <a:pt x="598627" y="1536"/>
                </a:lnTo>
                <a:lnTo>
                  <a:pt x="593318" y="10617"/>
                </a:lnTo>
                <a:lnTo>
                  <a:pt x="594855" y="16446"/>
                </a:lnTo>
                <a:lnTo>
                  <a:pt x="645160" y="45796"/>
                </a:lnTo>
                <a:lnTo>
                  <a:pt x="0" y="45796"/>
                </a:lnTo>
                <a:lnTo>
                  <a:pt x="0" y="64846"/>
                </a:lnTo>
                <a:lnTo>
                  <a:pt x="645160" y="64846"/>
                </a:lnTo>
                <a:lnTo>
                  <a:pt x="594855" y="94195"/>
                </a:lnTo>
                <a:lnTo>
                  <a:pt x="593318" y="100025"/>
                </a:lnTo>
                <a:lnTo>
                  <a:pt x="598627" y="109118"/>
                </a:lnTo>
                <a:lnTo>
                  <a:pt x="604456" y="110655"/>
                </a:lnTo>
                <a:lnTo>
                  <a:pt x="682967" y="64846"/>
                </a:lnTo>
                <a:lnTo>
                  <a:pt x="699300" y="55321"/>
                </a:lnTo>
                <a:close/>
              </a:path>
              <a:path w="935989" h="986154">
                <a:moveTo>
                  <a:pt x="935990" y="653770"/>
                </a:moveTo>
                <a:lnTo>
                  <a:pt x="891679" y="577824"/>
                </a:lnTo>
                <a:lnTo>
                  <a:pt x="880656" y="558927"/>
                </a:lnTo>
                <a:lnTo>
                  <a:pt x="825322" y="653770"/>
                </a:lnTo>
                <a:lnTo>
                  <a:pt x="826858" y="659599"/>
                </a:lnTo>
                <a:lnTo>
                  <a:pt x="835952" y="664908"/>
                </a:lnTo>
                <a:lnTo>
                  <a:pt x="841781" y="663371"/>
                </a:lnTo>
                <a:lnTo>
                  <a:pt x="871131" y="613067"/>
                </a:lnTo>
                <a:lnTo>
                  <a:pt x="871131" y="985913"/>
                </a:lnTo>
                <a:lnTo>
                  <a:pt x="890181" y="985913"/>
                </a:lnTo>
                <a:lnTo>
                  <a:pt x="890181" y="613067"/>
                </a:lnTo>
                <a:lnTo>
                  <a:pt x="919530" y="663371"/>
                </a:lnTo>
                <a:lnTo>
                  <a:pt x="925360" y="664908"/>
                </a:lnTo>
                <a:lnTo>
                  <a:pt x="934453" y="659599"/>
                </a:lnTo>
                <a:lnTo>
                  <a:pt x="935990" y="65377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61" name="object 117">
            <a:extLst>
              <a:ext uri="{FF2B5EF4-FFF2-40B4-BE49-F238E27FC236}">
                <a16:creationId xmlns:a16="http://schemas.microsoft.com/office/drawing/2014/main" id="{2AEE1C34-5F77-A1AE-EB0A-7BA7E7CA78B7}"/>
              </a:ext>
            </a:extLst>
          </p:cNvPr>
          <p:cNvPicPr/>
          <p:nvPr/>
        </p:nvPicPr>
        <p:blipFill>
          <a:blip r:embed="rId13" cstate="print"/>
          <a:stretch>
            <a:fillRect/>
          </a:stretch>
        </p:blipFill>
        <p:spPr>
          <a:xfrm>
            <a:off x="5511415" y="2559005"/>
            <a:ext cx="303349" cy="217105"/>
          </a:xfrm>
          <a:prstGeom prst="rect">
            <a:avLst/>
          </a:prstGeom>
        </p:spPr>
      </p:pic>
      <p:grpSp>
        <p:nvGrpSpPr>
          <p:cNvPr id="262" name="Group 261">
            <a:extLst>
              <a:ext uri="{FF2B5EF4-FFF2-40B4-BE49-F238E27FC236}">
                <a16:creationId xmlns:a16="http://schemas.microsoft.com/office/drawing/2014/main" id="{9C599855-1DF6-979C-9139-0ED5CF75EE9F}"/>
              </a:ext>
            </a:extLst>
          </p:cNvPr>
          <p:cNvGrpSpPr/>
          <p:nvPr/>
        </p:nvGrpSpPr>
        <p:grpSpPr>
          <a:xfrm>
            <a:off x="4989079" y="2247141"/>
            <a:ext cx="435062" cy="931255"/>
            <a:chOff x="4175479" y="2275258"/>
            <a:chExt cx="435062" cy="931255"/>
          </a:xfrm>
        </p:grpSpPr>
        <p:pic>
          <p:nvPicPr>
            <p:cNvPr id="263" name="object 118">
              <a:extLst>
                <a:ext uri="{FF2B5EF4-FFF2-40B4-BE49-F238E27FC236}">
                  <a16:creationId xmlns:a16="http://schemas.microsoft.com/office/drawing/2014/main" id="{A038E1E6-B227-A043-6B9A-244EE0E00672}"/>
                </a:ext>
              </a:extLst>
            </p:cNvPr>
            <p:cNvPicPr/>
            <p:nvPr/>
          </p:nvPicPr>
          <p:blipFill>
            <a:blip r:embed="rId28" cstate="print"/>
            <a:stretch>
              <a:fillRect/>
            </a:stretch>
          </p:blipFill>
          <p:spPr>
            <a:xfrm>
              <a:off x="4175479" y="2275258"/>
              <a:ext cx="222570" cy="138348"/>
            </a:xfrm>
            <a:prstGeom prst="rect">
              <a:avLst/>
            </a:prstGeom>
          </p:spPr>
        </p:pic>
        <p:pic>
          <p:nvPicPr>
            <p:cNvPr id="264" name="object 119">
              <a:extLst>
                <a:ext uri="{FF2B5EF4-FFF2-40B4-BE49-F238E27FC236}">
                  <a16:creationId xmlns:a16="http://schemas.microsoft.com/office/drawing/2014/main" id="{DC87DBC4-1A7C-5996-62AD-30CEFD044EE7}"/>
                </a:ext>
              </a:extLst>
            </p:cNvPr>
            <p:cNvPicPr/>
            <p:nvPr/>
          </p:nvPicPr>
          <p:blipFill>
            <a:blip r:embed="rId15" cstate="print"/>
            <a:stretch>
              <a:fillRect/>
            </a:stretch>
          </p:blipFill>
          <p:spPr>
            <a:xfrm>
              <a:off x="4425945" y="2478564"/>
              <a:ext cx="117367" cy="129294"/>
            </a:xfrm>
            <a:prstGeom prst="rect">
              <a:avLst/>
            </a:prstGeom>
          </p:spPr>
        </p:pic>
        <p:pic>
          <p:nvPicPr>
            <p:cNvPr id="265" name="object 120">
              <a:extLst>
                <a:ext uri="{FF2B5EF4-FFF2-40B4-BE49-F238E27FC236}">
                  <a16:creationId xmlns:a16="http://schemas.microsoft.com/office/drawing/2014/main" id="{C6AA1A38-9128-DF7B-AC66-025597738898}"/>
                </a:ext>
              </a:extLst>
            </p:cNvPr>
            <p:cNvPicPr/>
            <p:nvPr/>
          </p:nvPicPr>
          <p:blipFill>
            <a:blip r:embed="rId15" cstate="print"/>
            <a:stretch>
              <a:fillRect/>
            </a:stretch>
          </p:blipFill>
          <p:spPr>
            <a:xfrm>
              <a:off x="4425945" y="2651271"/>
              <a:ext cx="117367" cy="129294"/>
            </a:xfrm>
            <a:prstGeom prst="rect">
              <a:avLst/>
            </a:prstGeom>
          </p:spPr>
        </p:pic>
        <p:pic>
          <p:nvPicPr>
            <p:cNvPr id="266" name="object 121">
              <a:extLst>
                <a:ext uri="{FF2B5EF4-FFF2-40B4-BE49-F238E27FC236}">
                  <a16:creationId xmlns:a16="http://schemas.microsoft.com/office/drawing/2014/main" id="{39A4200D-DAD3-F959-5619-92E60877253C}"/>
                </a:ext>
              </a:extLst>
            </p:cNvPr>
            <p:cNvPicPr/>
            <p:nvPr/>
          </p:nvPicPr>
          <p:blipFill>
            <a:blip r:embed="rId14" cstate="print"/>
            <a:stretch>
              <a:fillRect/>
            </a:stretch>
          </p:blipFill>
          <p:spPr>
            <a:xfrm>
              <a:off x="4425945" y="2823978"/>
              <a:ext cx="117367" cy="129294"/>
            </a:xfrm>
            <a:prstGeom prst="rect">
              <a:avLst/>
            </a:prstGeom>
          </p:spPr>
        </p:pic>
        <p:pic>
          <p:nvPicPr>
            <p:cNvPr id="267" name="object 122">
              <a:extLst>
                <a:ext uri="{FF2B5EF4-FFF2-40B4-BE49-F238E27FC236}">
                  <a16:creationId xmlns:a16="http://schemas.microsoft.com/office/drawing/2014/main" id="{423B732B-0D43-61F8-DB8D-1645B87EF77C}"/>
                </a:ext>
              </a:extLst>
            </p:cNvPr>
            <p:cNvPicPr/>
            <p:nvPr/>
          </p:nvPicPr>
          <p:blipFill>
            <a:blip r:embed="rId14" cstate="print"/>
            <a:stretch>
              <a:fillRect/>
            </a:stretch>
          </p:blipFill>
          <p:spPr>
            <a:xfrm>
              <a:off x="4425945" y="2996684"/>
              <a:ext cx="117367" cy="129294"/>
            </a:xfrm>
            <a:prstGeom prst="rect">
              <a:avLst/>
            </a:prstGeom>
          </p:spPr>
        </p:pic>
        <p:sp>
          <p:nvSpPr>
            <p:cNvPr id="268" name="object 123">
              <a:extLst>
                <a:ext uri="{FF2B5EF4-FFF2-40B4-BE49-F238E27FC236}">
                  <a16:creationId xmlns:a16="http://schemas.microsoft.com/office/drawing/2014/main" id="{B5F50F16-31F4-556B-BC5C-48AF51CE9980}"/>
                </a:ext>
              </a:extLst>
            </p:cNvPr>
            <p:cNvSpPr/>
            <p:nvPr/>
          </p:nvSpPr>
          <p:spPr>
            <a:xfrm>
              <a:off x="4350926" y="2409075"/>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274" name="object 3">
            <a:extLst>
              <a:ext uri="{FF2B5EF4-FFF2-40B4-BE49-F238E27FC236}">
                <a16:creationId xmlns:a16="http://schemas.microsoft.com/office/drawing/2014/main" id="{C4D986B1-6C62-AFE4-199A-403FDA84F575}"/>
              </a:ext>
            </a:extLst>
          </p:cNvPr>
          <p:cNvSpPr txBox="1"/>
          <p:nvPr/>
        </p:nvSpPr>
        <p:spPr>
          <a:xfrm>
            <a:off x="6684613" y="4505366"/>
            <a:ext cx="341889" cy="240450"/>
          </a:xfrm>
          <a:prstGeom prst="rect">
            <a:avLst/>
          </a:prstGeom>
        </p:spPr>
        <p:txBody>
          <a:bodyPr vert="horz" wrap="square" lIns="0" tIns="9525" rIns="0" bIns="0" rtlCol="0">
            <a:spAutoFit/>
          </a:bodyPr>
          <a:lstStyle/>
          <a:p>
            <a:pPr marL="9525">
              <a:spcBef>
                <a:spcPts val="75"/>
              </a:spcBef>
              <a:tabLst>
                <a:tab pos="584359" algn="l"/>
              </a:tabLst>
            </a:pPr>
            <a:r>
              <a:rPr lang="en-US" sz="1500" spc="-23" dirty="0">
                <a:latin typeface="Corbel" panose="020B0503020204020204" pitchFamily="34" charset="0"/>
                <a:cs typeface="Calibri"/>
              </a:rPr>
              <a:t>cat</a:t>
            </a:r>
            <a:endParaRPr sz="1500" dirty="0">
              <a:latin typeface="Corbel" panose="020B0503020204020204" pitchFamily="34" charset="0"/>
              <a:cs typeface="Calibri"/>
            </a:endParaRPr>
          </a:p>
        </p:txBody>
      </p:sp>
      <p:cxnSp>
        <p:nvCxnSpPr>
          <p:cNvPr id="277" name="Straight Arrow Connector 276">
            <a:extLst>
              <a:ext uri="{FF2B5EF4-FFF2-40B4-BE49-F238E27FC236}">
                <a16:creationId xmlns:a16="http://schemas.microsoft.com/office/drawing/2014/main" id="{721CFA11-A224-328C-D8C2-0D51A79D789E}"/>
              </a:ext>
            </a:extLst>
          </p:cNvPr>
          <p:cNvCxnSpPr>
            <a:cxnSpLocks/>
          </p:cNvCxnSpPr>
          <p:nvPr/>
        </p:nvCxnSpPr>
        <p:spPr>
          <a:xfrm flipV="1">
            <a:off x="8300930" y="676006"/>
            <a:ext cx="0" cy="256937"/>
          </a:xfrm>
          <a:prstGeom prst="straightConnector1">
            <a:avLst/>
          </a:prstGeom>
          <a:ln w="15875">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13" name="object 12">
            <a:extLst>
              <a:ext uri="{FF2B5EF4-FFF2-40B4-BE49-F238E27FC236}">
                <a16:creationId xmlns:a16="http://schemas.microsoft.com/office/drawing/2014/main" id="{F300748D-20AE-BAF0-9DBF-9FD7C592C808}"/>
              </a:ext>
            </a:extLst>
          </p:cNvPr>
          <p:cNvSpPr txBox="1"/>
          <p:nvPr/>
        </p:nvSpPr>
        <p:spPr>
          <a:xfrm>
            <a:off x="7673750" y="818881"/>
            <a:ext cx="387621" cy="171201"/>
          </a:xfrm>
          <a:prstGeom prst="rect">
            <a:avLst/>
          </a:prstGeom>
        </p:spPr>
        <p:txBody>
          <a:bodyPr vert="horz" wrap="square" lIns="0" tIns="9525" rIns="0" bIns="0" rtlCol="0">
            <a:spAutoFit/>
          </a:bodyPr>
          <a:lstStyle/>
          <a:p>
            <a:pPr marL="9525">
              <a:spcBef>
                <a:spcPts val="75"/>
              </a:spcBef>
            </a:pPr>
            <a:r>
              <a:rPr sz="1050" spc="4" dirty="0">
                <a:solidFill>
                  <a:srgbClr val="175E54"/>
                </a:solidFill>
                <a:latin typeface="Corbel" panose="020B0503020204020204" pitchFamily="34" charset="0"/>
                <a:cs typeface="Calibri"/>
              </a:rPr>
              <a:t>b</a:t>
            </a:r>
            <a:r>
              <a:rPr sz="1050" spc="-8" dirty="0">
                <a:solidFill>
                  <a:srgbClr val="175E54"/>
                </a:solidFill>
                <a:latin typeface="Corbel" panose="020B0503020204020204" pitchFamily="34" charset="0"/>
                <a:cs typeface="Calibri"/>
              </a:rPr>
              <a:t>oo</a:t>
            </a:r>
            <a:r>
              <a:rPr sz="1050" spc="-11" dirty="0">
                <a:solidFill>
                  <a:srgbClr val="175E54"/>
                </a:solidFill>
                <a:latin typeface="Corbel" panose="020B0503020204020204" pitchFamily="34" charset="0"/>
                <a:cs typeface="Calibri"/>
              </a:rPr>
              <a:t>k</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sp>
        <p:nvSpPr>
          <p:cNvPr id="314" name="object 13">
            <a:extLst>
              <a:ext uri="{FF2B5EF4-FFF2-40B4-BE49-F238E27FC236}">
                <a16:creationId xmlns:a16="http://schemas.microsoft.com/office/drawing/2014/main" id="{C8617F38-614E-3E46-502D-5524F484D2B9}"/>
              </a:ext>
            </a:extLst>
          </p:cNvPr>
          <p:cNvSpPr txBox="1"/>
          <p:nvPr/>
        </p:nvSpPr>
        <p:spPr>
          <a:xfrm>
            <a:off x="8241989" y="961570"/>
            <a:ext cx="470221" cy="171201"/>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l</a:t>
            </a:r>
            <a:r>
              <a:rPr sz="1050" spc="4" dirty="0">
                <a:solidFill>
                  <a:srgbClr val="175E54"/>
                </a:solidFill>
                <a:latin typeface="Corbel" panose="020B0503020204020204" pitchFamily="34" charset="0"/>
                <a:cs typeface="Calibri"/>
              </a:rPr>
              <a:t>a</a:t>
            </a:r>
            <a:r>
              <a:rPr sz="1050" spc="-4" dirty="0">
                <a:solidFill>
                  <a:srgbClr val="175E54"/>
                </a:solidFill>
                <a:latin typeface="Corbel" panose="020B0503020204020204" pitchFamily="34" charset="0"/>
                <a:cs typeface="Calibri"/>
              </a:rPr>
              <a:t>p</a:t>
            </a:r>
            <a:r>
              <a:rPr sz="1050" spc="-11" dirty="0">
                <a:solidFill>
                  <a:srgbClr val="175E54"/>
                </a:solidFill>
                <a:latin typeface="Corbel" panose="020B0503020204020204" pitchFamily="34" charset="0"/>
                <a:cs typeface="Calibri"/>
              </a:rPr>
              <a:t>t</a:t>
            </a:r>
            <a:r>
              <a:rPr sz="1050" spc="-8" dirty="0">
                <a:solidFill>
                  <a:srgbClr val="175E54"/>
                </a:solidFill>
                <a:latin typeface="Corbel" panose="020B0503020204020204" pitchFamily="34" charset="0"/>
                <a:cs typeface="Calibri"/>
              </a:rPr>
              <a:t>o</a:t>
            </a:r>
            <a:r>
              <a:rPr sz="1050" spc="-4" dirty="0">
                <a:solidFill>
                  <a:srgbClr val="175E54"/>
                </a:solidFill>
                <a:latin typeface="Corbel" panose="020B0503020204020204" pitchFamily="34" charset="0"/>
                <a:cs typeface="Calibri"/>
              </a:rPr>
              <a:t>p</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grpSp>
        <p:nvGrpSpPr>
          <p:cNvPr id="315" name="object 14">
            <a:extLst>
              <a:ext uri="{FF2B5EF4-FFF2-40B4-BE49-F238E27FC236}">
                <a16:creationId xmlns:a16="http://schemas.microsoft.com/office/drawing/2014/main" id="{4FAFB9BF-45A3-AA5C-6736-D3395B3BB130}"/>
              </a:ext>
            </a:extLst>
          </p:cNvPr>
          <p:cNvGrpSpPr/>
          <p:nvPr/>
        </p:nvGrpSpPr>
        <p:grpSpPr>
          <a:xfrm>
            <a:off x="7543266" y="998901"/>
            <a:ext cx="1490982" cy="745570"/>
            <a:chOff x="8191551" y="719274"/>
            <a:chExt cx="2100580" cy="1003349"/>
          </a:xfrm>
        </p:grpSpPr>
        <p:sp>
          <p:nvSpPr>
            <p:cNvPr id="316" name="object 15">
              <a:extLst>
                <a:ext uri="{FF2B5EF4-FFF2-40B4-BE49-F238E27FC236}">
                  <a16:creationId xmlns:a16="http://schemas.microsoft.com/office/drawing/2014/main" id="{21E754EF-AE42-A485-BE9B-567C088C6E48}"/>
                </a:ext>
              </a:extLst>
            </p:cNvPr>
            <p:cNvSpPr/>
            <p:nvPr/>
          </p:nvSpPr>
          <p:spPr>
            <a:xfrm>
              <a:off x="8561431" y="719274"/>
              <a:ext cx="76200" cy="293370"/>
            </a:xfrm>
            <a:custGeom>
              <a:avLst/>
              <a:gdLst/>
              <a:ahLst/>
              <a:cxnLst/>
              <a:rect l="l" t="t" r="r" b="b"/>
              <a:pathLst>
                <a:path w="76200" h="293369">
                  <a:moveTo>
                    <a:pt x="33336" y="216655"/>
                  </a:moveTo>
                  <a:lnTo>
                    <a:pt x="0" y="216707"/>
                  </a:lnTo>
                  <a:lnTo>
                    <a:pt x="38218" y="292848"/>
                  </a:lnTo>
                  <a:lnTo>
                    <a:pt x="69841" y="229355"/>
                  </a:lnTo>
                  <a:lnTo>
                    <a:pt x="33356" y="229355"/>
                  </a:lnTo>
                  <a:lnTo>
                    <a:pt x="33336" y="216655"/>
                  </a:lnTo>
                  <a:close/>
                </a:path>
                <a:path w="76200" h="293369">
                  <a:moveTo>
                    <a:pt x="42861" y="216640"/>
                  </a:moveTo>
                  <a:lnTo>
                    <a:pt x="33336" y="216655"/>
                  </a:lnTo>
                  <a:lnTo>
                    <a:pt x="33356" y="229355"/>
                  </a:lnTo>
                  <a:lnTo>
                    <a:pt x="42881" y="229340"/>
                  </a:lnTo>
                  <a:lnTo>
                    <a:pt x="42861" y="216640"/>
                  </a:lnTo>
                  <a:close/>
                </a:path>
                <a:path w="76200" h="293369">
                  <a:moveTo>
                    <a:pt x="76200" y="216588"/>
                  </a:moveTo>
                  <a:lnTo>
                    <a:pt x="42861" y="216640"/>
                  </a:lnTo>
                  <a:lnTo>
                    <a:pt x="42881" y="229340"/>
                  </a:lnTo>
                  <a:lnTo>
                    <a:pt x="33356" y="229355"/>
                  </a:lnTo>
                  <a:lnTo>
                    <a:pt x="69841" y="229355"/>
                  </a:lnTo>
                  <a:lnTo>
                    <a:pt x="76200" y="216588"/>
                  </a:lnTo>
                  <a:close/>
                </a:path>
                <a:path w="76200" h="293369">
                  <a:moveTo>
                    <a:pt x="42524" y="0"/>
                  </a:moveTo>
                  <a:lnTo>
                    <a:pt x="32999" y="15"/>
                  </a:lnTo>
                  <a:lnTo>
                    <a:pt x="33336" y="216655"/>
                  </a:lnTo>
                  <a:lnTo>
                    <a:pt x="42861" y="216640"/>
                  </a:lnTo>
                  <a:lnTo>
                    <a:pt x="42524" y="0"/>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sp>
          <p:nvSpPr>
            <p:cNvPr id="317" name="object 16">
              <a:extLst>
                <a:ext uri="{FF2B5EF4-FFF2-40B4-BE49-F238E27FC236}">
                  <a16:creationId xmlns:a16="http://schemas.microsoft.com/office/drawing/2014/main" id="{5E2DFA77-5018-B328-0A43-BCA5547FAB02}"/>
                </a:ext>
              </a:extLst>
            </p:cNvPr>
            <p:cNvSpPr/>
            <p:nvPr/>
          </p:nvSpPr>
          <p:spPr>
            <a:xfrm>
              <a:off x="8191551" y="1711511"/>
              <a:ext cx="336550" cy="0"/>
            </a:xfrm>
            <a:custGeom>
              <a:avLst/>
              <a:gdLst/>
              <a:ahLst/>
              <a:cxnLst/>
              <a:rect l="l" t="t" r="r" b="b"/>
              <a:pathLst>
                <a:path w="336550">
                  <a:moveTo>
                    <a:pt x="0" y="0"/>
                  </a:moveTo>
                  <a:lnTo>
                    <a:pt x="336506"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318" name="object 17">
              <a:extLst>
                <a:ext uri="{FF2B5EF4-FFF2-40B4-BE49-F238E27FC236}">
                  <a16:creationId xmlns:a16="http://schemas.microsoft.com/office/drawing/2014/main" id="{75A65A31-045E-A34C-5FDA-7EDA06BFAACD}"/>
                </a:ext>
              </a:extLst>
            </p:cNvPr>
            <p:cNvSpPr/>
            <p:nvPr/>
          </p:nvSpPr>
          <p:spPr>
            <a:xfrm>
              <a:off x="8191551" y="1716273"/>
              <a:ext cx="479425" cy="0"/>
            </a:xfrm>
            <a:custGeom>
              <a:avLst/>
              <a:gdLst/>
              <a:ahLst/>
              <a:cxnLst/>
              <a:rect l="l" t="t" r="r" b="b"/>
              <a:pathLst>
                <a:path w="479425">
                  <a:moveTo>
                    <a:pt x="0" y="0"/>
                  </a:moveTo>
                  <a:lnTo>
                    <a:pt x="479204" y="0"/>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319" name="object 18">
              <a:extLst>
                <a:ext uri="{FF2B5EF4-FFF2-40B4-BE49-F238E27FC236}">
                  <a16:creationId xmlns:a16="http://schemas.microsoft.com/office/drawing/2014/main" id="{AA2F88F9-AF19-07FD-EE4A-537F899F9A45}"/>
                </a:ext>
              </a:extLst>
            </p:cNvPr>
            <p:cNvSpPr/>
            <p:nvPr/>
          </p:nvSpPr>
          <p:spPr>
            <a:xfrm>
              <a:off x="10098210" y="1711511"/>
              <a:ext cx="193675" cy="0"/>
            </a:xfrm>
            <a:custGeom>
              <a:avLst/>
              <a:gdLst/>
              <a:ahLst/>
              <a:cxnLst/>
              <a:rect l="l" t="t" r="r" b="b"/>
              <a:pathLst>
                <a:path w="193675">
                  <a:moveTo>
                    <a:pt x="0" y="0"/>
                  </a:moveTo>
                  <a:lnTo>
                    <a:pt x="193322"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320" name="object 19">
              <a:extLst>
                <a:ext uri="{FF2B5EF4-FFF2-40B4-BE49-F238E27FC236}">
                  <a16:creationId xmlns:a16="http://schemas.microsoft.com/office/drawing/2014/main" id="{32800DE3-83F7-2F08-3425-D2D7117B4B12}"/>
                </a:ext>
              </a:extLst>
            </p:cNvPr>
            <p:cNvSpPr/>
            <p:nvPr/>
          </p:nvSpPr>
          <p:spPr>
            <a:xfrm>
              <a:off x="8191551" y="1716273"/>
              <a:ext cx="2100580" cy="6350"/>
            </a:xfrm>
            <a:custGeom>
              <a:avLst/>
              <a:gdLst/>
              <a:ahLst/>
              <a:cxnLst/>
              <a:rect l="l" t="t" r="r" b="b"/>
              <a:pathLst>
                <a:path w="2100579" h="6350">
                  <a:moveTo>
                    <a:pt x="1906658" y="0"/>
                  </a:moveTo>
                  <a:lnTo>
                    <a:pt x="2099981" y="0"/>
                  </a:lnTo>
                </a:path>
                <a:path w="2100579" h="6350">
                  <a:moveTo>
                    <a:pt x="0" y="6288"/>
                  </a:moveTo>
                  <a:lnTo>
                    <a:pt x="2099981" y="6288"/>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321" name="object 20">
              <a:extLst>
                <a:ext uri="{FF2B5EF4-FFF2-40B4-BE49-F238E27FC236}">
                  <a16:creationId xmlns:a16="http://schemas.microsoft.com/office/drawing/2014/main" id="{4F80230B-8A84-6A22-C866-9C6C99FA3788}"/>
                </a:ext>
              </a:extLst>
            </p:cNvPr>
            <p:cNvSpPr/>
            <p:nvPr/>
          </p:nvSpPr>
          <p:spPr>
            <a:xfrm>
              <a:off x="8385361" y="1630302"/>
              <a:ext cx="143510" cy="87630"/>
            </a:xfrm>
            <a:custGeom>
              <a:avLst/>
              <a:gdLst/>
              <a:ahLst/>
              <a:cxnLst/>
              <a:rect l="l" t="t" r="r" b="b"/>
              <a:pathLst>
                <a:path w="143509" h="87630">
                  <a:moveTo>
                    <a:pt x="143183" y="0"/>
                  </a:moveTo>
                  <a:lnTo>
                    <a:pt x="0" y="0"/>
                  </a:lnTo>
                  <a:lnTo>
                    <a:pt x="0" y="87496"/>
                  </a:lnTo>
                  <a:lnTo>
                    <a:pt x="143183" y="8749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2" name="object 21">
              <a:extLst>
                <a:ext uri="{FF2B5EF4-FFF2-40B4-BE49-F238E27FC236}">
                  <a16:creationId xmlns:a16="http://schemas.microsoft.com/office/drawing/2014/main" id="{E7EB70BF-2837-1EE6-AE5B-006841923753}"/>
                </a:ext>
              </a:extLst>
            </p:cNvPr>
            <p:cNvSpPr/>
            <p:nvPr/>
          </p:nvSpPr>
          <p:spPr>
            <a:xfrm>
              <a:off x="8385361"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3" name="object 22">
              <a:extLst>
                <a:ext uri="{FF2B5EF4-FFF2-40B4-BE49-F238E27FC236}">
                  <a16:creationId xmlns:a16="http://schemas.microsoft.com/office/drawing/2014/main" id="{A41D9C1E-AA32-40C8-2BDA-7D3F8639D3C5}"/>
                </a:ext>
              </a:extLst>
            </p:cNvPr>
            <p:cNvSpPr/>
            <p:nvPr/>
          </p:nvSpPr>
          <p:spPr>
            <a:xfrm>
              <a:off x="8528058" y="1012122"/>
              <a:ext cx="143510" cy="706120"/>
            </a:xfrm>
            <a:custGeom>
              <a:avLst/>
              <a:gdLst/>
              <a:ahLst/>
              <a:cxnLst/>
              <a:rect l="l" t="t" r="r" b="b"/>
              <a:pathLst>
                <a:path w="143509" h="706119">
                  <a:moveTo>
                    <a:pt x="143183" y="0"/>
                  </a:moveTo>
                  <a:lnTo>
                    <a:pt x="0" y="0"/>
                  </a:lnTo>
                  <a:lnTo>
                    <a:pt x="0" y="705676"/>
                  </a:lnTo>
                  <a:lnTo>
                    <a:pt x="143183" y="70567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4" name="object 23">
              <a:extLst>
                <a:ext uri="{FF2B5EF4-FFF2-40B4-BE49-F238E27FC236}">
                  <a16:creationId xmlns:a16="http://schemas.microsoft.com/office/drawing/2014/main" id="{CC3059CB-8A98-0DE1-7303-31CBF096061A}"/>
                </a:ext>
              </a:extLst>
            </p:cNvPr>
            <p:cNvSpPr/>
            <p:nvPr/>
          </p:nvSpPr>
          <p:spPr>
            <a:xfrm>
              <a:off x="8528058" y="1012122"/>
              <a:ext cx="143510" cy="706120"/>
            </a:xfrm>
            <a:custGeom>
              <a:avLst/>
              <a:gdLst/>
              <a:ahLst/>
              <a:cxnLst/>
              <a:rect l="l" t="t" r="r" b="b"/>
              <a:pathLst>
                <a:path w="143509" h="706119">
                  <a:moveTo>
                    <a:pt x="0" y="0"/>
                  </a:moveTo>
                  <a:lnTo>
                    <a:pt x="143184" y="0"/>
                  </a:lnTo>
                  <a:lnTo>
                    <a:pt x="143184" y="705676"/>
                  </a:lnTo>
                  <a:lnTo>
                    <a:pt x="0" y="70567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5" name="object 24">
              <a:extLst>
                <a:ext uri="{FF2B5EF4-FFF2-40B4-BE49-F238E27FC236}">
                  <a16:creationId xmlns:a16="http://schemas.microsoft.com/office/drawing/2014/main" id="{13452486-75F4-F5EF-CA4D-5CC3EA5FC36E}"/>
                </a:ext>
              </a:extLst>
            </p:cNvPr>
            <p:cNvSpPr/>
            <p:nvPr/>
          </p:nvSpPr>
          <p:spPr>
            <a:xfrm>
              <a:off x="8670755" y="1535343"/>
              <a:ext cx="143510" cy="182880"/>
            </a:xfrm>
            <a:custGeom>
              <a:avLst/>
              <a:gdLst/>
              <a:ahLst/>
              <a:cxnLst/>
              <a:rect l="l" t="t" r="r" b="b"/>
              <a:pathLst>
                <a:path w="143509" h="182880">
                  <a:moveTo>
                    <a:pt x="143183" y="0"/>
                  </a:moveTo>
                  <a:lnTo>
                    <a:pt x="0" y="0"/>
                  </a:lnTo>
                  <a:lnTo>
                    <a:pt x="0" y="182455"/>
                  </a:lnTo>
                  <a:lnTo>
                    <a:pt x="143183" y="182455"/>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6" name="object 25">
              <a:extLst>
                <a:ext uri="{FF2B5EF4-FFF2-40B4-BE49-F238E27FC236}">
                  <a16:creationId xmlns:a16="http://schemas.microsoft.com/office/drawing/2014/main" id="{8234649C-2AA0-6024-3B1C-CCF41241C07C}"/>
                </a:ext>
              </a:extLst>
            </p:cNvPr>
            <p:cNvSpPr/>
            <p:nvPr/>
          </p:nvSpPr>
          <p:spPr>
            <a:xfrm>
              <a:off x="8670755" y="1535343"/>
              <a:ext cx="143510" cy="182880"/>
            </a:xfrm>
            <a:custGeom>
              <a:avLst/>
              <a:gdLst/>
              <a:ahLst/>
              <a:cxnLst/>
              <a:rect l="l" t="t" r="r" b="b"/>
              <a:pathLst>
                <a:path w="143509" h="182880">
                  <a:moveTo>
                    <a:pt x="0" y="0"/>
                  </a:moveTo>
                  <a:lnTo>
                    <a:pt x="143184" y="0"/>
                  </a:lnTo>
                  <a:lnTo>
                    <a:pt x="143184" y="182455"/>
                  </a:lnTo>
                  <a:lnTo>
                    <a:pt x="0" y="182455"/>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7" name="object 26">
              <a:extLst>
                <a:ext uri="{FF2B5EF4-FFF2-40B4-BE49-F238E27FC236}">
                  <a16:creationId xmlns:a16="http://schemas.microsoft.com/office/drawing/2014/main" id="{228A9741-B089-D548-A2EF-27C2DDFA3551}"/>
                </a:ext>
              </a:extLst>
            </p:cNvPr>
            <p:cNvSpPr/>
            <p:nvPr/>
          </p:nvSpPr>
          <p:spPr>
            <a:xfrm>
              <a:off x="8813451"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8" name="object 27">
              <a:extLst>
                <a:ext uri="{FF2B5EF4-FFF2-40B4-BE49-F238E27FC236}">
                  <a16:creationId xmlns:a16="http://schemas.microsoft.com/office/drawing/2014/main" id="{5E2F68FA-87AC-1A7A-D263-1440CF90C706}"/>
                </a:ext>
              </a:extLst>
            </p:cNvPr>
            <p:cNvSpPr/>
            <p:nvPr/>
          </p:nvSpPr>
          <p:spPr>
            <a:xfrm>
              <a:off x="8813451" y="1427091"/>
              <a:ext cx="143510" cy="290830"/>
            </a:xfrm>
            <a:custGeom>
              <a:avLst/>
              <a:gdLst/>
              <a:ahLst/>
              <a:cxnLst/>
              <a:rect l="l" t="t" r="r" b="b"/>
              <a:pathLst>
                <a:path w="143509" h="290830">
                  <a:moveTo>
                    <a:pt x="0" y="0"/>
                  </a:moveTo>
                  <a:lnTo>
                    <a:pt x="143184" y="0"/>
                  </a:lnTo>
                  <a:lnTo>
                    <a:pt x="143184" y="290707"/>
                  </a:lnTo>
                  <a:lnTo>
                    <a:pt x="0" y="290707"/>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9" name="object 28">
              <a:extLst>
                <a:ext uri="{FF2B5EF4-FFF2-40B4-BE49-F238E27FC236}">
                  <a16:creationId xmlns:a16="http://schemas.microsoft.com/office/drawing/2014/main" id="{5FE716E7-8E5E-154F-7005-284F23B192BB}"/>
                </a:ext>
              </a:extLst>
            </p:cNvPr>
            <p:cNvSpPr/>
            <p:nvPr/>
          </p:nvSpPr>
          <p:spPr>
            <a:xfrm>
              <a:off x="8956149" y="1630302"/>
              <a:ext cx="143510" cy="87630"/>
            </a:xfrm>
            <a:custGeom>
              <a:avLst/>
              <a:gdLst/>
              <a:ahLst/>
              <a:cxnLst/>
              <a:rect l="l" t="t" r="r" b="b"/>
              <a:pathLst>
                <a:path w="143509" h="87630">
                  <a:moveTo>
                    <a:pt x="143184" y="0"/>
                  </a:moveTo>
                  <a:lnTo>
                    <a:pt x="0" y="0"/>
                  </a:lnTo>
                  <a:lnTo>
                    <a:pt x="0" y="87496"/>
                  </a:lnTo>
                  <a:lnTo>
                    <a:pt x="143184" y="87496"/>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0" name="object 29">
              <a:extLst>
                <a:ext uri="{FF2B5EF4-FFF2-40B4-BE49-F238E27FC236}">
                  <a16:creationId xmlns:a16="http://schemas.microsoft.com/office/drawing/2014/main" id="{21CCAA87-6F43-932A-9FA5-5B14B3DA6D5F}"/>
                </a:ext>
              </a:extLst>
            </p:cNvPr>
            <p:cNvSpPr/>
            <p:nvPr/>
          </p:nvSpPr>
          <p:spPr>
            <a:xfrm>
              <a:off x="8956149"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1" name="object 30">
              <a:extLst>
                <a:ext uri="{FF2B5EF4-FFF2-40B4-BE49-F238E27FC236}">
                  <a16:creationId xmlns:a16="http://schemas.microsoft.com/office/drawing/2014/main" id="{3B9072DA-FCC2-0279-B7D0-939D9391FA85}"/>
                </a:ext>
              </a:extLst>
            </p:cNvPr>
            <p:cNvSpPr/>
            <p:nvPr/>
          </p:nvSpPr>
          <p:spPr>
            <a:xfrm>
              <a:off x="9098846" y="1403269"/>
              <a:ext cx="143510" cy="314960"/>
            </a:xfrm>
            <a:custGeom>
              <a:avLst/>
              <a:gdLst/>
              <a:ahLst/>
              <a:cxnLst/>
              <a:rect l="l" t="t" r="r" b="b"/>
              <a:pathLst>
                <a:path w="143509" h="314960">
                  <a:moveTo>
                    <a:pt x="143184" y="0"/>
                  </a:moveTo>
                  <a:lnTo>
                    <a:pt x="0" y="0"/>
                  </a:lnTo>
                  <a:lnTo>
                    <a:pt x="0" y="314529"/>
                  </a:lnTo>
                  <a:lnTo>
                    <a:pt x="143184" y="314529"/>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2" name="object 31">
              <a:extLst>
                <a:ext uri="{FF2B5EF4-FFF2-40B4-BE49-F238E27FC236}">
                  <a16:creationId xmlns:a16="http://schemas.microsoft.com/office/drawing/2014/main" id="{1E261442-A3DF-0793-E2DD-1DFFFAC6DA12}"/>
                </a:ext>
              </a:extLst>
            </p:cNvPr>
            <p:cNvSpPr/>
            <p:nvPr/>
          </p:nvSpPr>
          <p:spPr>
            <a:xfrm>
              <a:off x="9098846" y="1403269"/>
              <a:ext cx="143510" cy="314960"/>
            </a:xfrm>
            <a:custGeom>
              <a:avLst/>
              <a:gdLst/>
              <a:ahLst/>
              <a:cxnLst/>
              <a:rect l="l" t="t" r="r" b="b"/>
              <a:pathLst>
                <a:path w="143509" h="314960">
                  <a:moveTo>
                    <a:pt x="0" y="0"/>
                  </a:moveTo>
                  <a:lnTo>
                    <a:pt x="143184" y="0"/>
                  </a:lnTo>
                  <a:lnTo>
                    <a:pt x="143184" y="314529"/>
                  </a:lnTo>
                  <a:lnTo>
                    <a:pt x="0" y="3145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3" name="object 32">
              <a:extLst>
                <a:ext uri="{FF2B5EF4-FFF2-40B4-BE49-F238E27FC236}">
                  <a16:creationId xmlns:a16="http://schemas.microsoft.com/office/drawing/2014/main" id="{786DCBB4-6909-431A-1B41-F6626B951A3C}"/>
                </a:ext>
              </a:extLst>
            </p:cNvPr>
            <p:cNvSpPr/>
            <p:nvPr/>
          </p:nvSpPr>
          <p:spPr>
            <a:xfrm>
              <a:off x="9241543"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4" name="object 33">
              <a:extLst>
                <a:ext uri="{FF2B5EF4-FFF2-40B4-BE49-F238E27FC236}">
                  <a16:creationId xmlns:a16="http://schemas.microsoft.com/office/drawing/2014/main" id="{BAB20802-0FEA-7EB9-283D-00D3D1B47F5A}"/>
                </a:ext>
              </a:extLst>
            </p:cNvPr>
            <p:cNvSpPr/>
            <p:nvPr/>
          </p:nvSpPr>
          <p:spPr>
            <a:xfrm>
              <a:off x="9241543" y="1427091"/>
              <a:ext cx="143510" cy="290830"/>
            </a:xfrm>
            <a:custGeom>
              <a:avLst/>
              <a:gdLst/>
              <a:ahLst/>
              <a:cxnLst/>
              <a:rect l="l" t="t" r="r" b="b"/>
              <a:pathLst>
                <a:path w="143509" h="290830">
                  <a:moveTo>
                    <a:pt x="0" y="0"/>
                  </a:moveTo>
                  <a:lnTo>
                    <a:pt x="143184" y="0"/>
                  </a:lnTo>
                  <a:lnTo>
                    <a:pt x="143184" y="290708"/>
                  </a:lnTo>
                  <a:lnTo>
                    <a:pt x="0" y="290708"/>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5" name="object 34">
              <a:extLst>
                <a:ext uri="{FF2B5EF4-FFF2-40B4-BE49-F238E27FC236}">
                  <a16:creationId xmlns:a16="http://schemas.microsoft.com/office/drawing/2014/main" id="{CE0885B8-0403-98E5-7880-4AFA25198A69}"/>
                </a:ext>
              </a:extLst>
            </p:cNvPr>
            <p:cNvSpPr/>
            <p:nvPr/>
          </p:nvSpPr>
          <p:spPr>
            <a:xfrm>
              <a:off x="9526937" y="1585520"/>
              <a:ext cx="143510" cy="132715"/>
            </a:xfrm>
            <a:custGeom>
              <a:avLst/>
              <a:gdLst/>
              <a:ahLst/>
              <a:cxnLst/>
              <a:rect l="l" t="t" r="r" b="b"/>
              <a:pathLst>
                <a:path w="143509" h="132714">
                  <a:moveTo>
                    <a:pt x="143183" y="0"/>
                  </a:moveTo>
                  <a:lnTo>
                    <a:pt x="0" y="0"/>
                  </a:lnTo>
                  <a:lnTo>
                    <a:pt x="0" y="132279"/>
                  </a:lnTo>
                  <a:lnTo>
                    <a:pt x="143183" y="132279"/>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6" name="object 35">
              <a:extLst>
                <a:ext uri="{FF2B5EF4-FFF2-40B4-BE49-F238E27FC236}">
                  <a16:creationId xmlns:a16="http://schemas.microsoft.com/office/drawing/2014/main" id="{E1D37B58-E72F-23F7-C288-8192C5FE756C}"/>
                </a:ext>
              </a:extLst>
            </p:cNvPr>
            <p:cNvSpPr/>
            <p:nvPr/>
          </p:nvSpPr>
          <p:spPr>
            <a:xfrm>
              <a:off x="9526937" y="1585520"/>
              <a:ext cx="143510" cy="132715"/>
            </a:xfrm>
            <a:custGeom>
              <a:avLst/>
              <a:gdLst/>
              <a:ahLst/>
              <a:cxnLst/>
              <a:rect l="l" t="t" r="r" b="b"/>
              <a:pathLst>
                <a:path w="143509" h="132714">
                  <a:moveTo>
                    <a:pt x="0" y="0"/>
                  </a:moveTo>
                  <a:lnTo>
                    <a:pt x="143184" y="0"/>
                  </a:lnTo>
                  <a:lnTo>
                    <a:pt x="143184" y="132279"/>
                  </a:lnTo>
                  <a:lnTo>
                    <a:pt x="0" y="13227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7" name="object 36">
              <a:extLst>
                <a:ext uri="{FF2B5EF4-FFF2-40B4-BE49-F238E27FC236}">
                  <a16:creationId xmlns:a16="http://schemas.microsoft.com/office/drawing/2014/main" id="{C2F42C88-3CF7-F0DB-EA9C-25A86FC2BDC2}"/>
                </a:ext>
              </a:extLst>
            </p:cNvPr>
            <p:cNvSpPr/>
            <p:nvPr/>
          </p:nvSpPr>
          <p:spPr>
            <a:xfrm>
              <a:off x="9669635" y="1479669"/>
              <a:ext cx="143510" cy="238125"/>
            </a:xfrm>
            <a:custGeom>
              <a:avLst/>
              <a:gdLst/>
              <a:ahLst/>
              <a:cxnLst/>
              <a:rect l="l" t="t" r="r" b="b"/>
              <a:pathLst>
                <a:path w="143509" h="238125">
                  <a:moveTo>
                    <a:pt x="143183" y="0"/>
                  </a:moveTo>
                  <a:lnTo>
                    <a:pt x="0" y="0"/>
                  </a:lnTo>
                  <a:lnTo>
                    <a:pt x="0" y="238130"/>
                  </a:lnTo>
                  <a:lnTo>
                    <a:pt x="143183" y="2381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8" name="object 37">
              <a:extLst>
                <a:ext uri="{FF2B5EF4-FFF2-40B4-BE49-F238E27FC236}">
                  <a16:creationId xmlns:a16="http://schemas.microsoft.com/office/drawing/2014/main" id="{04D2DB6C-F381-ABDD-241B-1D34B73D8514}"/>
                </a:ext>
              </a:extLst>
            </p:cNvPr>
            <p:cNvSpPr/>
            <p:nvPr/>
          </p:nvSpPr>
          <p:spPr>
            <a:xfrm>
              <a:off x="9669635" y="1479669"/>
              <a:ext cx="143510" cy="238125"/>
            </a:xfrm>
            <a:custGeom>
              <a:avLst/>
              <a:gdLst/>
              <a:ahLst/>
              <a:cxnLst/>
              <a:rect l="l" t="t" r="r" b="b"/>
              <a:pathLst>
                <a:path w="143509" h="238125">
                  <a:moveTo>
                    <a:pt x="0" y="0"/>
                  </a:moveTo>
                  <a:lnTo>
                    <a:pt x="143184" y="0"/>
                  </a:lnTo>
                  <a:lnTo>
                    <a:pt x="143184" y="238129"/>
                  </a:lnTo>
                  <a:lnTo>
                    <a:pt x="0" y="2381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9" name="object 38">
              <a:extLst>
                <a:ext uri="{FF2B5EF4-FFF2-40B4-BE49-F238E27FC236}">
                  <a16:creationId xmlns:a16="http://schemas.microsoft.com/office/drawing/2014/main" id="{0C6C807B-8BDC-37E1-50AB-E729B051CB77}"/>
                </a:ext>
              </a:extLst>
            </p:cNvPr>
            <p:cNvSpPr/>
            <p:nvPr/>
          </p:nvSpPr>
          <p:spPr>
            <a:xfrm>
              <a:off x="9812332" y="1396268"/>
              <a:ext cx="143510" cy="321945"/>
            </a:xfrm>
            <a:custGeom>
              <a:avLst/>
              <a:gdLst/>
              <a:ahLst/>
              <a:cxnLst/>
              <a:rect l="l" t="t" r="r" b="b"/>
              <a:pathLst>
                <a:path w="143509" h="321944">
                  <a:moveTo>
                    <a:pt x="143183" y="0"/>
                  </a:moveTo>
                  <a:lnTo>
                    <a:pt x="0" y="0"/>
                  </a:lnTo>
                  <a:lnTo>
                    <a:pt x="0" y="321530"/>
                  </a:lnTo>
                  <a:lnTo>
                    <a:pt x="143183" y="3215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0" name="object 39">
              <a:extLst>
                <a:ext uri="{FF2B5EF4-FFF2-40B4-BE49-F238E27FC236}">
                  <a16:creationId xmlns:a16="http://schemas.microsoft.com/office/drawing/2014/main" id="{F5C1404B-F565-4AC3-AB6B-1F39DC0F5830}"/>
                </a:ext>
              </a:extLst>
            </p:cNvPr>
            <p:cNvSpPr/>
            <p:nvPr/>
          </p:nvSpPr>
          <p:spPr>
            <a:xfrm>
              <a:off x="9812332" y="1396268"/>
              <a:ext cx="143510" cy="321945"/>
            </a:xfrm>
            <a:custGeom>
              <a:avLst/>
              <a:gdLst/>
              <a:ahLst/>
              <a:cxnLst/>
              <a:rect l="l" t="t" r="r" b="b"/>
              <a:pathLst>
                <a:path w="143509" h="321944">
                  <a:moveTo>
                    <a:pt x="0" y="0"/>
                  </a:moveTo>
                  <a:lnTo>
                    <a:pt x="143184" y="0"/>
                  </a:lnTo>
                  <a:lnTo>
                    <a:pt x="143184" y="321531"/>
                  </a:lnTo>
                  <a:lnTo>
                    <a:pt x="0" y="32153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41" name="object 40">
              <a:extLst>
                <a:ext uri="{FF2B5EF4-FFF2-40B4-BE49-F238E27FC236}">
                  <a16:creationId xmlns:a16="http://schemas.microsoft.com/office/drawing/2014/main" id="{36538BA4-0B77-2B70-6221-9CA8192FC063}"/>
                </a:ext>
              </a:extLst>
            </p:cNvPr>
            <p:cNvSpPr/>
            <p:nvPr/>
          </p:nvSpPr>
          <p:spPr>
            <a:xfrm>
              <a:off x="9955026" y="1661887"/>
              <a:ext cx="143510" cy="56515"/>
            </a:xfrm>
            <a:custGeom>
              <a:avLst/>
              <a:gdLst/>
              <a:ahLst/>
              <a:cxnLst/>
              <a:rect l="l" t="t" r="r" b="b"/>
              <a:pathLst>
                <a:path w="143509" h="56514">
                  <a:moveTo>
                    <a:pt x="143183" y="0"/>
                  </a:moveTo>
                  <a:lnTo>
                    <a:pt x="0" y="0"/>
                  </a:lnTo>
                  <a:lnTo>
                    <a:pt x="0" y="55911"/>
                  </a:lnTo>
                  <a:lnTo>
                    <a:pt x="143183" y="55911"/>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2" name="object 41">
              <a:extLst>
                <a:ext uri="{FF2B5EF4-FFF2-40B4-BE49-F238E27FC236}">
                  <a16:creationId xmlns:a16="http://schemas.microsoft.com/office/drawing/2014/main" id="{A4480F9A-F85E-602D-6A07-FBFEE8BD6D7E}"/>
                </a:ext>
              </a:extLst>
            </p:cNvPr>
            <p:cNvSpPr/>
            <p:nvPr/>
          </p:nvSpPr>
          <p:spPr>
            <a:xfrm>
              <a:off x="9955026" y="1661887"/>
              <a:ext cx="143510" cy="56515"/>
            </a:xfrm>
            <a:custGeom>
              <a:avLst/>
              <a:gdLst/>
              <a:ahLst/>
              <a:cxnLst/>
              <a:rect l="l" t="t" r="r" b="b"/>
              <a:pathLst>
                <a:path w="143509" h="56514">
                  <a:moveTo>
                    <a:pt x="0" y="0"/>
                  </a:moveTo>
                  <a:lnTo>
                    <a:pt x="143184" y="0"/>
                  </a:lnTo>
                  <a:lnTo>
                    <a:pt x="143184" y="55911"/>
                  </a:lnTo>
                  <a:lnTo>
                    <a:pt x="0" y="5591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pic>
          <p:nvPicPr>
            <p:cNvPr id="343" name="object 43">
              <a:extLst>
                <a:ext uri="{FF2B5EF4-FFF2-40B4-BE49-F238E27FC236}">
                  <a16:creationId xmlns:a16="http://schemas.microsoft.com/office/drawing/2014/main" id="{E17BA52D-5D23-0ADB-7A52-1040B721F337}"/>
                </a:ext>
              </a:extLst>
            </p:cNvPr>
            <p:cNvPicPr/>
            <p:nvPr/>
          </p:nvPicPr>
          <p:blipFill>
            <a:blip r:embed="rId29" cstate="print"/>
            <a:stretch>
              <a:fillRect/>
            </a:stretch>
          </p:blipFill>
          <p:spPr>
            <a:xfrm>
              <a:off x="9417733" y="954994"/>
              <a:ext cx="76200" cy="233111"/>
            </a:xfrm>
            <a:prstGeom prst="rect">
              <a:avLst/>
            </a:prstGeom>
          </p:spPr>
        </p:pic>
      </p:grpSp>
      <p:grpSp>
        <p:nvGrpSpPr>
          <p:cNvPr id="344" name="object 129">
            <a:extLst>
              <a:ext uri="{FF2B5EF4-FFF2-40B4-BE49-F238E27FC236}">
                <a16:creationId xmlns:a16="http://schemas.microsoft.com/office/drawing/2014/main" id="{2BF17364-9AAE-C2CE-6883-8725AC65C8AC}"/>
              </a:ext>
            </a:extLst>
          </p:cNvPr>
          <p:cNvGrpSpPr/>
          <p:nvPr/>
        </p:nvGrpSpPr>
        <p:grpSpPr>
          <a:xfrm>
            <a:off x="8386450" y="1343741"/>
            <a:ext cx="108623" cy="401079"/>
            <a:chOff x="9379478" y="1183342"/>
            <a:chExt cx="153035" cy="539750"/>
          </a:xfrm>
        </p:grpSpPr>
        <p:sp>
          <p:nvSpPr>
            <p:cNvPr id="345" name="object 130">
              <a:extLst>
                <a:ext uri="{FF2B5EF4-FFF2-40B4-BE49-F238E27FC236}">
                  <a16:creationId xmlns:a16="http://schemas.microsoft.com/office/drawing/2014/main" id="{76B0249A-E303-38D0-2FBB-9A9CFDD6B6D6}"/>
                </a:ext>
              </a:extLst>
            </p:cNvPr>
            <p:cNvSpPr/>
            <p:nvPr/>
          </p:nvSpPr>
          <p:spPr>
            <a:xfrm>
              <a:off x="9384241" y="1188105"/>
              <a:ext cx="143510" cy="530225"/>
            </a:xfrm>
            <a:custGeom>
              <a:avLst/>
              <a:gdLst/>
              <a:ahLst/>
              <a:cxnLst/>
              <a:rect l="l" t="t" r="r" b="b"/>
              <a:pathLst>
                <a:path w="143509" h="530225">
                  <a:moveTo>
                    <a:pt x="143184" y="0"/>
                  </a:moveTo>
                  <a:lnTo>
                    <a:pt x="0" y="0"/>
                  </a:lnTo>
                  <a:lnTo>
                    <a:pt x="0" y="529694"/>
                  </a:lnTo>
                  <a:lnTo>
                    <a:pt x="143184" y="529694"/>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6" name="object 131">
              <a:extLst>
                <a:ext uri="{FF2B5EF4-FFF2-40B4-BE49-F238E27FC236}">
                  <a16:creationId xmlns:a16="http://schemas.microsoft.com/office/drawing/2014/main" id="{0799F9E3-C0D7-CFD2-9E14-89234CD6B117}"/>
                </a:ext>
              </a:extLst>
            </p:cNvPr>
            <p:cNvSpPr/>
            <p:nvPr/>
          </p:nvSpPr>
          <p:spPr>
            <a:xfrm>
              <a:off x="9384241" y="1188105"/>
              <a:ext cx="143510" cy="530225"/>
            </a:xfrm>
            <a:custGeom>
              <a:avLst/>
              <a:gdLst/>
              <a:ahLst/>
              <a:cxnLst/>
              <a:rect l="l" t="t" r="r" b="b"/>
              <a:pathLst>
                <a:path w="143509" h="530225">
                  <a:moveTo>
                    <a:pt x="0" y="0"/>
                  </a:moveTo>
                  <a:lnTo>
                    <a:pt x="143184" y="0"/>
                  </a:lnTo>
                  <a:lnTo>
                    <a:pt x="143184" y="529694"/>
                  </a:lnTo>
                  <a:lnTo>
                    <a:pt x="0" y="529694"/>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grpSp>
      <mc:AlternateContent xmlns:mc="http://schemas.openxmlformats.org/markup-compatibility/2006" xmlns:a14="http://schemas.microsoft.com/office/drawing/2010/main">
        <mc:Choice Requires="a14">
          <p:sp>
            <p:nvSpPr>
              <p:cNvPr id="347" name="TextBox 346">
                <a:extLst>
                  <a:ext uri="{FF2B5EF4-FFF2-40B4-BE49-F238E27FC236}">
                    <a16:creationId xmlns:a16="http://schemas.microsoft.com/office/drawing/2014/main" id="{4BF5C701-2F5F-9D7C-254B-6956CB6D21ED}"/>
                  </a:ext>
                </a:extLst>
              </p:cNvPr>
              <p:cNvSpPr txBox="1"/>
              <p:nvPr/>
            </p:nvSpPr>
            <p:spPr>
              <a:xfrm>
                <a:off x="8217594" y="389754"/>
                <a:ext cx="1467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ea typeface="Cambria Math" panose="02040503050406030204" pitchFamily="18" charset="0"/>
                        </a:rPr>
                        <m:t>ℒ</m:t>
                      </m:r>
                    </m:oMath>
                  </m:oMathPara>
                </a14:m>
                <a:endParaRPr lang="en-US" dirty="0">
                  <a:latin typeface="Corbel" panose="020B0503020204020204" pitchFamily="34" charset="0"/>
                </a:endParaRPr>
              </a:p>
            </p:txBody>
          </p:sp>
        </mc:Choice>
        <mc:Fallback xmlns="">
          <p:sp>
            <p:nvSpPr>
              <p:cNvPr id="347" name="TextBox 346">
                <a:extLst>
                  <a:ext uri="{FF2B5EF4-FFF2-40B4-BE49-F238E27FC236}">
                    <a16:creationId xmlns:a16="http://schemas.microsoft.com/office/drawing/2014/main" id="{4BF5C701-2F5F-9D7C-254B-6956CB6D21ED}"/>
                  </a:ext>
                </a:extLst>
              </p:cNvPr>
              <p:cNvSpPr txBox="1">
                <a:spLocks noRot="1" noChangeAspect="1" noMove="1" noResize="1" noEditPoints="1" noAdjustHandles="1" noChangeArrowheads="1" noChangeShapeType="1" noTextEdit="1"/>
              </p:cNvSpPr>
              <p:nvPr/>
            </p:nvSpPr>
            <p:spPr>
              <a:xfrm>
                <a:off x="8217594" y="389754"/>
                <a:ext cx="146770" cy="215444"/>
              </a:xfrm>
              <a:prstGeom prst="rect">
                <a:avLst/>
              </a:prstGeom>
              <a:blipFill>
                <a:blip r:embed="rId30"/>
                <a:stretch>
                  <a:fillRect l="-33333" r="-25000" b="-5556"/>
                </a:stretch>
              </a:blipFill>
            </p:spPr>
            <p:txBody>
              <a:bodyPr/>
              <a:lstStyle/>
              <a:p>
                <a:r>
                  <a:rPr lang="en-US">
                    <a:noFill/>
                  </a:rPr>
                  <a:t> </a:t>
                </a:r>
              </a:p>
            </p:txBody>
          </p:sp>
        </mc:Fallback>
      </mc:AlternateContent>
      <p:cxnSp>
        <p:nvCxnSpPr>
          <p:cNvPr id="348" name="Elbow Connector 347">
            <a:extLst>
              <a:ext uri="{FF2B5EF4-FFF2-40B4-BE49-F238E27FC236}">
                <a16:creationId xmlns:a16="http://schemas.microsoft.com/office/drawing/2014/main" id="{AEA66885-FAC3-780B-4C57-3DD0218E14FD}"/>
              </a:ext>
            </a:extLst>
          </p:cNvPr>
          <p:cNvCxnSpPr>
            <a:cxnSpLocks/>
            <a:stCxn id="347" idx="3"/>
          </p:cNvCxnSpPr>
          <p:nvPr/>
        </p:nvCxnSpPr>
        <p:spPr>
          <a:xfrm>
            <a:off x="8364364" y="497476"/>
            <a:ext cx="401758" cy="1746423"/>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76368D81-AE1C-6A49-96B8-A35AA459BE59}"/>
              </a:ext>
            </a:extLst>
          </p:cNvPr>
          <p:cNvCxnSpPr>
            <a:cxnSpLocks/>
            <a:endCxn id="234" idx="3"/>
          </p:cNvCxnSpPr>
          <p:nvPr/>
        </p:nvCxnSpPr>
        <p:spPr>
          <a:xfrm rot="5400000">
            <a:off x="8110523" y="2723714"/>
            <a:ext cx="1165218" cy="148379"/>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7" name="Elbow Connector 356">
            <a:extLst>
              <a:ext uri="{FF2B5EF4-FFF2-40B4-BE49-F238E27FC236}">
                <a16:creationId xmlns:a16="http://schemas.microsoft.com/office/drawing/2014/main" id="{4BDEF5E8-F1F6-6B4B-A5E3-3CC993DB0281}"/>
              </a:ext>
            </a:extLst>
          </p:cNvPr>
          <p:cNvCxnSpPr>
            <a:cxnSpLocks/>
          </p:cNvCxnSpPr>
          <p:nvPr/>
        </p:nvCxnSpPr>
        <p:spPr>
          <a:xfrm rot="10800000">
            <a:off x="5814766" y="2667557"/>
            <a:ext cx="2980206" cy="4249"/>
          </a:xfrm>
          <a:prstGeom prst="bentConnector3">
            <a:avLst>
              <a:gd name="adj1" fmla="val 50000"/>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1" name="Elbow Connector 360">
            <a:extLst>
              <a:ext uri="{FF2B5EF4-FFF2-40B4-BE49-F238E27FC236}">
                <a16:creationId xmlns:a16="http://schemas.microsoft.com/office/drawing/2014/main" id="{6E7BF162-65AC-57E0-71DF-1425FAA35149}"/>
              </a:ext>
            </a:extLst>
          </p:cNvPr>
          <p:cNvCxnSpPr>
            <a:cxnSpLocks/>
            <a:endCxn id="212" idx="3"/>
          </p:cNvCxnSpPr>
          <p:nvPr/>
        </p:nvCxnSpPr>
        <p:spPr>
          <a:xfrm rot="5400000">
            <a:off x="7530804" y="2946853"/>
            <a:ext cx="757717" cy="109601"/>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1" name="Elbow Connector 370">
            <a:extLst>
              <a:ext uri="{FF2B5EF4-FFF2-40B4-BE49-F238E27FC236}">
                <a16:creationId xmlns:a16="http://schemas.microsoft.com/office/drawing/2014/main" id="{D25E012C-0894-5C0D-14F1-AE44D99361D1}"/>
              </a:ext>
            </a:extLst>
          </p:cNvPr>
          <p:cNvCxnSpPr>
            <a:cxnSpLocks/>
            <a:endCxn id="190" idx="3"/>
          </p:cNvCxnSpPr>
          <p:nvPr/>
        </p:nvCxnSpPr>
        <p:spPr>
          <a:xfrm rot="5400000">
            <a:off x="6821413" y="2954818"/>
            <a:ext cx="708704" cy="142684"/>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5" name="Elbow Connector 374">
            <a:extLst>
              <a:ext uri="{FF2B5EF4-FFF2-40B4-BE49-F238E27FC236}">
                <a16:creationId xmlns:a16="http://schemas.microsoft.com/office/drawing/2014/main" id="{C413D855-7DE2-FEF0-0DAE-1CD2D4EECF07}"/>
              </a:ext>
            </a:extLst>
          </p:cNvPr>
          <p:cNvCxnSpPr>
            <a:cxnSpLocks/>
            <a:endCxn id="259" idx="3"/>
          </p:cNvCxnSpPr>
          <p:nvPr/>
        </p:nvCxnSpPr>
        <p:spPr>
          <a:xfrm rot="5400000">
            <a:off x="6042376" y="2959971"/>
            <a:ext cx="712955" cy="128126"/>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059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6FD11-EBAB-0947-942E-E143B92BD5DE}"/>
              </a:ext>
            </a:extLst>
          </p:cNvPr>
          <p:cNvSpPr>
            <a:spLocks noGrp="1"/>
          </p:cNvSpPr>
          <p:nvPr>
            <p:ph type="body" sz="quarter" idx="16"/>
          </p:nvPr>
        </p:nvSpPr>
        <p:spPr/>
        <p:txBody>
          <a:bodyPr/>
          <a:lstStyle/>
          <a:p>
            <a:pPr algn="ctr"/>
            <a:r>
              <a:rPr lang="en-US" sz="6000" dirty="0"/>
              <a:t>RNN-LMs: </a:t>
            </a:r>
          </a:p>
          <a:p>
            <a:pPr algn="ctr"/>
            <a:r>
              <a:rPr lang="en-US" sz="6000" dirty="0"/>
              <a:t>Pros and Cons</a:t>
            </a:r>
          </a:p>
        </p:txBody>
      </p:sp>
      <p:sp>
        <p:nvSpPr>
          <p:cNvPr id="3" name="Text Placeholder 2">
            <a:extLst>
              <a:ext uri="{FF2B5EF4-FFF2-40B4-BE49-F238E27FC236}">
                <a16:creationId xmlns:a16="http://schemas.microsoft.com/office/drawing/2014/main" id="{22B2BFC3-9D18-8561-1481-4295ADC081BC}"/>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01378349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47A-3027-1985-0980-096D263C53C4}"/>
              </a:ext>
            </a:extLst>
          </p:cNvPr>
          <p:cNvSpPr>
            <a:spLocks noGrp="1"/>
          </p:cNvSpPr>
          <p:nvPr>
            <p:ph type="title"/>
          </p:nvPr>
        </p:nvSpPr>
        <p:spPr/>
        <p:txBody>
          <a:bodyPr>
            <a:normAutofit/>
          </a:bodyPr>
          <a:lstStyle/>
          <a:p>
            <a:r>
              <a:rPr lang="en-US" dirty="0"/>
              <a:t>RNNs: Advantages</a:t>
            </a:r>
          </a:p>
        </p:txBody>
      </p:sp>
      <p:sp>
        <p:nvSpPr>
          <p:cNvPr id="142" name="Content Placeholder 141">
            <a:extLst>
              <a:ext uri="{FF2B5EF4-FFF2-40B4-BE49-F238E27FC236}">
                <a16:creationId xmlns:a16="http://schemas.microsoft.com/office/drawing/2014/main" id="{185BFF6F-8170-E1BD-248F-5B262D395E4E}"/>
              </a:ext>
            </a:extLst>
          </p:cNvPr>
          <p:cNvSpPr>
            <a:spLocks noGrp="1"/>
          </p:cNvSpPr>
          <p:nvPr>
            <p:ph type="body" sz="quarter" idx="16"/>
          </p:nvPr>
        </p:nvSpPr>
        <p:spPr>
          <a:xfrm>
            <a:off x="357367" y="1390650"/>
            <a:ext cx="4971227" cy="3268734"/>
          </a:xfrm>
        </p:spPr>
        <p:txBody>
          <a:bodyPr>
            <a:normAutofit/>
          </a:bodyPr>
          <a:lstStyle/>
          <a:p>
            <a:pPr marL="466725" lvl="1">
              <a:lnSpc>
                <a:spcPts val="1961"/>
              </a:lnSpc>
              <a:spcBef>
                <a:spcPts val="75"/>
              </a:spcBef>
            </a:pPr>
            <a:r>
              <a:rPr lang="en-US" spc="-4" dirty="0">
                <a:solidFill>
                  <a:srgbClr val="00B050"/>
                </a:solidFill>
                <a:latin typeface="Tahoma" panose="020B0604030504040204" pitchFamily="34" charset="0"/>
                <a:ea typeface="Tahoma" panose="020B0604030504040204" pitchFamily="34" charset="0"/>
                <a:cs typeface="Tahoma" panose="020B0604030504040204" pitchFamily="34" charset="0"/>
              </a:rPr>
              <a:t>Model</a:t>
            </a:r>
            <a:r>
              <a:rPr lang="en-US" spc="-11" dirty="0">
                <a:solidFill>
                  <a:srgbClr val="00B050"/>
                </a:solidFill>
                <a:latin typeface="Tahoma" panose="020B0604030504040204" pitchFamily="34" charset="0"/>
                <a:ea typeface="Tahoma" panose="020B0604030504040204" pitchFamily="34" charset="0"/>
                <a:cs typeface="Tahoma" panose="020B0604030504040204" pitchFamily="34" charset="0"/>
              </a:rPr>
              <a:t> size</a:t>
            </a:r>
            <a:r>
              <a:rPr lang="en-US" spc="-4" dirty="0">
                <a:solidFill>
                  <a:srgbClr val="00B050"/>
                </a:solidFill>
                <a:latin typeface="Tahoma" panose="020B0604030504040204" pitchFamily="34" charset="0"/>
                <a:ea typeface="Tahoma" panose="020B0604030504040204" pitchFamily="34" charset="0"/>
                <a:cs typeface="Tahoma" panose="020B0604030504040204" pitchFamily="34" charset="0"/>
              </a:rPr>
              <a:t> doesn’t</a:t>
            </a:r>
            <a:r>
              <a:rPr lang="en-US" spc="-8" dirty="0">
                <a:solidFill>
                  <a:srgbClr val="00B050"/>
                </a:solidFill>
                <a:latin typeface="Tahoma" panose="020B0604030504040204" pitchFamily="34" charset="0"/>
                <a:ea typeface="Tahoma" panose="020B0604030504040204" pitchFamily="34" charset="0"/>
                <a:cs typeface="Tahoma" panose="020B0604030504040204" pitchFamily="34" charset="0"/>
              </a:rPr>
              <a:t> increase</a:t>
            </a:r>
            <a:r>
              <a:rPr lang="en-US" spc="-4"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pc="-11" dirty="0">
                <a:latin typeface="Tahoma" panose="020B0604030504040204" pitchFamily="34" charset="0"/>
                <a:ea typeface="Tahoma" panose="020B0604030504040204" pitchFamily="34" charset="0"/>
                <a:cs typeface="Tahoma" panose="020B0604030504040204" pitchFamily="34" charset="0"/>
              </a:rPr>
              <a:t>for </a:t>
            </a:r>
            <a:r>
              <a:rPr lang="en-US" spc="-363" dirty="0">
                <a:latin typeface="Tahoma" panose="020B0604030504040204" pitchFamily="34" charset="0"/>
                <a:ea typeface="Tahoma" panose="020B0604030504040204" pitchFamily="34" charset="0"/>
                <a:cs typeface="Tahoma" panose="020B0604030504040204" pitchFamily="34" charset="0"/>
              </a:rPr>
              <a:t> </a:t>
            </a:r>
            <a:r>
              <a:rPr lang="en-US" spc="-4" dirty="0">
                <a:latin typeface="Tahoma" panose="020B0604030504040204" pitchFamily="34" charset="0"/>
                <a:ea typeface="Tahoma" panose="020B0604030504040204" pitchFamily="34" charset="0"/>
                <a:cs typeface="Tahoma" panose="020B0604030504040204" pitchFamily="34" charset="0"/>
              </a:rPr>
              <a:t>longer</a:t>
            </a:r>
            <a:r>
              <a:rPr lang="en-US" spc="-8" dirty="0">
                <a:latin typeface="Tahoma" panose="020B0604030504040204" pitchFamily="34" charset="0"/>
                <a:ea typeface="Tahoma" panose="020B0604030504040204" pitchFamily="34" charset="0"/>
                <a:cs typeface="Tahoma" panose="020B0604030504040204" pitchFamily="34" charset="0"/>
              </a:rPr>
              <a:t> inputs — reusing a compact set of  model parameters. </a:t>
            </a:r>
            <a:br>
              <a:rPr lang="en-US" spc="-8" dirty="0">
                <a:latin typeface="Tahoma" panose="020B0604030504040204" pitchFamily="34" charset="0"/>
                <a:ea typeface="Tahoma" panose="020B0604030504040204" pitchFamily="34" charset="0"/>
                <a:cs typeface="Tahoma" panose="020B0604030504040204" pitchFamily="34" charset="0"/>
              </a:rPr>
            </a:br>
            <a:endParaRPr lang="en-US" spc="-8" dirty="0">
              <a:latin typeface="Tahoma" panose="020B0604030504040204" pitchFamily="34" charset="0"/>
              <a:ea typeface="Tahoma" panose="020B0604030504040204" pitchFamily="34" charset="0"/>
              <a:cs typeface="Tahoma" panose="020B0604030504040204" pitchFamily="34" charset="0"/>
            </a:endParaRPr>
          </a:p>
          <a:p>
            <a:pPr marL="466725" lvl="1">
              <a:lnSpc>
                <a:spcPts val="1961"/>
              </a:lnSpc>
              <a:spcBef>
                <a:spcPts val="75"/>
              </a:spcBef>
            </a:pPr>
            <a:endParaRPr lang="en-US" spc="-4" dirty="0">
              <a:latin typeface="Tahoma" panose="020B0604030504040204" pitchFamily="34" charset="0"/>
              <a:ea typeface="Tahoma" panose="020B0604030504040204" pitchFamily="34" charset="0"/>
              <a:cs typeface="Tahoma" panose="020B0604030504040204" pitchFamily="34" charset="0"/>
            </a:endParaRPr>
          </a:p>
          <a:p>
            <a:pPr marL="466725" lvl="1">
              <a:lnSpc>
                <a:spcPts val="1961"/>
              </a:lnSpc>
              <a:spcBef>
                <a:spcPts val="75"/>
              </a:spcBef>
            </a:pPr>
            <a:r>
              <a:rPr lang="en-US" spc="-8" dirty="0">
                <a:latin typeface="Tahoma" panose="020B0604030504040204" pitchFamily="34" charset="0"/>
                <a:ea typeface="Tahoma" panose="020B0604030504040204" pitchFamily="34" charset="0"/>
                <a:cs typeface="Tahoma" panose="020B0604030504040204" pitchFamily="34" charset="0"/>
              </a:rPr>
              <a:t>Computation</a:t>
            </a:r>
            <a:r>
              <a:rPr lang="en-US" spc="-11" dirty="0">
                <a:latin typeface="Tahoma" panose="020B0604030504040204" pitchFamily="34" charset="0"/>
                <a:ea typeface="Tahoma" panose="020B0604030504040204" pitchFamily="34" charset="0"/>
                <a:cs typeface="Tahoma" panose="020B0604030504040204" pitchFamily="34" charset="0"/>
              </a:rPr>
              <a:t> for step</a:t>
            </a:r>
            <a:r>
              <a:rPr lang="en-US" spc="-4"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t</a:t>
            </a:r>
            <a:r>
              <a:rPr lang="en-US" spc="-8" dirty="0">
                <a:latin typeface="Tahoma" panose="020B0604030504040204" pitchFamily="34" charset="0"/>
                <a:ea typeface="Tahoma" panose="020B0604030504040204" pitchFamily="34" charset="0"/>
                <a:cs typeface="Tahoma" panose="020B0604030504040204" pitchFamily="34" charset="0"/>
              </a:rPr>
              <a:t> can </a:t>
            </a:r>
            <a:r>
              <a:rPr lang="en-US" spc="-4" dirty="0">
                <a:latin typeface="Tahoma" panose="020B0604030504040204" pitchFamily="34" charset="0"/>
                <a:ea typeface="Tahoma" panose="020B0604030504040204" pitchFamily="34" charset="0"/>
                <a:cs typeface="Tahoma" panose="020B0604030504040204" pitchFamily="34" charset="0"/>
              </a:rPr>
              <a:t>(in </a:t>
            </a:r>
            <a:r>
              <a:rPr lang="en-US" dirty="0">
                <a:latin typeface="Tahoma" panose="020B0604030504040204" pitchFamily="34" charset="0"/>
                <a:ea typeface="Tahoma" panose="020B0604030504040204" pitchFamily="34" charset="0"/>
                <a:cs typeface="Tahoma" panose="020B0604030504040204" pitchFamily="34" charset="0"/>
              </a:rPr>
              <a:t>theory)</a:t>
            </a:r>
            <a:r>
              <a:rPr lang="en-US" spc="-23" dirty="0">
                <a:latin typeface="Tahoma" panose="020B0604030504040204" pitchFamily="34" charset="0"/>
                <a:ea typeface="Tahoma" panose="020B0604030504040204" pitchFamily="34" charset="0"/>
                <a:cs typeface="Tahoma" panose="020B0604030504040204" pitchFamily="34" charset="0"/>
              </a:rPr>
              <a:t> </a:t>
            </a:r>
            <a:r>
              <a:rPr lang="en-US" spc="-4" dirty="0">
                <a:latin typeface="Tahoma" panose="020B0604030504040204" pitchFamily="34" charset="0"/>
                <a:ea typeface="Tahoma" panose="020B0604030504040204" pitchFamily="34" charset="0"/>
                <a:cs typeface="Tahoma" panose="020B0604030504040204" pitchFamily="34" charset="0"/>
              </a:rPr>
              <a:t>use</a:t>
            </a:r>
            <a:r>
              <a:rPr lang="en-US" spc="-15" dirty="0">
                <a:latin typeface="Tahoma" panose="020B0604030504040204" pitchFamily="34" charset="0"/>
                <a:ea typeface="Tahoma" panose="020B0604030504040204" pitchFamily="34" charset="0"/>
                <a:cs typeface="Tahoma" panose="020B0604030504040204" pitchFamily="34" charset="0"/>
              </a:rPr>
              <a:t> </a:t>
            </a:r>
            <a:r>
              <a:rPr lang="en-US" spc="-8" dirty="0">
                <a:latin typeface="Tahoma" panose="020B0604030504040204" pitchFamily="34" charset="0"/>
                <a:ea typeface="Tahoma" panose="020B0604030504040204" pitchFamily="34" charset="0"/>
                <a:cs typeface="Tahoma" panose="020B0604030504040204" pitchFamily="34" charset="0"/>
              </a:rPr>
              <a:t>information</a:t>
            </a:r>
            <a:r>
              <a:rPr lang="en-US" spc="-23" dirty="0">
                <a:latin typeface="Tahoma" panose="020B0604030504040204" pitchFamily="34" charset="0"/>
                <a:ea typeface="Tahoma" panose="020B0604030504040204" pitchFamily="34" charset="0"/>
                <a:cs typeface="Tahoma" panose="020B0604030504040204" pitchFamily="34" charset="0"/>
              </a:rPr>
              <a:t> </a:t>
            </a:r>
            <a:r>
              <a:rPr lang="en-US" spc="-11" dirty="0">
                <a:latin typeface="Tahoma" panose="020B0604030504040204" pitchFamily="34" charset="0"/>
                <a:ea typeface="Tahoma" panose="020B0604030504040204" pitchFamily="34" charset="0"/>
                <a:cs typeface="Tahoma" panose="020B0604030504040204" pitchFamily="34" charset="0"/>
              </a:rPr>
              <a:t>from </a:t>
            </a:r>
            <a:r>
              <a:rPr lang="en-US" spc="-360" dirty="0">
                <a:latin typeface="Tahoma" panose="020B0604030504040204" pitchFamily="34" charset="0"/>
                <a:ea typeface="Tahoma" panose="020B0604030504040204" pitchFamily="34" charset="0"/>
                <a:cs typeface="Tahoma" panose="020B0604030504040204" pitchFamily="34" charset="0"/>
              </a:rPr>
              <a:t> </a:t>
            </a:r>
            <a:r>
              <a:rPr lang="en-US" spc="-11" dirty="0">
                <a:solidFill>
                  <a:srgbClr val="00B050"/>
                </a:solidFill>
                <a:latin typeface="Tahoma" panose="020B0604030504040204" pitchFamily="34" charset="0"/>
                <a:ea typeface="Tahoma" panose="020B0604030504040204" pitchFamily="34" charset="0"/>
                <a:cs typeface="Tahoma" panose="020B0604030504040204" pitchFamily="34" charset="0"/>
              </a:rPr>
              <a:t>many</a:t>
            </a:r>
            <a:r>
              <a:rPr lang="en-US"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pc="-11" dirty="0">
                <a:solidFill>
                  <a:srgbClr val="00B050"/>
                </a:solidFill>
                <a:latin typeface="Tahoma" panose="020B0604030504040204" pitchFamily="34" charset="0"/>
                <a:ea typeface="Tahoma" panose="020B0604030504040204" pitchFamily="34" charset="0"/>
                <a:cs typeface="Tahoma" panose="020B0604030504040204" pitchFamily="34" charset="0"/>
              </a:rPr>
              <a:t>steps</a:t>
            </a:r>
            <a:r>
              <a:rPr lang="en-US" spc="-4" dirty="0">
                <a:solidFill>
                  <a:srgbClr val="00B050"/>
                </a:solidFill>
                <a:latin typeface="Tahoma" panose="020B0604030504040204" pitchFamily="34" charset="0"/>
                <a:ea typeface="Tahoma" panose="020B0604030504040204" pitchFamily="34" charset="0"/>
                <a:cs typeface="Tahoma" panose="020B0604030504040204" pitchFamily="34" charset="0"/>
              </a:rPr>
              <a:t> back</a:t>
            </a:r>
            <a:endParaRPr lang="en-US" dirty="0">
              <a:latin typeface="Tahoma" panose="020B0604030504040204" pitchFamily="34" charset="0"/>
              <a:ea typeface="Tahoma" panose="020B0604030504040204" pitchFamily="34" charset="0"/>
              <a:cs typeface="Tahoma" panose="020B0604030504040204" pitchFamily="34" charset="0"/>
            </a:endParaRPr>
          </a:p>
          <a:p>
            <a:pPr marL="466725" marR="3810" lvl="1" indent="0">
              <a:lnSpc>
                <a:spcPts val="1943"/>
              </a:lnSpc>
              <a:spcBef>
                <a:spcPts val="68"/>
              </a:spcBef>
              <a:buNone/>
              <a:tabLst>
                <a:tab pos="223361" algn="l"/>
                <a:tab pos="223838" algn="l"/>
              </a:tabLst>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7" name="Slide Number Placeholder 6">
            <a:extLst>
              <a:ext uri="{FF2B5EF4-FFF2-40B4-BE49-F238E27FC236}">
                <a16:creationId xmlns:a16="http://schemas.microsoft.com/office/drawing/2014/main" id="{A7CD14D7-5641-2070-217C-07C882A34C6D}"/>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48</a:t>
            </a:fld>
            <a:endParaRPr lang="en-US" dirty="0"/>
          </a:p>
        </p:txBody>
      </p:sp>
      <p:grpSp>
        <p:nvGrpSpPr>
          <p:cNvPr id="141" name="Group 140">
            <a:extLst>
              <a:ext uri="{FF2B5EF4-FFF2-40B4-BE49-F238E27FC236}">
                <a16:creationId xmlns:a16="http://schemas.microsoft.com/office/drawing/2014/main" id="{7D99DE9A-2A57-4BEE-4D6C-DD92F47F918C}"/>
              </a:ext>
            </a:extLst>
          </p:cNvPr>
          <p:cNvGrpSpPr/>
          <p:nvPr/>
        </p:nvGrpSpPr>
        <p:grpSpPr>
          <a:xfrm>
            <a:off x="5440680" y="720939"/>
            <a:ext cx="3420686" cy="3701621"/>
            <a:chOff x="3601684" y="357759"/>
            <a:chExt cx="4122177" cy="4318670"/>
          </a:xfrm>
        </p:grpSpPr>
        <p:sp>
          <p:nvSpPr>
            <p:cNvPr id="4" name="object 3">
              <a:extLst>
                <a:ext uri="{FF2B5EF4-FFF2-40B4-BE49-F238E27FC236}">
                  <a16:creationId xmlns:a16="http://schemas.microsoft.com/office/drawing/2014/main" id="{2C77C194-1B32-4C09-BF79-1ECD9D86C996}"/>
                </a:ext>
              </a:extLst>
            </p:cNvPr>
            <p:cNvSpPr txBox="1"/>
            <p:nvPr/>
          </p:nvSpPr>
          <p:spPr>
            <a:xfrm>
              <a:off x="4563172" y="4180711"/>
              <a:ext cx="1648539" cy="280532"/>
            </a:xfrm>
            <a:prstGeom prst="rect">
              <a:avLst/>
            </a:prstGeom>
          </p:spPr>
          <p:txBody>
            <a:bodyPr vert="horz" wrap="square" lIns="0" tIns="9525" rIns="0" bIns="0" rtlCol="0">
              <a:spAutoFit/>
            </a:bodyPr>
            <a:lstStyle/>
            <a:p>
              <a:pPr marL="9525">
                <a:spcBef>
                  <a:spcPts val="75"/>
                </a:spcBef>
                <a:tabLst>
                  <a:tab pos="584359" algn="l"/>
                </a:tabLst>
              </a:pPr>
              <a:r>
                <a:rPr lang="en-US" sz="1500" spc="4" dirty="0">
                  <a:latin typeface="Corbel" panose="020B0503020204020204" pitchFamily="34" charset="0"/>
                  <a:cs typeface="Calibri"/>
                </a:rPr>
                <a:t>t</a:t>
              </a:r>
              <a:r>
                <a:rPr sz="1500" spc="-4" dirty="0">
                  <a:latin typeface="Corbel" panose="020B0503020204020204" pitchFamily="34" charset="0"/>
                  <a:cs typeface="Calibri"/>
                </a:rPr>
                <a:t>h</a:t>
              </a:r>
              <a:r>
                <a:rPr sz="1500" dirty="0">
                  <a:latin typeface="Corbel" panose="020B0503020204020204" pitchFamily="34" charset="0"/>
                  <a:cs typeface="Calibri"/>
                </a:rPr>
                <a:t>e</a:t>
              </a:r>
              <a:r>
                <a:rPr lang="en-US" sz="1500" dirty="0">
                  <a:latin typeface="Corbel" panose="020B0503020204020204" pitchFamily="34" charset="0"/>
                  <a:cs typeface="Calibri"/>
                </a:rPr>
                <a:t>   </a:t>
              </a:r>
              <a:r>
                <a:rPr sz="1500" spc="-23" dirty="0">
                  <a:latin typeface="Corbel" panose="020B0503020204020204" pitchFamily="34" charset="0"/>
                  <a:cs typeface="Calibri"/>
                </a:rPr>
                <a:t>s</a:t>
              </a:r>
              <a:r>
                <a:rPr sz="1500" dirty="0">
                  <a:latin typeface="Corbel" panose="020B0503020204020204" pitchFamily="34" charset="0"/>
                  <a:cs typeface="Calibri"/>
                </a:rPr>
                <a:t>t</a:t>
              </a:r>
              <a:r>
                <a:rPr sz="1500" spc="-4" dirty="0">
                  <a:latin typeface="Corbel" panose="020B0503020204020204" pitchFamily="34" charset="0"/>
                  <a:cs typeface="Calibri"/>
                </a:rPr>
                <a:t>ude</a:t>
              </a:r>
              <a:r>
                <a:rPr sz="1500" spc="-19" dirty="0">
                  <a:latin typeface="Corbel" panose="020B0503020204020204" pitchFamily="34" charset="0"/>
                  <a:cs typeface="Calibri"/>
                </a:rPr>
                <a:t>n</a:t>
              </a:r>
              <a:r>
                <a:rPr sz="1500" dirty="0">
                  <a:latin typeface="Corbel" panose="020B0503020204020204" pitchFamily="34" charset="0"/>
                  <a:cs typeface="Calibri"/>
                </a:rPr>
                <a:t>ts</a:t>
              </a:r>
            </a:p>
          </p:txBody>
        </p:sp>
        <p:sp>
          <p:nvSpPr>
            <p:cNvPr id="5" name="object 4">
              <a:extLst>
                <a:ext uri="{FF2B5EF4-FFF2-40B4-BE49-F238E27FC236}">
                  <a16:creationId xmlns:a16="http://schemas.microsoft.com/office/drawing/2014/main" id="{156F338D-895B-99B1-1933-60A2F9290656}"/>
                </a:ext>
              </a:extLst>
            </p:cNvPr>
            <p:cNvSpPr txBox="1"/>
            <p:nvPr/>
          </p:nvSpPr>
          <p:spPr>
            <a:xfrm>
              <a:off x="5998141" y="4180712"/>
              <a:ext cx="801046" cy="280532"/>
            </a:xfrm>
            <a:prstGeom prst="rect">
              <a:avLst/>
            </a:prstGeom>
          </p:spPr>
          <p:txBody>
            <a:bodyPr vert="horz" wrap="square" lIns="0" tIns="9525" rIns="0" bIns="0" rtlCol="0">
              <a:spAutoFit/>
            </a:bodyPr>
            <a:lstStyle/>
            <a:p>
              <a:pPr marL="9525">
                <a:spcBef>
                  <a:spcPts val="75"/>
                </a:spcBef>
              </a:pPr>
              <a:r>
                <a:rPr sz="1500" spc="-8" dirty="0">
                  <a:latin typeface="Corbel" panose="020B0503020204020204" pitchFamily="34" charset="0"/>
                  <a:cs typeface="Calibri"/>
                </a:rPr>
                <a:t>opened</a:t>
              </a:r>
              <a:endParaRPr sz="1500" dirty="0">
                <a:latin typeface="Corbel" panose="020B0503020204020204" pitchFamily="34" charset="0"/>
                <a:cs typeface="Calibri"/>
              </a:endParaRPr>
            </a:p>
          </p:txBody>
        </p:sp>
        <p:sp>
          <p:nvSpPr>
            <p:cNvPr id="6" name="object 5">
              <a:extLst>
                <a:ext uri="{FF2B5EF4-FFF2-40B4-BE49-F238E27FC236}">
                  <a16:creationId xmlns:a16="http://schemas.microsoft.com/office/drawing/2014/main" id="{371ECC60-3121-BAB4-3727-6C1E6516E675}"/>
                </a:ext>
              </a:extLst>
            </p:cNvPr>
            <p:cNvSpPr txBox="1"/>
            <p:nvPr/>
          </p:nvSpPr>
          <p:spPr>
            <a:xfrm>
              <a:off x="6953922" y="4180711"/>
              <a:ext cx="579415" cy="280532"/>
            </a:xfrm>
            <a:prstGeom prst="rect">
              <a:avLst/>
            </a:prstGeom>
          </p:spPr>
          <p:txBody>
            <a:bodyPr vert="horz" wrap="square" lIns="0" tIns="9525" rIns="0" bIns="0" rtlCol="0">
              <a:spAutoFit/>
            </a:bodyPr>
            <a:lstStyle/>
            <a:p>
              <a:pPr marL="9525">
                <a:spcBef>
                  <a:spcPts val="75"/>
                </a:spcBef>
              </a:pPr>
              <a:r>
                <a:rPr sz="1500" spc="4" dirty="0">
                  <a:latin typeface="Corbel" panose="020B0503020204020204" pitchFamily="34" charset="0"/>
                  <a:cs typeface="Calibri"/>
                </a:rPr>
                <a:t>t</a:t>
              </a:r>
              <a:r>
                <a:rPr sz="1500" spc="-4" dirty="0">
                  <a:latin typeface="Corbel" panose="020B0503020204020204" pitchFamily="34" charset="0"/>
                  <a:cs typeface="Calibri"/>
                </a:rPr>
                <a:t>h</a:t>
              </a:r>
              <a:r>
                <a:rPr sz="1500" spc="-8" dirty="0">
                  <a:latin typeface="Corbel" panose="020B0503020204020204" pitchFamily="34" charset="0"/>
                  <a:cs typeface="Calibri"/>
                </a:rPr>
                <a:t>e</a:t>
              </a:r>
              <a:r>
                <a:rPr sz="1500" dirty="0">
                  <a:latin typeface="Corbel" panose="020B0503020204020204" pitchFamily="34" charset="0"/>
                  <a:cs typeface="Calibri"/>
                </a:rPr>
                <a:t>ir</a:t>
              </a:r>
            </a:p>
          </p:txBody>
        </p:sp>
        <p:pic>
          <p:nvPicPr>
            <p:cNvPr id="9" name="object 8">
              <a:extLst>
                <a:ext uri="{FF2B5EF4-FFF2-40B4-BE49-F238E27FC236}">
                  <a16:creationId xmlns:a16="http://schemas.microsoft.com/office/drawing/2014/main" id="{D52768FC-A9DF-D365-B69D-E8C86856CB2B}"/>
                </a:ext>
              </a:extLst>
            </p:cNvPr>
            <p:cNvPicPr/>
            <p:nvPr/>
          </p:nvPicPr>
          <p:blipFill>
            <a:blip r:embed="rId2" cstate="print"/>
            <a:stretch>
              <a:fillRect/>
            </a:stretch>
          </p:blipFill>
          <p:spPr>
            <a:xfrm>
              <a:off x="4576024" y="4436400"/>
              <a:ext cx="330848" cy="240029"/>
            </a:xfrm>
            <a:prstGeom prst="rect">
              <a:avLst/>
            </a:prstGeom>
          </p:spPr>
        </p:pic>
        <p:pic>
          <p:nvPicPr>
            <p:cNvPr id="10" name="object 9">
              <a:extLst>
                <a:ext uri="{FF2B5EF4-FFF2-40B4-BE49-F238E27FC236}">
                  <a16:creationId xmlns:a16="http://schemas.microsoft.com/office/drawing/2014/main" id="{537E4D16-55DE-FE8F-42F8-12AB5D24EF07}"/>
                </a:ext>
              </a:extLst>
            </p:cNvPr>
            <p:cNvPicPr/>
            <p:nvPr/>
          </p:nvPicPr>
          <p:blipFill>
            <a:blip r:embed="rId3" cstate="print"/>
            <a:stretch>
              <a:fillRect/>
            </a:stretch>
          </p:blipFill>
          <p:spPr>
            <a:xfrm>
              <a:off x="6988206" y="4436400"/>
              <a:ext cx="318542" cy="240029"/>
            </a:xfrm>
            <a:prstGeom prst="rect">
              <a:avLst/>
            </a:prstGeom>
          </p:spPr>
        </p:pic>
        <p:pic>
          <p:nvPicPr>
            <p:cNvPr id="11" name="object 10">
              <a:extLst>
                <a:ext uri="{FF2B5EF4-FFF2-40B4-BE49-F238E27FC236}">
                  <a16:creationId xmlns:a16="http://schemas.microsoft.com/office/drawing/2014/main" id="{791F45D4-A165-2053-0513-AA1B24061B20}"/>
                </a:ext>
              </a:extLst>
            </p:cNvPr>
            <p:cNvPicPr/>
            <p:nvPr/>
          </p:nvPicPr>
          <p:blipFill>
            <a:blip r:embed="rId4" cstate="print"/>
            <a:stretch>
              <a:fillRect/>
            </a:stretch>
          </p:blipFill>
          <p:spPr>
            <a:xfrm>
              <a:off x="6174764" y="4436400"/>
              <a:ext cx="330356" cy="240029"/>
            </a:xfrm>
            <a:prstGeom prst="rect">
              <a:avLst/>
            </a:prstGeom>
          </p:spPr>
        </p:pic>
        <p:pic>
          <p:nvPicPr>
            <p:cNvPr id="12" name="object 11">
              <a:extLst>
                <a:ext uri="{FF2B5EF4-FFF2-40B4-BE49-F238E27FC236}">
                  <a16:creationId xmlns:a16="http://schemas.microsoft.com/office/drawing/2014/main" id="{802F4FE3-5ACD-B30C-B583-96EC0047A95D}"/>
                </a:ext>
              </a:extLst>
            </p:cNvPr>
            <p:cNvPicPr/>
            <p:nvPr/>
          </p:nvPicPr>
          <p:blipFill>
            <a:blip r:embed="rId5" cstate="print"/>
            <a:stretch>
              <a:fillRect/>
            </a:stretch>
          </p:blipFill>
          <p:spPr>
            <a:xfrm>
              <a:off x="5348244" y="4436400"/>
              <a:ext cx="350695" cy="240029"/>
            </a:xfrm>
            <a:prstGeom prst="rect">
              <a:avLst/>
            </a:prstGeom>
          </p:spPr>
        </p:pic>
        <p:sp>
          <p:nvSpPr>
            <p:cNvPr id="13" name="object 12">
              <a:extLst>
                <a:ext uri="{FF2B5EF4-FFF2-40B4-BE49-F238E27FC236}">
                  <a16:creationId xmlns:a16="http://schemas.microsoft.com/office/drawing/2014/main" id="{75C1D8C4-972A-5A77-2D3B-1AFB41F0618F}"/>
                </a:ext>
              </a:extLst>
            </p:cNvPr>
            <p:cNvSpPr txBox="1"/>
            <p:nvPr/>
          </p:nvSpPr>
          <p:spPr>
            <a:xfrm>
              <a:off x="6281540" y="357759"/>
              <a:ext cx="335280" cy="388257"/>
            </a:xfrm>
            <a:prstGeom prst="rect">
              <a:avLst/>
            </a:prstGeom>
          </p:spPr>
          <p:txBody>
            <a:bodyPr vert="horz" wrap="square" lIns="0" tIns="9525" rIns="0" bIns="0" rtlCol="0">
              <a:spAutoFit/>
            </a:bodyPr>
            <a:lstStyle/>
            <a:p>
              <a:pPr marL="9525">
                <a:spcBef>
                  <a:spcPts val="75"/>
                </a:spcBef>
              </a:pPr>
              <a:r>
                <a:rPr sz="1050" spc="4" dirty="0">
                  <a:solidFill>
                    <a:srgbClr val="175E54"/>
                  </a:solidFill>
                  <a:latin typeface="Corbel" panose="020B0503020204020204" pitchFamily="34" charset="0"/>
                  <a:cs typeface="Calibri"/>
                </a:rPr>
                <a:t>b</a:t>
              </a:r>
              <a:r>
                <a:rPr sz="1050" spc="-8" dirty="0">
                  <a:solidFill>
                    <a:srgbClr val="175E54"/>
                  </a:solidFill>
                  <a:latin typeface="Corbel" panose="020B0503020204020204" pitchFamily="34" charset="0"/>
                  <a:cs typeface="Calibri"/>
                </a:rPr>
                <a:t>oo</a:t>
              </a:r>
              <a:r>
                <a:rPr sz="1050" spc="-11" dirty="0">
                  <a:solidFill>
                    <a:srgbClr val="175E54"/>
                  </a:solidFill>
                  <a:latin typeface="Corbel" panose="020B0503020204020204" pitchFamily="34" charset="0"/>
                  <a:cs typeface="Calibri"/>
                </a:rPr>
                <a:t>k</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sp>
          <p:nvSpPr>
            <p:cNvPr id="14" name="object 13">
              <a:extLst>
                <a:ext uri="{FF2B5EF4-FFF2-40B4-BE49-F238E27FC236}">
                  <a16:creationId xmlns:a16="http://schemas.microsoft.com/office/drawing/2014/main" id="{F73CA4E6-C56C-5510-E249-D4099B3136DB}"/>
                </a:ext>
              </a:extLst>
            </p:cNvPr>
            <p:cNvSpPr txBox="1"/>
            <p:nvPr/>
          </p:nvSpPr>
          <p:spPr>
            <a:xfrm>
              <a:off x="6881967" y="501777"/>
              <a:ext cx="419576" cy="388257"/>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l</a:t>
              </a:r>
              <a:r>
                <a:rPr sz="1050" spc="4" dirty="0">
                  <a:solidFill>
                    <a:srgbClr val="175E54"/>
                  </a:solidFill>
                  <a:latin typeface="Corbel" panose="020B0503020204020204" pitchFamily="34" charset="0"/>
                  <a:cs typeface="Calibri"/>
                </a:rPr>
                <a:t>a</a:t>
              </a:r>
              <a:r>
                <a:rPr sz="1050" spc="-4" dirty="0">
                  <a:solidFill>
                    <a:srgbClr val="175E54"/>
                  </a:solidFill>
                  <a:latin typeface="Corbel" panose="020B0503020204020204" pitchFamily="34" charset="0"/>
                  <a:cs typeface="Calibri"/>
                </a:rPr>
                <a:t>p</a:t>
              </a:r>
              <a:r>
                <a:rPr sz="1050" spc="-11" dirty="0">
                  <a:solidFill>
                    <a:srgbClr val="175E54"/>
                  </a:solidFill>
                  <a:latin typeface="Corbel" panose="020B0503020204020204" pitchFamily="34" charset="0"/>
                  <a:cs typeface="Calibri"/>
                </a:rPr>
                <a:t>t</a:t>
              </a:r>
              <a:r>
                <a:rPr sz="1050" spc="-8" dirty="0">
                  <a:solidFill>
                    <a:srgbClr val="175E54"/>
                  </a:solidFill>
                  <a:latin typeface="Corbel" panose="020B0503020204020204" pitchFamily="34" charset="0"/>
                  <a:cs typeface="Calibri"/>
                </a:rPr>
                <a:t>o</a:t>
              </a:r>
              <a:r>
                <a:rPr sz="1050" spc="-4" dirty="0">
                  <a:solidFill>
                    <a:srgbClr val="175E54"/>
                  </a:solidFill>
                  <a:latin typeface="Corbel" panose="020B0503020204020204" pitchFamily="34" charset="0"/>
                  <a:cs typeface="Calibri"/>
                </a:rPr>
                <a:t>p</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grpSp>
          <p:nvGrpSpPr>
            <p:cNvPr id="15" name="object 14">
              <a:extLst>
                <a:ext uri="{FF2B5EF4-FFF2-40B4-BE49-F238E27FC236}">
                  <a16:creationId xmlns:a16="http://schemas.microsoft.com/office/drawing/2014/main" id="{07618BAD-1880-7859-C9CE-12E10E3DE5DB}"/>
                </a:ext>
              </a:extLst>
            </p:cNvPr>
            <p:cNvGrpSpPr/>
            <p:nvPr/>
          </p:nvGrpSpPr>
          <p:grpSpPr>
            <a:xfrm>
              <a:off x="6138901" y="539455"/>
              <a:ext cx="1584960" cy="839153"/>
              <a:chOff x="8185201" y="719274"/>
              <a:chExt cx="2113280" cy="1118870"/>
            </a:xfrm>
          </p:grpSpPr>
          <p:sp>
            <p:nvSpPr>
              <p:cNvPr id="16" name="object 15">
                <a:extLst>
                  <a:ext uri="{FF2B5EF4-FFF2-40B4-BE49-F238E27FC236}">
                    <a16:creationId xmlns:a16="http://schemas.microsoft.com/office/drawing/2014/main" id="{D7D3356C-9DCB-B04B-F6FD-7436880A9C17}"/>
                  </a:ext>
                </a:extLst>
              </p:cNvPr>
              <p:cNvSpPr/>
              <p:nvPr/>
            </p:nvSpPr>
            <p:spPr>
              <a:xfrm>
                <a:off x="8561431" y="719274"/>
                <a:ext cx="76200" cy="293370"/>
              </a:xfrm>
              <a:custGeom>
                <a:avLst/>
                <a:gdLst/>
                <a:ahLst/>
                <a:cxnLst/>
                <a:rect l="l" t="t" r="r" b="b"/>
                <a:pathLst>
                  <a:path w="76200" h="293369">
                    <a:moveTo>
                      <a:pt x="33336" y="216655"/>
                    </a:moveTo>
                    <a:lnTo>
                      <a:pt x="0" y="216707"/>
                    </a:lnTo>
                    <a:lnTo>
                      <a:pt x="38218" y="292848"/>
                    </a:lnTo>
                    <a:lnTo>
                      <a:pt x="69841" y="229355"/>
                    </a:lnTo>
                    <a:lnTo>
                      <a:pt x="33356" y="229355"/>
                    </a:lnTo>
                    <a:lnTo>
                      <a:pt x="33336" y="216655"/>
                    </a:lnTo>
                    <a:close/>
                  </a:path>
                  <a:path w="76200" h="293369">
                    <a:moveTo>
                      <a:pt x="42861" y="216640"/>
                    </a:moveTo>
                    <a:lnTo>
                      <a:pt x="33336" y="216655"/>
                    </a:lnTo>
                    <a:lnTo>
                      <a:pt x="33356" y="229355"/>
                    </a:lnTo>
                    <a:lnTo>
                      <a:pt x="42881" y="229340"/>
                    </a:lnTo>
                    <a:lnTo>
                      <a:pt x="42861" y="216640"/>
                    </a:lnTo>
                    <a:close/>
                  </a:path>
                  <a:path w="76200" h="293369">
                    <a:moveTo>
                      <a:pt x="76200" y="216588"/>
                    </a:moveTo>
                    <a:lnTo>
                      <a:pt x="42861" y="216640"/>
                    </a:lnTo>
                    <a:lnTo>
                      <a:pt x="42881" y="229340"/>
                    </a:lnTo>
                    <a:lnTo>
                      <a:pt x="33356" y="229355"/>
                    </a:lnTo>
                    <a:lnTo>
                      <a:pt x="69841" y="229355"/>
                    </a:lnTo>
                    <a:lnTo>
                      <a:pt x="76200" y="216588"/>
                    </a:lnTo>
                    <a:close/>
                  </a:path>
                  <a:path w="76200" h="293369">
                    <a:moveTo>
                      <a:pt x="42524" y="0"/>
                    </a:moveTo>
                    <a:lnTo>
                      <a:pt x="32999" y="15"/>
                    </a:lnTo>
                    <a:lnTo>
                      <a:pt x="33336" y="216655"/>
                    </a:lnTo>
                    <a:lnTo>
                      <a:pt x="42861" y="216640"/>
                    </a:lnTo>
                    <a:lnTo>
                      <a:pt x="42524" y="0"/>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sp>
            <p:nvSpPr>
              <p:cNvPr id="17" name="object 16">
                <a:extLst>
                  <a:ext uri="{FF2B5EF4-FFF2-40B4-BE49-F238E27FC236}">
                    <a16:creationId xmlns:a16="http://schemas.microsoft.com/office/drawing/2014/main" id="{0367986B-D077-29AC-E209-B03836DA5B7C}"/>
                  </a:ext>
                </a:extLst>
              </p:cNvPr>
              <p:cNvSpPr/>
              <p:nvPr/>
            </p:nvSpPr>
            <p:spPr>
              <a:xfrm>
                <a:off x="8191551" y="1711511"/>
                <a:ext cx="336550" cy="0"/>
              </a:xfrm>
              <a:custGeom>
                <a:avLst/>
                <a:gdLst/>
                <a:ahLst/>
                <a:cxnLst/>
                <a:rect l="l" t="t" r="r" b="b"/>
                <a:pathLst>
                  <a:path w="336550">
                    <a:moveTo>
                      <a:pt x="0" y="0"/>
                    </a:moveTo>
                    <a:lnTo>
                      <a:pt x="336506"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18" name="object 17">
                <a:extLst>
                  <a:ext uri="{FF2B5EF4-FFF2-40B4-BE49-F238E27FC236}">
                    <a16:creationId xmlns:a16="http://schemas.microsoft.com/office/drawing/2014/main" id="{46F2F879-D123-EB66-88C3-B8CC432830EA}"/>
                  </a:ext>
                </a:extLst>
              </p:cNvPr>
              <p:cNvSpPr/>
              <p:nvPr/>
            </p:nvSpPr>
            <p:spPr>
              <a:xfrm>
                <a:off x="8191551" y="1716273"/>
                <a:ext cx="479425" cy="0"/>
              </a:xfrm>
              <a:custGeom>
                <a:avLst/>
                <a:gdLst/>
                <a:ahLst/>
                <a:cxnLst/>
                <a:rect l="l" t="t" r="r" b="b"/>
                <a:pathLst>
                  <a:path w="479425">
                    <a:moveTo>
                      <a:pt x="0" y="0"/>
                    </a:moveTo>
                    <a:lnTo>
                      <a:pt x="479204" y="0"/>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19" name="object 18">
                <a:extLst>
                  <a:ext uri="{FF2B5EF4-FFF2-40B4-BE49-F238E27FC236}">
                    <a16:creationId xmlns:a16="http://schemas.microsoft.com/office/drawing/2014/main" id="{0A52839E-F750-F781-9053-F608C5372B48}"/>
                  </a:ext>
                </a:extLst>
              </p:cNvPr>
              <p:cNvSpPr/>
              <p:nvPr/>
            </p:nvSpPr>
            <p:spPr>
              <a:xfrm>
                <a:off x="10098210" y="1711511"/>
                <a:ext cx="193675" cy="0"/>
              </a:xfrm>
              <a:custGeom>
                <a:avLst/>
                <a:gdLst/>
                <a:ahLst/>
                <a:cxnLst/>
                <a:rect l="l" t="t" r="r" b="b"/>
                <a:pathLst>
                  <a:path w="193675">
                    <a:moveTo>
                      <a:pt x="0" y="0"/>
                    </a:moveTo>
                    <a:lnTo>
                      <a:pt x="193322"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20" name="object 19">
                <a:extLst>
                  <a:ext uri="{FF2B5EF4-FFF2-40B4-BE49-F238E27FC236}">
                    <a16:creationId xmlns:a16="http://schemas.microsoft.com/office/drawing/2014/main" id="{5A6D7D52-1C88-91A2-960F-5867EB2C9A99}"/>
                  </a:ext>
                </a:extLst>
              </p:cNvPr>
              <p:cNvSpPr/>
              <p:nvPr/>
            </p:nvSpPr>
            <p:spPr>
              <a:xfrm>
                <a:off x="8191551" y="1716273"/>
                <a:ext cx="2100580" cy="6350"/>
              </a:xfrm>
              <a:custGeom>
                <a:avLst/>
                <a:gdLst/>
                <a:ahLst/>
                <a:cxnLst/>
                <a:rect l="l" t="t" r="r" b="b"/>
                <a:pathLst>
                  <a:path w="2100579" h="6350">
                    <a:moveTo>
                      <a:pt x="1906658" y="0"/>
                    </a:moveTo>
                    <a:lnTo>
                      <a:pt x="2099981" y="0"/>
                    </a:lnTo>
                  </a:path>
                  <a:path w="2100579" h="6350">
                    <a:moveTo>
                      <a:pt x="0" y="6288"/>
                    </a:moveTo>
                    <a:lnTo>
                      <a:pt x="2099981" y="6288"/>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21" name="object 20">
                <a:extLst>
                  <a:ext uri="{FF2B5EF4-FFF2-40B4-BE49-F238E27FC236}">
                    <a16:creationId xmlns:a16="http://schemas.microsoft.com/office/drawing/2014/main" id="{CF1D3F26-3BCE-1594-7029-B0C27ACEE9D4}"/>
                  </a:ext>
                </a:extLst>
              </p:cNvPr>
              <p:cNvSpPr/>
              <p:nvPr/>
            </p:nvSpPr>
            <p:spPr>
              <a:xfrm>
                <a:off x="8385361" y="1630302"/>
                <a:ext cx="143510" cy="87630"/>
              </a:xfrm>
              <a:custGeom>
                <a:avLst/>
                <a:gdLst/>
                <a:ahLst/>
                <a:cxnLst/>
                <a:rect l="l" t="t" r="r" b="b"/>
                <a:pathLst>
                  <a:path w="143509" h="87630">
                    <a:moveTo>
                      <a:pt x="143183" y="0"/>
                    </a:moveTo>
                    <a:lnTo>
                      <a:pt x="0" y="0"/>
                    </a:lnTo>
                    <a:lnTo>
                      <a:pt x="0" y="87496"/>
                    </a:lnTo>
                    <a:lnTo>
                      <a:pt x="143183" y="8749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2" name="object 21">
                <a:extLst>
                  <a:ext uri="{FF2B5EF4-FFF2-40B4-BE49-F238E27FC236}">
                    <a16:creationId xmlns:a16="http://schemas.microsoft.com/office/drawing/2014/main" id="{C43116D2-0394-BAE8-E2B2-1DF487D34A2B}"/>
                  </a:ext>
                </a:extLst>
              </p:cNvPr>
              <p:cNvSpPr/>
              <p:nvPr/>
            </p:nvSpPr>
            <p:spPr>
              <a:xfrm>
                <a:off x="8385361"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3" name="object 22">
                <a:extLst>
                  <a:ext uri="{FF2B5EF4-FFF2-40B4-BE49-F238E27FC236}">
                    <a16:creationId xmlns:a16="http://schemas.microsoft.com/office/drawing/2014/main" id="{16C3FAB2-83D3-02D5-40E9-87178CC3AFB6}"/>
                  </a:ext>
                </a:extLst>
              </p:cNvPr>
              <p:cNvSpPr/>
              <p:nvPr/>
            </p:nvSpPr>
            <p:spPr>
              <a:xfrm>
                <a:off x="8528058" y="1012122"/>
                <a:ext cx="143510" cy="706120"/>
              </a:xfrm>
              <a:custGeom>
                <a:avLst/>
                <a:gdLst/>
                <a:ahLst/>
                <a:cxnLst/>
                <a:rect l="l" t="t" r="r" b="b"/>
                <a:pathLst>
                  <a:path w="143509" h="706119">
                    <a:moveTo>
                      <a:pt x="143183" y="0"/>
                    </a:moveTo>
                    <a:lnTo>
                      <a:pt x="0" y="0"/>
                    </a:lnTo>
                    <a:lnTo>
                      <a:pt x="0" y="705676"/>
                    </a:lnTo>
                    <a:lnTo>
                      <a:pt x="143183" y="70567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4" name="object 23">
                <a:extLst>
                  <a:ext uri="{FF2B5EF4-FFF2-40B4-BE49-F238E27FC236}">
                    <a16:creationId xmlns:a16="http://schemas.microsoft.com/office/drawing/2014/main" id="{05E205CB-22EB-F588-2CC6-4F05B130ED2A}"/>
                  </a:ext>
                </a:extLst>
              </p:cNvPr>
              <p:cNvSpPr/>
              <p:nvPr/>
            </p:nvSpPr>
            <p:spPr>
              <a:xfrm>
                <a:off x="8528058" y="1012122"/>
                <a:ext cx="143510" cy="706120"/>
              </a:xfrm>
              <a:custGeom>
                <a:avLst/>
                <a:gdLst/>
                <a:ahLst/>
                <a:cxnLst/>
                <a:rect l="l" t="t" r="r" b="b"/>
                <a:pathLst>
                  <a:path w="143509" h="706119">
                    <a:moveTo>
                      <a:pt x="0" y="0"/>
                    </a:moveTo>
                    <a:lnTo>
                      <a:pt x="143184" y="0"/>
                    </a:lnTo>
                    <a:lnTo>
                      <a:pt x="143184" y="705676"/>
                    </a:lnTo>
                    <a:lnTo>
                      <a:pt x="0" y="70567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5" name="object 24">
                <a:extLst>
                  <a:ext uri="{FF2B5EF4-FFF2-40B4-BE49-F238E27FC236}">
                    <a16:creationId xmlns:a16="http://schemas.microsoft.com/office/drawing/2014/main" id="{04E53C9D-9A2B-2ACB-37DC-D96C7FBB208A}"/>
                  </a:ext>
                </a:extLst>
              </p:cNvPr>
              <p:cNvSpPr/>
              <p:nvPr/>
            </p:nvSpPr>
            <p:spPr>
              <a:xfrm>
                <a:off x="8670755" y="1535343"/>
                <a:ext cx="143510" cy="182880"/>
              </a:xfrm>
              <a:custGeom>
                <a:avLst/>
                <a:gdLst/>
                <a:ahLst/>
                <a:cxnLst/>
                <a:rect l="l" t="t" r="r" b="b"/>
                <a:pathLst>
                  <a:path w="143509" h="182880">
                    <a:moveTo>
                      <a:pt x="143183" y="0"/>
                    </a:moveTo>
                    <a:lnTo>
                      <a:pt x="0" y="0"/>
                    </a:lnTo>
                    <a:lnTo>
                      <a:pt x="0" y="182455"/>
                    </a:lnTo>
                    <a:lnTo>
                      <a:pt x="143183" y="182455"/>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6" name="object 25">
                <a:extLst>
                  <a:ext uri="{FF2B5EF4-FFF2-40B4-BE49-F238E27FC236}">
                    <a16:creationId xmlns:a16="http://schemas.microsoft.com/office/drawing/2014/main" id="{267903E6-C090-581A-A272-C7526C311746}"/>
                  </a:ext>
                </a:extLst>
              </p:cNvPr>
              <p:cNvSpPr/>
              <p:nvPr/>
            </p:nvSpPr>
            <p:spPr>
              <a:xfrm>
                <a:off x="8670755" y="1535343"/>
                <a:ext cx="143510" cy="182880"/>
              </a:xfrm>
              <a:custGeom>
                <a:avLst/>
                <a:gdLst/>
                <a:ahLst/>
                <a:cxnLst/>
                <a:rect l="l" t="t" r="r" b="b"/>
                <a:pathLst>
                  <a:path w="143509" h="182880">
                    <a:moveTo>
                      <a:pt x="0" y="0"/>
                    </a:moveTo>
                    <a:lnTo>
                      <a:pt x="143184" y="0"/>
                    </a:lnTo>
                    <a:lnTo>
                      <a:pt x="143184" y="182455"/>
                    </a:lnTo>
                    <a:lnTo>
                      <a:pt x="0" y="182455"/>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7" name="object 26">
                <a:extLst>
                  <a:ext uri="{FF2B5EF4-FFF2-40B4-BE49-F238E27FC236}">
                    <a16:creationId xmlns:a16="http://schemas.microsoft.com/office/drawing/2014/main" id="{E1DCBDE3-6F0C-2E76-B9C4-2F2969B4115F}"/>
                  </a:ext>
                </a:extLst>
              </p:cNvPr>
              <p:cNvSpPr/>
              <p:nvPr/>
            </p:nvSpPr>
            <p:spPr>
              <a:xfrm>
                <a:off x="8813451"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8" name="object 27">
                <a:extLst>
                  <a:ext uri="{FF2B5EF4-FFF2-40B4-BE49-F238E27FC236}">
                    <a16:creationId xmlns:a16="http://schemas.microsoft.com/office/drawing/2014/main" id="{C2833DC6-8054-53AE-45E9-F84D1148BB3B}"/>
                  </a:ext>
                </a:extLst>
              </p:cNvPr>
              <p:cNvSpPr/>
              <p:nvPr/>
            </p:nvSpPr>
            <p:spPr>
              <a:xfrm>
                <a:off x="8813451" y="1427091"/>
                <a:ext cx="143510" cy="290830"/>
              </a:xfrm>
              <a:custGeom>
                <a:avLst/>
                <a:gdLst/>
                <a:ahLst/>
                <a:cxnLst/>
                <a:rect l="l" t="t" r="r" b="b"/>
                <a:pathLst>
                  <a:path w="143509" h="290830">
                    <a:moveTo>
                      <a:pt x="0" y="0"/>
                    </a:moveTo>
                    <a:lnTo>
                      <a:pt x="143184" y="0"/>
                    </a:lnTo>
                    <a:lnTo>
                      <a:pt x="143184" y="290707"/>
                    </a:lnTo>
                    <a:lnTo>
                      <a:pt x="0" y="290707"/>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9" name="object 28">
                <a:extLst>
                  <a:ext uri="{FF2B5EF4-FFF2-40B4-BE49-F238E27FC236}">
                    <a16:creationId xmlns:a16="http://schemas.microsoft.com/office/drawing/2014/main" id="{D2FFBA68-8B70-810E-BF8E-A5ABD9FCD255}"/>
                  </a:ext>
                </a:extLst>
              </p:cNvPr>
              <p:cNvSpPr/>
              <p:nvPr/>
            </p:nvSpPr>
            <p:spPr>
              <a:xfrm>
                <a:off x="8956149" y="1630302"/>
                <a:ext cx="143510" cy="87630"/>
              </a:xfrm>
              <a:custGeom>
                <a:avLst/>
                <a:gdLst/>
                <a:ahLst/>
                <a:cxnLst/>
                <a:rect l="l" t="t" r="r" b="b"/>
                <a:pathLst>
                  <a:path w="143509" h="87630">
                    <a:moveTo>
                      <a:pt x="143184" y="0"/>
                    </a:moveTo>
                    <a:lnTo>
                      <a:pt x="0" y="0"/>
                    </a:lnTo>
                    <a:lnTo>
                      <a:pt x="0" y="87496"/>
                    </a:lnTo>
                    <a:lnTo>
                      <a:pt x="143184" y="87496"/>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0" name="object 29">
                <a:extLst>
                  <a:ext uri="{FF2B5EF4-FFF2-40B4-BE49-F238E27FC236}">
                    <a16:creationId xmlns:a16="http://schemas.microsoft.com/office/drawing/2014/main" id="{23D4987A-C15C-6BB4-B390-F7D3F23D0F0B}"/>
                  </a:ext>
                </a:extLst>
              </p:cNvPr>
              <p:cNvSpPr/>
              <p:nvPr/>
            </p:nvSpPr>
            <p:spPr>
              <a:xfrm>
                <a:off x="8956149"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1" name="object 30">
                <a:extLst>
                  <a:ext uri="{FF2B5EF4-FFF2-40B4-BE49-F238E27FC236}">
                    <a16:creationId xmlns:a16="http://schemas.microsoft.com/office/drawing/2014/main" id="{222D58FD-38BF-0332-B1DB-3D9B3CF8C324}"/>
                  </a:ext>
                </a:extLst>
              </p:cNvPr>
              <p:cNvSpPr/>
              <p:nvPr/>
            </p:nvSpPr>
            <p:spPr>
              <a:xfrm>
                <a:off x="9098846" y="1403269"/>
                <a:ext cx="143510" cy="314960"/>
              </a:xfrm>
              <a:custGeom>
                <a:avLst/>
                <a:gdLst/>
                <a:ahLst/>
                <a:cxnLst/>
                <a:rect l="l" t="t" r="r" b="b"/>
                <a:pathLst>
                  <a:path w="143509" h="314960">
                    <a:moveTo>
                      <a:pt x="143184" y="0"/>
                    </a:moveTo>
                    <a:lnTo>
                      <a:pt x="0" y="0"/>
                    </a:lnTo>
                    <a:lnTo>
                      <a:pt x="0" y="314529"/>
                    </a:lnTo>
                    <a:lnTo>
                      <a:pt x="143184" y="314529"/>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 name="object 31">
                <a:extLst>
                  <a:ext uri="{FF2B5EF4-FFF2-40B4-BE49-F238E27FC236}">
                    <a16:creationId xmlns:a16="http://schemas.microsoft.com/office/drawing/2014/main" id="{3D9B550C-5C5C-EA2A-19CB-C55D3B55D6BB}"/>
                  </a:ext>
                </a:extLst>
              </p:cNvPr>
              <p:cNvSpPr/>
              <p:nvPr/>
            </p:nvSpPr>
            <p:spPr>
              <a:xfrm>
                <a:off x="9098846" y="1403269"/>
                <a:ext cx="143510" cy="314960"/>
              </a:xfrm>
              <a:custGeom>
                <a:avLst/>
                <a:gdLst/>
                <a:ahLst/>
                <a:cxnLst/>
                <a:rect l="l" t="t" r="r" b="b"/>
                <a:pathLst>
                  <a:path w="143509" h="314960">
                    <a:moveTo>
                      <a:pt x="0" y="0"/>
                    </a:moveTo>
                    <a:lnTo>
                      <a:pt x="143184" y="0"/>
                    </a:lnTo>
                    <a:lnTo>
                      <a:pt x="143184" y="314529"/>
                    </a:lnTo>
                    <a:lnTo>
                      <a:pt x="0" y="3145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 name="object 32">
                <a:extLst>
                  <a:ext uri="{FF2B5EF4-FFF2-40B4-BE49-F238E27FC236}">
                    <a16:creationId xmlns:a16="http://schemas.microsoft.com/office/drawing/2014/main" id="{A94D29D5-EBE0-DE37-DF75-D415B4711DCD}"/>
                  </a:ext>
                </a:extLst>
              </p:cNvPr>
              <p:cNvSpPr/>
              <p:nvPr/>
            </p:nvSpPr>
            <p:spPr>
              <a:xfrm>
                <a:off x="9241543"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 name="object 33">
                <a:extLst>
                  <a:ext uri="{FF2B5EF4-FFF2-40B4-BE49-F238E27FC236}">
                    <a16:creationId xmlns:a16="http://schemas.microsoft.com/office/drawing/2014/main" id="{86A79D9C-D422-35BB-E99D-155AFD230793}"/>
                  </a:ext>
                </a:extLst>
              </p:cNvPr>
              <p:cNvSpPr/>
              <p:nvPr/>
            </p:nvSpPr>
            <p:spPr>
              <a:xfrm>
                <a:off x="9241543" y="1427091"/>
                <a:ext cx="143510" cy="290830"/>
              </a:xfrm>
              <a:custGeom>
                <a:avLst/>
                <a:gdLst/>
                <a:ahLst/>
                <a:cxnLst/>
                <a:rect l="l" t="t" r="r" b="b"/>
                <a:pathLst>
                  <a:path w="143509" h="290830">
                    <a:moveTo>
                      <a:pt x="0" y="0"/>
                    </a:moveTo>
                    <a:lnTo>
                      <a:pt x="143184" y="0"/>
                    </a:lnTo>
                    <a:lnTo>
                      <a:pt x="143184" y="290708"/>
                    </a:lnTo>
                    <a:lnTo>
                      <a:pt x="0" y="290708"/>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5" name="object 34">
                <a:extLst>
                  <a:ext uri="{FF2B5EF4-FFF2-40B4-BE49-F238E27FC236}">
                    <a16:creationId xmlns:a16="http://schemas.microsoft.com/office/drawing/2014/main" id="{C9F9BACB-8C1C-F335-A1BE-D25A26F84721}"/>
                  </a:ext>
                </a:extLst>
              </p:cNvPr>
              <p:cNvSpPr/>
              <p:nvPr/>
            </p:nvSpPr>
            <p:spPr>
              <a:xfrm>
                <a:off x="9526937" y="1585520"/>
                <a:ext cx="143510" cy="132715"/>
              </a:xfrm>
              <a:custGeom>
                <a:avLst/>
                <a:gdLst/>
                <a:ahLst/>
                <a:cxnLst/>
                <a:rect l="l" t="t" r="r" b="b"/>
                <a:pathLst>
                  <a:path w="143509" h="132714">
                    <a:moveTo>
                      <a:pt x="143183" y="0"/>
                    </a:moveTo>
                    <a:lnTo>
                      <a:pt x="0" y="0"/>
                    </a:lnTo>
                    <a:lnTo>
                      <a:pt x="0" y="132279"/>
                    </a:lnTo>
                    <a:lnTo>
                      <a:pt x="143183" y="132279"/>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6" name="object 35">
                <a:extLst>
                  <a:ext uri="{FF2B5EF4-FFF2-40B4-BE49-F238E27FC236}">
                    <a16:creationId xmlns:a16="http://schemas.microsoft.com/office/drawing/2014/main" id="{6921B33C-19F6-9C97-03F2-5299DA553437}"/>
                  </a:ext>
                </a:extLst>
              </p:cNvPr>
              <p:cNvSpPr/>
              <p:nvPr/>
            </p:nvSpPr>
            <p:spPr>
              <a:xfrm>
                <a:off x="9526937" y="1585520"/>
                <a:ext cx="143510" cy="132715"/>
              </a:xfrm>
              <a:custGeom>
                <a:avLst/>
                <a:gdLst/>
                <a:ahLst/>
                <a:cxnLst/>
                <a:rect l="l" t="t" r="r" b="b"/>
                <a:pathLst>
                  <a:path w="143509" h="132714">
                    <a:moveTo>
                      <a:pt x="0" y="0"/>
                    </a:moveTo>
                    <a:lnTo>
                      <a:pt x="143184" y="0"/>
                    </a:lnTo>
                    <a:lnTo>
                      <a:pt x="143184" y="132279"/>
                    </a:lnTo>
                    <a:lnTo>
                      <a:pt x="0" y="13227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7" name="object 36">
                <a:extLst>
                  <a:ext uri="{FF2B5EF4-FFF2-40B4-BE49-F238E27FC236}">
                    <a16:creationId xmlns:a16="http://schemas.microsoft.com/office/drawing/2014/main" id="{9C6C0A74-FB04-2DE7-B08D-C9075845B58D}"/>
                  </a:ext>
                </a:extLst>
              </p:cNvPr>
              <p:cNvSpPr/>
              <p:nvPr/>
            </p:nvSpPr>
            <p:spPr>
              <a:xfrm>
                <a:off x="9669635" y="1479669"/>
                <a:ext cx="143510" cy="238125"/>
              </a:xfrm>
              <a:custGeom>
                <a:avLst/>
                <a:gdLst/>
                <a:ahLst/>
                <a:cxnLst/>
                <a:rect l="l" t="t" r="r" b="b"/>
                <a:pathLst>
                  <a:path w="143509" h="238125">
                    <a:moveTo>
                      <a:pt x="143183" y="0"/>
                    </a:moveTo>
                    <a:lnTo>
                      <a:pt x="0" y="0"/>
                    </a:lnTo>
                    <a:lnTo>
                      <a:pt x="0" y="238130"/>
                    </a:lnTo>
                    <a:lnTo>
                      <a:pt x="143183" y="2381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8" name="object 37">
                <a:extLst>
                  <a:ext uri="{FF2B5EF4-FFF2-40B4-BE49-F238E27FC236}">
                    <a16:creationId xmlns:a16="http://schemas.microsoft.com/office/drawing/2014/main" id="{436880A2-4C6B-00BD-C323-89A49837A427}"/>
                  </a:ext>
                </a:extLst>
              </p:cNvPr>
              <p:cNvSpPr/>
              <p:nvPr/>
            </p:nvSpPr>
            <p:spPr>
              <a:xfrm>
                <a:off x="9669635" y="1479669"/>
                <a:ext cx="143510" cy="238125"/>
              </a:xfrm>
              <a:custGeom>
                <a:avLst/>
                <a:gdLst/>
                <a:ahLst/>
                <a:cxnLst/>
                <a:rect l="l" t="t" r="r" b="b"/>
                <a:pathLst>
                  <a:path w="143509" h="238125">
                    <a:moveTo>
                      <a:pt x="0" y="0"/>
                    </a:moveTo>
                    <a:lnTo>
                      <a:pt x="143184" y="0"/>
                    </a:lnTo>
                    <a:lnTo>
                      <a:pt x="143184" y="238129"/>
                    </a:lnTo>
                    <a:lnTo>
                      <a:pt x="0" y="2381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9" name="object 38">
                <a:extLst>
                  <a:ext uri="{FF2B5EF4-FFF2-40B4-BE49-F238E27FC236}">
                    <a16:creationId xmlns:a16="http://schemas.microsoft.com/office/drawing/2014/main" id="{0FEBF1E1-73D6-79E3-2D6C-622816881472}"/>
                  </a:ext>
                </a:extLst>
              </p:cNvPr>
              <p:cNvSpPr/>
              <p:nvPr/>
            </p:nvSpPr>
            <p:spPr>
              <a:xfrm>
                <a:off x="9812332" y="1396268"/>
                <a:ext cx="143510" cy="321945"/>
              </a:xfrm>
              <a:custGeom>
                <a:avLst/>
                <a:gdLst/>
                <a:ahLst/>
                <a:cxnLst/>
                <a:rect l="l" t="t" r="r" b="b"/>
                <a:pathLst>
                  <a:path w="143509" h="321944">
                    <a:moveTo>
                      <a:pt x="143183" y="0"/>
                    </a:moveTo>
                    <a:lnTo>
                      <a:pt x="0" y="0"/>
                    </a:lnTo>
                    <a:lnTo>
                      <a:pt x="0" y="321530"/>
                    </a:lnTo>
                    <a:lnTo>
                      <a:pt x="143183" y="3215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40" name="object 39">
                <a:extLst>
                  <a:ext uri="{FF2B5EF4-FFF2-40B4-BE49-F238E27FC236}">
                    <a16:creationId xmlns:a16="http://schemas.microsoft.com/office/drawing/2014/main" id="{130C8D2D-5903-DCB6-C3C4-660F42BB2479}"/>
                  </a:ext>
                </a:extLst>
              </p:cNvPr>
              <p:cNvSpPr/>
              <p:nvPr/>
            </p:nvSpPr>
            <p:spPr>
              <a:xfrm>
                <a:off x="9812332" y="1396268"/>
                <a:ext cx="143510" cy="321945"/>
              </a:xfrm>
              <a:custGeom>
                <a:avLst/>
                <a:gdLst/>
                <a:ahLst/>
                <a:cxnLst/>
                <a:rect l="l" t="t" r="r" b="b"/>
                <a:pathLst>
                  <a:path w="143509" h="321944">
                    <a:moveTo>
                      <a:pt x="0" y="0"/>
                    </a:moveTo>
                    <a:lnTo>
                      <a:pt x="143184" y="0"/>
                    </a:lnTo>
                    <a:lnTo>
                      <a:pt x="143184" y="321531"/>
                    </a:lnTo>
                    <a:lnTo>
                      <a:pt x="0" y="32153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41" name="object 40">
                <a:extLst>
                  <a:ext uri="{FF2B5EF4-FFF2-40B4-BE49-F238E27FC236}">
                    <a16:creationId xmlns:a16="http://schemas.microsoft.com/office/drawing/2014/main" id="{8589FEB8-862E-A1DA-61B7-E7D07B0113D9}"/>
                  </a:ext>
                </a:extLst>
              </p:cNvPr>
              <p:cNvSpPr/>
              <p:nvPr/>
            </p:nvSpPr>
            <p:spPr>
              <a:xfrm>
                <a:off x="9955026" y="1661887"/>
                <a:ext cx="143510" cy="56515"/>
              </a:xfrm>
              <a:custGeom>
                <a:avLst/>
                <a:gdLst/>
                <a:ahLst/>
                <a:cxnLst/>
                <a:rect l="l" t="t" r="r" b="b"/>
                <a:pathLst>
                  <a:path w="143509" h="56514">
                    <a:moveTo>
                      <a:pt x="143183" y="0"/>
                    </a:moveTo>
                    <a:lnTo>
                      <a:pt x="0" y="0"/>
                    </a:lnTo>
                    <a:lnTo>
                      <a:pt x="0" y="55911"/>
                    </a:lnTo>
                    <a:lnTo>
                      <a:pt x="143183" y="55911"/>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42" name="object 41">
                <a:extLst>
                  <a:ext uri="{FF2B5EF4-FFF2-40B4-BE49-F238E27FC236}">
                    <a16:creationId xmlns:a16="http://schemas.microsoft.com/office/drawing/2014/main" id="{AFCD7BC4-2118-382B-780D-9F810EFA1DD0}"/>
                  </a:ext>
                </a:extLst>
              </p:cNvPr>
              <p:cNvSpPr/>
              <p:nvPr/>
            </p:nvSpPr>
            <p:spPr>
              <a:xfrm>
                <a:off x="9955026" y="1661887"/>
                <a:ext cx="143510" cy="56515"/>
              </a:xfrm>
              <a:custGeom>
                <a:avLst/>
                <a:gdLst/>
                <a:ahLst/>
                <a:cxnLst/>
                <a:rect l="l" t="t" r="r" b="b"/>
                <a:pathLst>
                  <a:path w="143509" h="56514">
                    <a:moveTo>
                      <a:pt x="0" y="0"/>
                    </a:moveTo>
                    <a:lnTo>
                      <a:pt x="143184" y="0"/>
                    </a:lnTo>
                    <a:lnTo>
                      <a:pt x="143184" y="55911"/>
                    </a:lnTo>
                    <a:lnTo>
                      <a:pt x="0" y="5591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43" name="object 42">
                <a:extLst>
                  <a:ext uri="{FF2B5EF4-FFF2-40B4-BE49-F238E27FC236}">
                    <a16:creationId xmlns:a16="http://schemas.microsoft.com/office/drawing/2014/main" id="{FD881431-047E-3B99-EFDD-B3AE61539168}"/>
                  </a:ext>
                </a:extLst>
              </p:cNvPr>
              <p:cNvSpPr/>
              <p:nvPr/>
            </p:nvSpPr>
            <p:spPr>
              <a:xfrm>
                <a:off x="8385361" y="1761524"/>
                <a:ext cx="1713230" cy="76200"/>
              </a:xfrm>
              <a:custGeom>
                <a:avLst/>
                <a:gdLst/>
                <a:ahLst/>
                <a:cxnLst/>
                <a:rect l="l" t="t" r="r" b="b"/>
                <a:pathLst>
                  <a:path w="1713229" h="76200">
                    <a:moveTo>
                      <a:pt x="76200" y="0"/>
                    </a:moveTo>
                    <a:lnTo>
                      <a:pt x="0" y="38100"/>
                    </a:lnTo>
                    <a:lnTo>
                      <a:pt x="76200" y="76200"/>
                    </a:lnTo>
                    <a:lnTo>
                      <a:pt x="76200" y="47625"/>
                    </a:lnTo>
                    <a:lnTo>
                      <a:pt x="63500" y="47625"/>
                    </a:lnTo>
                    <a:lnTo>
                      <a:pt x="63500" y="28575"/>
                    </a:lnTo>
                    <a:lnTo>
                      <a:pt x="76200" y="28575"/>
                    </a:lnTo>
                    <a:lnTo>
                      <a:pt x="76200" y="0"/>
                    </a:lnTo>
                    <a:close/>
                  </a:path>
                  <a:path w="1713229" h="76200">
                    <a:moveTo>
                      <a:pt x="1636649" y="0"/>
                    </a:moveTo>
                    <a:lnTo>
                      <a:pt x="1636649" y="76200"/>
                    </a:lnTo>
                    <a:lnTo>
                      <a:pt x="1693799" y="47625"/>
                    </a:lnTo>
                    <a:lnTo>
                      <a:pt x="1649349" y="47625"/>
                    </a:lnTo>
                    <a:lnTo>
                      <a:pt x="1649349" y="28575"/>
                    </a:lnTo>
                    <a:lnTo>
                      <a:pt x="1693799" y="28575"/>
                    </a:lnTo>
                    <a:lnTo>
                      <a:pt x="1636649" y="0"/>
                    </a:lnTo>
                    <a:close/>
                  </a:path>
                  <a:path w="1713229" h="76200">
                    <a:moveTo>
                      <a:pt x="76200" y="28575"/>
                    </a:moveTo>
                    <a:lnTo>
                      <a:pt x="63500" y="28575"/>
                    </a:lnTo>
                    <a:lnTo>
                      <a:pt x="63500" y="47625"/>
                    </a:lnTo>
                    <a:lnTo>
                      <a:pt x="76200" y="47625"/>
                    </a:lnTo>
                    <a:lnTo>
                      <a:pt x="76200" y="28575"/>
                    </a:lnTo>
                    <a:close/>
                  </a:path>
                  <a:path w="1713229" h="76200">
                    <a:moveTo>
                      <a:pt x="1636649" y="28575"/>
                    </a:moveTo>
                    <a:lnTo>
                      <a:pt x="76200" y="28575"/>
                    </a:lnTo>
                    <a:lnTo>
                      <a:pt x="76200" y="47625"/>
                    </a:lnTo>
                    <a:lnTo>
                      <a:pt x="1636649" y="47625"/>
                    </a:lnTo>
                    <a:lnTo>
                      <a:pt x="1636649" y="28575"/>
                    </a:lnTo>
                    <a:close/>
                  </a:path>
                  <a:path w="1713229" h="76200">
                    <a:moveTo>
                      <a:pt x="1693799" y="28575"/>
                    </a:moveTo>
                    <a:lnTo>
                      <a:pt x="1649349" y="28575"/>
                    </a:lnTo>
                    <a:lnTo>
                      <a:pt x="1649349" y="47625"/>
                    </a:lnTo>
                    <a:lnTo>
                      <a:pt x="1693799" y="47625"/>
                    </a:lnTo>
                    <a:lnTo>
                      <a:pt x="1712849" y="38100"/>
                    </a:lnTo>
                    <a:lnTo>
                      <a:pt x="1693799" y="28575"/>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pic>
            <p:nvPicPr>
              <p:cNvPr id="44" name="object 43">
                <a:extLst>
                  <a:ext uri="{FF2B5EF4-FFF2-40B4-BE49-F238E27FC236}">
                    <a16:creationId xmlns:a16="http://schemas.microsoft.com/office/drawing/2014/main" id="{A629FD52-8190-6C2D-F8C8-F0AD69A1EE94}"/>
                  </a:ext>
                </a:extLst>
              </p:cNvPr>
              <p:cNvPicPr/>
              <p:nvPr/>
            </p:nvPicPr>
            <p:blipFill>
              <a:blip r:embed="rId6" cstate="print"/>
              <a:stretch>
                <a:fillRect/>
              </a:stretch>
            </p:blipFill>
            <p:spPr>
              <a:xfrm>
                <a:off x="9417733" y="954994"/>
                <a:ext cx="76200" cy="233111"/>
              </a:xfrm>
              <a:prstGeom prst="rect">
                <a:avLst/>
              </a:prstGeom>
            </p:spPr>
          </p:pic>
        </p:grpSp>
        <p:grpSp>
          <p:nvGrpSpPr>
            <p:cNvPr id="45" name="object 44">
              <a:extLst>
                <a:ext uri="{FF2B5EF4-FFF2-40B4-BE49-F238E27FC236}">
                  <a16:creationId xmlns:a16="http://schemas.microsoft.com/office/drawing/2014/main" id="{8724BF40-20EB-682D-3D48-B190D2602093}"/>
                </a:ext>
              </a:extLst>
            </p:cNvPr>
            <p:cNvGrpSpPr/>
            <p:nvPr/>
          </p:nvGrpSpPr>
          <p:grpSpPr>
            <a:xfrm>
              <a:off x="3601684" y="1437969"/>
              <a:ext cx="3835718" cy="2800350"/>
              <a:chOff x="4802246" y="1917292"/>
              <a:chExt cx="5114290" cy="3733800"/>
            </a:xfrm>
          </p:grpSpPr>
          <p:pic>
            <p:nvPicPr>
              <p:cNvPr id="46" name="object 45">
                <a:extLst>
                  <a:ext uri="{FF2B5EF4-FFF2-40B4-BE49-F238E27FC236}">
                    <a16:creationId xmlns:a16="http://schemas.microsoft.com/office/drawing/2014/main" id="{52E6EE20-2936-AEE2-B3D3-BB9456B314DD}"/>
                  </a:ext>
                </a:extLst>
              </p:cNvPr>
              <p:cNvPicPr/>
              <p:nvPr/>
            </p:nvPicPr>
            <p:blipFill>
              <a:blip r:embed="rId7" cstate="print"/>
              <a:stretch>
                <a:fillRect/>
              </a:stretch>
            </p:blipFill>
            <p:spPr>
              <a:xfrm>
                <a:off x="6836763" y="4556794"/>
                <a:ext cx="335875" cy="208242"/>
              </a:xfrm>
              <a:prstGeom prst="rect">
                <a:avLst/>
              </a:prstGeom>
            </p:spPr>
          </p:pic>
          <p:pic>
            <p:nvPicPr>
              <p:cNvPr id="47" name="object 46">
                <a:extLst>
                  <a:ext uri="{FF2B5EF4-FFF2-40B4-BE49-F238E27FC236}">
                    <a16:creationId xmlns:a16="http://schemas.microsoft.com/office/drawing/2014/main" id="{CEBEBAA0-DF4D-70AF-06C9-D1524FF03135}"/>
                  </a:ext>
                </a:extLst>
              </p:cNvPr>
              <p:cNvPicPr/>
              <p:nvPr/>
            </p:nvPicPr>
            <p:blipFill>
              <a:blip r:embed="rId8" cstate="print"/>
              <a:stretch>
                <a:fillRect/>
              </a:stretch>
            </p:blipFill>
            <p:spPr>
              <a:xfrm>
                <a:off x="7312567" y="4328914"/>
                <a:ext cx="165353" cy="157194"/>
              </a:xfrm>
              <a:prstGeom prst="rect">
                <a:avLst/>
              </a:prstGeom>
            </p:spPr>
          </p:pic>
          <p:pic>
            <p:nvPicPr>
              <p:cNvPr id="48" name="object 47">
                <a:extLst>
                  <a:ext uri="{FF2B5EF4-FFF2-40B4-BE49-F238E27FC236}">
                    <a16:creationId xmlns:a16="http://schemas.microsoft.com/office/drawing/2014/main" id="{6FD065CC-858E-588B-512C-842911EBD79D}"/>
                  </a:ext>
                </a:extLst>
              </p:cNvPr>
              <p:cNvPicPr/>
              <p:nvPr/>
            </p:nvPicPr>
            <p:blipFill>
              <a:blip r:embed="rId9" cstate="print"/>
              <a:stretch>
                <a:fillRect/>
              </a:stretch>
            </p:blipFill>
            <p:spPr>
              <a:xfrm>
                <a:off x="7312567" y="4536130"/>
                <a:ext cx="165353" cy="157194"/>
              </a:xfrm>
              <a:prstGeom prst="rect">
                <a:avLst/>
              </a:prstGeom>
            </p:spPr>
          </p:pic>
          <p:pic>
            <p:nvPicPr>
              <p:cNvPr id="49" name="object 48">
                <a:extLst>
                  <a:ext uri="{FF2B5EF4-FFF2-40B4-BE49-F238E27FC236}">
                    <a16:creationId xmlns:a16="http://schemas.microsoft.com/office/drawing/2014/main" id="{6257626C-D5F5-A32B-BF70-BD5599AF8C09}"/>
                  </a:ext>
                </a:extLst>
              </p:cNvPr>
              <p:cNvPicPr/>
              <p:nvPr/>
            </p:nvPicPr>
            <p:blipFill>
              <a:blip r:embed="rId8" cstate="print"/>
              <a:stretch>
                <a:fillRect/>
              </a:stretch>
            </p:blipFill>
            <p:spPr>
              <a:xfrm>
                <a:off x="7312567" y="4743345"/>
                <a:ext cx="165353" cy="157194"/>
              </a:xfrm>
              <a:prstGeom prst="rect">
                <a:avLst/>
              </a:prstGeom>
            </p:spPr>
          </p:pic>
          <p:pic>
            <p:nvPicPr>
              <p:cNvPr id="50" name="object 49">
                <a:extLst>
                  <a:ext uri="{FF2B5EF4-FFF2-40B4-BE49-F238E27FC236}">
                    <a16:creationId xmlns:a16="http://schemas.microsoft.com/office/drawing/2014/main" id="{5F2FC7B2-37BE-6537-D9CD-EAE3C8D75D78}"/>
                  </a:ext>
                </a:extLst>
              </p:cNvPr>
              <p:cNvPicPr/>
              <p:nvPr/>
            </p:nvPicPr>
            <p:blipFill>
              <a:blip r:embed="rId9" cstate="print"/>
              <a:stretch>
                <a:fillRect/>
              </a:stretch>
            </p:blipFill>
            <p:spPr>
              <a:xfrm>
                <a:off x="7312567" y="4950561"/>
                <a:ext cx="165353" cy="157194"/>
              </a:xfrm>
              <a:prstGeom prst="rect">
                <a:avLst/>
              </a:prstGeom>
            </p:spPr>
          </p:pic>
          <p:sp>
            <p:nvSpPr>
              <p:cNvPr id="51" name="object 50">
                <a:extLst>
                  <a:ext uri="{FF2B5EF4-FFF2-40B4-BE49-F238E27FC236}">
                    <a16:creationId xmlns:a16="http://schemas.microsoft.com/office/drawing/2014/main" id="{F599804E-8736-BAE5-493A-FF150EC0794B}"/>
                  </a:ext>
                </a:extLst>
              </p:cNvPr>
              <p:cNvSpPr/>
              <p:nvPr/>
            </p:nvSpPr>
            <p:spPr>
              <a:xfrm>
                <a:off x="7206876" y="4246573"/>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52" name="object 51">
                <a:extLst>
                  <a:ext uri="{FF2B5EF4-FFF2-40B4-BE49-F238E27FC236}">
                    <a16:creationId xmlns:a16="http://schemas.microsoft.com/office/drawing/2014/main" id="{9DB59967-D645-D554-0821-21BFCDAB5326}"/>
                  </a:ext>
                </a:extLst>
              </p:cNvPr>
              <p:cNvSpPr/>
              <p:nvPr/>
            </p:nvSpPr>
            <p:spPr>
              <a:xfrm>
                <a:off x="7334429" y="5203133"/>
                <a:ext cx="111125" cy="438150"/>
              </a:xfrm>
              <a:custGeom>
                <a:avLst/>
                <a:gdLst/>
                <a:ahLst/>
                <a:cxnLst/>
                <a:rect l="l" t="t" r="r" b="b"/>
                <a:pathLst>
                  <a:path w="111125" h="438150">
                    <a:moveTo>
                      <a:pt x="55327" y="37807"/>
                    </a:moveTo>
                    <a:lnTo>
                      <a:pt x="45802" y="54135"/>
                    </a:lnTo>
                    <a:lnTo>
                      <a:pt x="45802" y="438106"/>
                    </a:lnTo>
                    <a:lnTo>
                      <a:pt x="64852" y="438106"/>
                    </a:lnTo>
                    <a:lnTo>
                      <a:pt x="64852" y="54135"/>
                    </a:lnTo>
                    <a:lnTo>
                      <a:pt x="55327" y="37807"/>
                    </a:lnTo>
                    <a:close/>
                  </a:path>
                  <a:path w="111125" h="438150">
                    <a:moveTo>
                      <a:pt x="55327" y="0"/>
                    </a:moveTo>
                    <a:lnTo>
                      <a:pt x="0" y="94848"/>
                    </a:lnTo>
                    <a:lnTo>
                      <a:pt x="1533" y="100680"/>
                    </a:lnTo>
                    <a:lnTo>
                      <a:pt x="10621" y="105981"/>
                    </a:lnTo>
                    <a:lnTo>
                      <a:pt x="16453" y="104446"/>
                    </a:lnTo>
                    <a:lnTo>
                      <a:pt x="45802" y="54136"/>
                    </a:lnTo>
                    <a:lnTo>
                      <a:pt x="45802" y="18903"/>
                    </a:lnTo>
                    <a:lnTo>
                      <a:pt x="66354" y="18903"/>
                    </a:lnTo>
                    <a:lnTo>
                      <a:pt x="55327" y="0"/>
                    </a:lnTo>
                    <a:close/>
                  </a:path>
                  <a:path w="111125" h="438150">
                    <a:moveTo>
                      <a:pt x="66354" y="18903"/>
                    </a:moveTo>
                    <a:lnTo>
                      <a:pt x="64852" y="18903"/>
                    </a:lnTo>
                    <a:lnTo>
                      <a:pt x="64852" y="54136"/>
                    </a:lnTo>
                    <a:lnTo>
                      <a:pt x="94200" y="104447"/>
                    </a:lnTo>
                    <a:lnTo>
                      <a:pt x="100032" y="105981"/>
                    </a:lnTo>
                    <a:lnTo>
                      <a:pt x="109120" y="100680"/>
                    </a:lnTo>
                    <a:lnTo>
                      <a:pt x="110655" y="94847"/>
                    </a:lnTo>
                    <a:lnTo>
                      <a:pt x="66354" y="18903"/>
                    </a:lnTo>
                    <a:close/>
                  </a:path>
                  <a:path w="111125" h="438150">
                    <a:moveTo>
                      <a:pt x="64852" y="18903"/>
                    </a:moveTo>
                    <a:lnTo>
                      <a:pt x="45802" y="18903"/>
                    </a:lnTo>
                    <a:lnTo>
                      <a:pt x="45802" y="54136"/>
                    </a:lnTo>
                    <a:lnTo>
                      <a:pt x="55327" y="37807"/>
                    </a:lnTo>
                    <a:lnTo>
                      <a:pt x="47100" y="23703"/>
                    </a:lnTo>
                    <a:lnTo>
                      <a:pt x="64852" y="23703"/>
                    </a:lnTo>
                    <a:lnTo>
                      <a:pt x="64852" y="18903"/>
                    </a:lnTo>
                    <a:close/>
                  </a:path>
                  <a:path w="111125" h="438150">
                    <a:moveTo>
                      <a:pt x="64852" y="23703"/>
                    </a:moveTo>
                    <a:lnTo>
                      <a:pt x="63555" y="23703"/>
                    </a:lnTo>
                    <a:lnTo>
                      <a:pt x="55327" y="37807"/>
                    </a:lnTo>
                    <a:lnTo>
                      <a:pt x="64852" y="54135"/>
                    </a:lnTo>
                    <a:lnTo>
                      <a:pt x="64852" y="23703"/>
                    </a:lnTo>
                    <a:close/>
                  </a:path>
                  <a:path w="111125" h="438150">
                    <a:moveTo>
                      <a:pt x="63555" y="23703"/>
                    </a:moveTo>
                    <a:lnTo>
                      <a:pt x="47100" y="23703"/>
                    </a:lnTo>
                    <a:lnTo>
                      <a:pt x="55327"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53" name="object 52">
                <a:extLst>
                  <a:ext uri="{FF2B5EF4-FFF2-40B4-BE49-F238E27FC236}">
                    <a16:creationId xmlns:a16="http://schemas.microsoft.com/office/drawing/2014/main" id="{1AC395B0-AC6A-DB81-1D38-7F77A4DBBFF2}"/>
                  </a:ext>
                </a:extLst>
              </p:cNvPr>
              <p:cNvPicPr/>
              <p:nvPr/>
            </p:nvPicPr>
            <p:blipFill>
              <a:blip r:embed="rId10" cstate="print"/>
              <a:stretch>
                <a:fillRect/>
              </a:stretch>
            </p:blipFill>
            <p:spPr>
              <a:xfrm>
                <a:off x="7414134" y="5317078"/>
                <a:ext cx="236000" cy="278166"/>
              </a:xfrm>
              <a:prstGeom prst="rect">
                <a:avLst/>
              </a:prstGeom>
            </p:spPr>
          </p:pic>
          <p:pic>
            <p:nvPicPr>
              <p:cNvPr id="54" name="object 53">
                <a:extLst>
                  <a:ext uri="{FF2B5EF4-FFF2-40B4-BE49-F238E27FC236}">
                    <a16:creationId xmlns:a16="http://schemas.microsoft.com/office/drawing/2014/main" id="{ED8E3F5E-0CBD-13EF-D5A1-430733F8E875}"/>
                  </a:ext>
                </a:extLst>
              </p:cNvPr>
              <p:cNvPicPr/>
              <p:nvPr/>
            </p:nvPicPr>
            <p:blipFill>
              <a:blip r:embed="rId11" cstate="print"/>
              <a:stretch>
                <a:fillRect/>
              </a:stretch>
            </p:blipFill>
            <p:spPr>
              <a:xfrm>
                <a:off x="7405078" y="3952529"/>
                <a:ext cx="377385" cy="224770"/>
              </a:xfrm>
              <a:prstGeom prst="rect">
                <a:avLst/>
              </a:prstGeom>
            </p:spPr>
          </p:pic>
          <p:sp>
            <p:nvSpPr>
              <p:cNvPr id="55" name="object 54">
                <a:extLst>
                  <a:ext uri="{FF2B5EF4-FFF2-40B4-BE49-F238E27FC236}">
                    <a16:creationId xmlns:a16="http://schemas.microsoft.com/office/drawing/2014/main" id="{513440BE-D529-CC5E-94EF-C7A9C896516C}"/>
                  </a:ext>
                </a:extLst>
              </p:cNvPr>
              <p:cNvSpPr/>
              <p:nvPr/>
            </p:nvSpPr>
            <p:spPr>
              <a:xfrm>
                <a:off x="7334427" y="3819584"/>
                <a:ext cx="111125" cy="427355"/>
              </a:xfrm>
              <a:custGeom>
                <a:avLst/>
                <a:gdLst/>
                <a:ahLst/>
                <a:cxnLst/>
                <a:rect l="l" t="t" r="r" b="b"/>
                <a:pathLst>
                  <a:path w="111125" h="427354">
                    <a:moveTo>
                      <a:pt x="55327" y="37806"/>
                    </a:moveTo>
                    <a:lnTo>
                      <a:pt x="45802" y="54135"/>
                    </a:lnTo>
                    <a:lnTo>
                      <a:pt x="45801" y="426987"/>
                    </a:lnTo>
                    <a:lnTo>
                      <a:pt x="64851" y="426987"/>
                    </a:lnTo>
                    <a:lnTo>
                      <a:pt x="64852" y="54135"/>
                    </a:lnTo>
                    <a:lnTo>
                      <a:pt x="55327" y="37806"/>
                    </a:lnTo>
                    <a:close/>
                  </a:path>
                  <a:path w="111125" h="427354">
                    <a:moveTo>
                      <a:pt x="55327" y="0"/>
                    </a:moveTo>
                    <a:lnTo>
                      <a:pt x="0" y="94848"/>
                    </a:lnTo>
                    <a:lnTo>
                      <a:pt x="1534" y="100680"/>
                    </a:lnTo>
                    <a:lnTo>
                      <a:pt x="10622" y="105981"/>
                    </a:lnTo>
                    <a:lnTo>
                      <a:pt x="16454" y="104447"/>
                    </a:lnTo>
                    <a:lnTo>
                      <a:pt x="45802" y="54135"/>
                    </a:lnTo>
                    <a:lnTo>
                      <a:pt x="45802" y="18903"/>
                    </a:lnTo>
                    <a:lnTo>
                      <a:pt x="66354" y="18903"/>
                    </a:lnTo>
                    <a:lnTo>
                      <a:pt x="55327" y="0"/>
                    </a:lnTo>
                    <a:close/>
                  </a:path>
                  <a:path w="111125" h="427354">
                    <a:moveTo>
                      <a:pt x="66354" y="18903"/>
                    </a:moveTo>
                    <a:lnTo>
                      <a:pt x="64852" y="18903"/>
                    </a:lnTo>
                    <a:lnTo>
                      <a:pt x="64852" y="54135"/>
                    </a:lnTo>
                    <a:lnTo>
                      <a:pt x="94200" y="104447"/>
                    </a:lnTo>
                    <a:lnTo>
                      <a:pt x="100032" y="105981"/>
                    </a:lnTo>
                    <a:lnTo>
                      <a:pt x="109120" y="100680"/>
                    </a:lnTo>
                    <a:lnTo>
                      <a:pt x="110655" y="94848"/>
                    </a:lnTo>
                    <a:lnTo>
                      <a:pt x="66354" y="18903"/>
                    </a:lnTo>
                    <a:close/>
                  </a:path>
                  <a:path w="111125" h="427354">
                    <a:moveTo>
                      <a:pt x="64852" y="18903"/>
                    </a:moveTo>
                    <a:lnTo>
                      <a:pt x="45802" y="18903"/>
                    </a:lnTo>
                    <a:lnTo>
                      <a:pt x="45802" y="54135"/>
                    </a:lnTo>
                    <a:lnTo>
                      <a:pt x="55327" y="37806"/>
                    </a:lnTo>
                    <a:lnTo>
                      <a:pt x="47100" y="23703"/>
                    </a:lnTo>
                    <a:lnTo>
                      <a:pt x="64852" y="23703"/>
                    </a:lnTo>
                    <a:lnTo>
                      <a:pt x="64852" y="18903"/>
                    </a:lnTo>
                    <a:close/>
                  </a:path>
                  <a:path w="111125" h="427354">
                    <a:moveTo>
                      <a:pt x="64852" y="23703"/>
                    </a:moveTo>
                    <a:lnTo>
                      <a:pt x="63554" y="23703"/>
                    </a:lnTo>
                    <a:lnTo>
                      <a:pt x="55327" y="37806"/>
                    </a:lnTo>
                    <a:lnTo>
                      <a:pt x="64852" y="54135"/>
                    </a:lnTo>
                    <a:lnTo>
                      <a:pt x="64852" y="23703"/>
                    </a:lnTo>
                    <a:close/>
                  </a:path>
                  <a:path w="111125" h="427354">
                    <a:moveTo>
                      <a:pt x="63554" y="23703"/>
                    </a:moveTo>
                    <a:lnTo>
                      <a:pt x="47100" y="23703"/>
                    </a:lnTo>
                    <a:lnTo>
                      <a:pt x="55327" y="37806"/>
                    </a:lnTo>
                    <a:lnTo>
                      <a:pt x="63554"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56" name="object 55">
                <a:extLst>
                  <a:ext uri="{FF2B5EF4-FFF2-40B4-BE49-F238E27FC236}">
                    <a16:creationId xmlns:a16="http://schemas.microsoft.com/office/drawing/2014/main" id="{6984EB76-F47B-132C-CAB8-81BE68454DE6}"/>
                  </a:ext>
                </a:extLst>
              </p:cNvPr>
              <p:cNvPicPr/>
              <p:nvPr/>
            </p:nvPicPr>
            <p:blipFill>
              <a:blip r:embed="rId12" cstate="print"/>
              <a:stretch>
                <a:fillRect/>
              </a:stretch>
            </p:blipFill>
            <p:spPr>
              <a:xfrm>
                <a:off x="7312566" y="2840187"/>
                <a:ext cx="165353" cy="173996"/>
              </a:xfrm>
              <a:prstGeom prst="rect">
                <a:avLst/>
              </a:prstGeom>
            </p:spPr>
          </p:pic>
          <p:pic>
            <p:nvPicPr>
              <p:cNvPr id="57" name="object 56">
                <a:extLst>
                  <a:ext uri="{FF2B5EF4-FFF2-40B4-BE49-F238E27FC236}">
                    <a16:creationId xmlns:a16="http://schemas.microsoft.com/office/drawing/2014/main" id="{6D2E39D6-3678-2B2E-B6FC-266202442024}"/>
                  </a:ext>
                </a:extLst>
              </p:cNvPr>
              <p:cNvPicPr/>
              <p:nvPr/>
            </p:nvPicPr>
            <p:blipFill>
              <a:blip r:embed="rId12" cstate="print"/>
              <a:stretch>
                <a:fillRect/>
              </a:stretch>
            </p:blipFill>
            <p:spPr>
              <a:xfrm>
                <a:off x="7312566" y="3072607"/>
                <a:ext cx="165353" cy="173996"/>
              </a:xfrm>
              <a:prstGeom prst="rect">
                <a:avLst/>
              </a:prstGeom>
            </p:spPr>
          </p:pic>
          <p:pic>
            <p:nvPicPr>
              <p:cNvPr id="58" name="object 57">
                <a:extLst>
                  <a:ext uri="{FF2B5EF4-FFF2-40B4-BE49-F238E27FC236}">
                    <a16:creationId xmlns:a16="http://schemas.microsoft.com/office/drawing/2014/main" id="{9E52712E-C005-E30B-5DC6-625B57BAF1DF}"/>
                  </a:ext>
                </a:extLst>
              </p:cNvPr>
              <p:cNvPicPr/>
              <p:nvPr/>
            </p:nvPicPr>
            <p:blipFill>
              <a:blip r:embed="rId12" cstate="print"/>
              <a:stretch>
                <a:fillRect/>
              </a:stretch>
            </p:blipFill>
            <p:spPr>
              <a:xfrm>
                <a:off x="7312566" y="3305026"/>
                <a:ext cx="165353" cy="173996"/>
              </a:xfrm>
              <a:prstGeom prst="rect">
                <a:avLst/>
              </a:prstGeom>
            </p:spPr>
          </p:pic>
          <p:pic>
            <p:nvPicPr>
              <p:cNvPr id="59" name="object 58">
                <a:extLst>
                  <a:ext uri="{FF2B5EF4-FFF2-40B4-BE49-F238E27FC236}">
                    <a16:creationId xmlns:a16="http://schemas.microsoft.com/office/drawing/2014/main" id="{E77EF8E9-9E09-DD17-70D0-90F7A4428580}"/>
                  </a:ext>
                </a:extLst>
              </p:cNvPr>
              <p:cNvPicPr/>
              <p:nvPr/>
            </p:nvPicPr>
            <p:blipFill>
              <a:blip r:embed="rId13" cstate="print"/>
              <a:stretch>
                <a:fillRect/>
              </a:stretch>
            </p:blipFill>
            <p:spPr>
              <a:xfrm>
                <a:off x="7312566" y="3537445"/>
                <a:ext cx="165353" cy="173996"/>
              </a:xfrm>
              <a:prstGeom prst="rect">
                <a:avLst/>
              </a:prstGeom>
            </p:spPr>
          </p:pic>
          <p:sp>
            <p:nvSpPr>
              <p:cNvPr id="60" name="object 59">
                <a:extLst>
                  <a:ext uri="{FF2B5EF4-FFF2-40B4-BE49-F238E27FC236}">
                    <a16:creationId xmlns:a16="http://schemas.microsoft.com/office/drawing/2014/main" id="{22E14FD0-5BB1-AFB3-FFFA-1486DBDD087D}"/>
                  </a:ext>
                </a:extLst>
              </p:cNvPr>
              <p:cNvSpPr/>
              <p:nvPr/>
            </p:nvSpPr>
            <p:spPr>
              <a:xfrm>
                <a:off x="6507612" y="3227823"/>
                <a:ext cx="699770" cy="111125"/>
              </a:xfrm>
              <a:custGeom>
                <a:avLst/>
                <a:gdLst/>
                <a:ahLst/>
                <a:cxnLst/>
                <a:rect l="l" t="t" r="r" b="b"/>
                <a:pathLst>
                  <a:path w="699770" h="111125">
                    <a:moveTo>
                      <a:pt x="604459" y="0"/>
                    </a:moveTo>
                    <a:lnTo>
                      <a:pt x="598625" y="1535"/>
                    </a:lnTo>
                    <a:lnTo>
                      <a:pt x="593324" y="10623"/>
                    </a:lnTo>
                    <a:lnTo>
                      <a:pt x="594859" y="16455"/>
                    </a:lnTo>
                    <a:lnTo>
                      <a:pt x="645170" y="45803"/>
                    </a:lnTo>
                    <a:lnTo>
                      <a:pt x="680402" y="45803"/>
                    </a:lnTo>
                    <a:lnTo>
                      <a:pt x="680402" y="64853"/>
                    </a:lnTo>
                    <a:lnTo>
                      <a:pt x="645170" y="64853"/>
                    </a:lnTo>
                    <a:lnTo>
                      <a:pt x="594859" y="94202"/>
                    </a:lnTo>
                    <a:lnTo>
                      <a:pt x="593324" y="100034"/>
                    </a:lnTo>
                    <a:lnTo>
                      <a:pt x="598625" y="109122"/>
                    </a:lnTo>
                    <a:lnTo>
                      <a:pt x="604457" y="110656"/>
                    </a:lnTo>
                    <a:lnTo>
                      <a:pt x="682977" y="64853"/>
                    </a:lnTo>
                    <a:lnTo>
                      <a:pt x="680402" y="64853"/>
                    </a:lnTo>
                    <a:lnTo>
                      <a:pt x="682979" y="64852"/>
                    </a:lnTo>
                    <a:lnTo>
                      <a:pt x="699306" y="55328"/>
                    </a:lnTo>
                    <a:lnTo>
                      <a:pt x="604459" y="0"/>
                    </a:lnTo>
                    <a:close/>
                  </a:path>
                  <a:path w="699770" h="111125">
                    <a:moveTo>
                      <a:pt x="661499" y="55328"/>
                    </a:moveTo>
                    <a:lnTo>
                      <a:pt x="645171" y="64853"/>
                    </a:lnTo>
                    <a:lnTo>
                      <a:pt x="680402" y="64853"/>
                    </a:lnTo>
                    <a:lnTo>
                      <a:pt x="680402" y="63555"/>
                    </a:lnTo>
                    <a:lnTo>
                      <a:pt x="675603" y="63555"/>
                    </a:lnTo>
                    <a:lnTo>
                      <a:pt x="661499" y="55328"/>
                    </a:lnTo>
                    <a:close/>
                  </a:path>
                  <a:path w="699770" h="111125">
                    <a:moveTo>
                      <a:pt x="0" y="45802"/>
                    </a:moveTo>
                    <a:lnTo>
                      <a:pt x="0" y="64852"/>
                    </a:lnTo>
                    <a:lnTo>
                      <a:pt x="645173" y="64852"/>
                    </a:lnTo>
                    <a:lnTo>
                      <a:pt x="661499" y="55328"/>
                    </a:lnTo>
                    <a:lnTo>
                      <a:pt x="645170" y="45803"/>
                    </a:lnTo>
                    <a:lnTo>
                      <a:pt x="0" y="45802"/>
                    </a:lnTo>
                    <a:close/>
                  </a:path>
                  <a:path w="699770" h="111125">
                    <a:moveTo>
                      <a:pt x="675603" y="47101"/>
                    </a:moveTo>
                    <a:lnTo>
                      <a:pt x="661499" y="55328"/>
                    </a:lnTo>
                    <a:lnTo>
                      <a:pt x="675603" y="63555"/>
                    </a:lnTo>
                    <a:lnTo>
                      <a:pt x="675603" y="47101"/>
                    </a:lnTo>
                    <a:close/>
                  </a:path>
                  <a:path w="699770" h="111125">
                    <a:moveTo>
                      <a:pt x="680402" y="47101"/>
                    </a:moveTo>
                    <a:lnTo>
                      <a:pt x="675603" y="47101"/>
                    </a:lnTo>
                    <a:lnTo>
                      <a:pt x="675603" y="63555"/>
                    </a:lnTo>
                    <a:lnTo>
                      <a:pt x="680402" y="63555"/>
                    </a:lnTo>
                    <a:lnTo>
                      <a:pt x="680402" y="47101"/>
                    </a:lnTo>
                    <a:close/>
                  </a:path>
                  <a:path w="699770" h="111125">
                    <a:moveTo>
                      <a:pt x="645170" y="45803"/>
                    </a:moveTo>
                    <a:lnTo>
                      <a:pt x="661499" y="55328"/>
                    </a:lnTo>
                    <a:lnTo>
                      <a:pt x="675603" y="47101"/>
                    </a:lnTo>
                    <a:lnTo>
                      <a:pt x="680402" y="47101"/>
                    </a:lnTo>
                    <a:lnTo>
                      <a:pt x="680402" y="45803"/>
                    </a:lnTo>
                    <a:lnTo>
                      <a:pt x="645170"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61" name="object 60">
                <a:extLst>
                  <a:ext uri="{FF2B5EF4-FFF2-40B4-BE49-F238E27FC236}">
                    <a16:creationId xmlns:a16="http://schemas.microsoft.com/office/drawing/2014/main" id="{4DFE832E-FE8C-2890-9F26-126DFBECE206}"/>
                  </a:ext>
                </a:extLst>
              </p:cNvPr>
              <p:cNvPicPr/>
              <p:nvPr/>
            </p:nvPicPr>
            <p:blipFill>
              <a:blip r:embed="rId14" cstate="print"/>
              <a:stretch>
                <a:fillRect/>
              </a:stretch>
            </p:blipFill>
            <p:spPr>
              <a:xfrm>
                <a:off x="6620960" y="2959374"/>
                <a:ext cx="427375" cy="292169"/>
              </a:xfrm>
              <a:prstGeom prst="rect">
                <a:avLst/>
              </a:prstGeom>
            </p:spPr>
          </p:pic>
          <p:pic>
            <p:nvPicPr>
              <p:cNvPr id="62" name="object 61">
                <a:extLst>
                  <a:ext uri="{FF2B5EF4-FFF2-40B4-BE49-F238E27FC236}">
                    <a16:creationId xmlns:a16="http://schemas.microsoft.com/office/drawing/2014/main" id="{CD0D179E-31D3-BB6B-A2F4-AEE7FF627D70}"/>
                  </a:ext>
                </a:extLst>
              </p:cNvPr>
              <p:cNvPicPr/>
              <p:nvPr/>
            </p:nvPicPr>
            <p:blipFill>
              <a:blip r:embed="rId15" cstate="print"/>
              <a:stretch>
                <a:fillRect/>
              </a:stretch>
            </p:blipFill>
            <p:spPr>
              <a:xfrm>
                <a:off x="6981339" y="2510942"/>
                <a:ext cx="335287" cy="212140"/>
              </a:xfrm>
              <a:prstGeom prst="rect">
                <a:avLst/>
              </a:prstGeom>
            </p:spPr>
          </p:pic>
          <p:sp>
            <p:nvSpPr>
              <p:cNvPr id="63" name="object 62">
                <a:extLst>
                  <a:ext uri="{FF2B5EF4-FFF2-40B4-BE49-F238E27FC236}">
                    <a16:creationId xmlns:a16="http://schemas.microsoft.com/office/drawing/2014/main" id="{8E72FF81-D77A-B815-C79E-A5780206B4AD}"/>
                  </a:ext>
                </a:extLst>
              </p:cNvPr>
              <p:cNvSpPr/>
              <p:nvPr/>
            </p:nvSpPr>
            <p:spPr>
              <a:xfrm>
                <a:off x="7206874" y="2746673"/>
                <a:ext cx="365760" cy="1073150"/>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64" name="object 63">
                <a:extLst>
                  <a:ext uri="{FF2B5EF4-FFF2-40B4-BE49-F238E27FC236}">
                    <a16:creationId xmlns:a16="http://schemas.microsoft.com/office/drawing/2014/main" id="{B9782B17-2AE5-C642-C741-8ED4392375CC}"/>
                  </a:ext>
                </a:extLst>
              </p:cNvPr>
              <p:cNvPicPr/>
              <p:nvPr/>
            </p:nvPicPr>
            <p:blipFill>
              <a:blip r:embed="rId16" cstate="print"/>
              <a:stretch>
                <a:fillRect/>
              </a:stretch>
            </p:blipFill>
            <p:spPr>
              <a:xfrm>
                <a:off x="8042491" y="2510942"/>
                <a:ext cx="328307" cy="212140"/>
              </a:xfrm>
              <a:prstGeom prst="rect">
                <a:avLst/>
              </a:prstGeom>
            </p:spPr>
          </p:pic>
          <p:sp>
            <p:nvSpPr>
              <p:cNvPr id="65" name="object 64">
                <a:extLst>
                  <a:ext uri="{FF2B5EF4-FFF2-40B4-BE49-F238E27FC236}">
                    <a16:creationId xmlns:a16="http://schemas.microsoft.com/office/drawing/2014/main" id="{061202E6-CA51-43AA-51EC-91061F1D143F}"/>
                  </a:ext>
                </a:extLst>
              </p:cNvPr>
              <p:cNvSpPr/>
              <p:nvPr/>
            </p:nvSpPr>
            <p:spPr>
              <a:xfrm>
                <a:off x="8264133" y="2755918"/>
                <a:ext cx="365760" cy="1073150"/>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sp>
            <p:nvSpPr>
              <p:cNvPr id="66" name="object 65">
                <a:extLst>
                  <a:ext uri="{FF2B5EF4-FFF2-40B4-BE49-F238E27FC236}">
                    <a16:creationId xmlns:a16="http://schemas.microsoft.com/office/drawing/2014/main" id="{2E441058-38B6-B503-473E-A72E479C8C29}"/>
                  </a:ext>
                </a:extLst>
              </p:cNvPr>
              <p:cNvSpPr/>
              <p:nvPr/>
            </p:nvSpPr>
            <p:spPr>
              <a:xfrm>
                <a:off x="7564870" y="3237069"/>
                <a:ext cx="699770" cy="111125"/>
              </a:xfrm>
              <a:custGeom>
                <a:avLst/>
                <a:gdLst/>
                <a:ahLst/>
                <a:cxnLst/>
                <a:rect l="l" t="t" r="r" b="b"/>
                <a:pathLst>
                  <a:path w="699770" h="111125">
                    <a:moveTo>
                      <a:pt x="661499" y="55328"/>
                    </a:moveTo>
                    <a:lnTo>
                      <a:pt x="594860" y="94200"/>
                    </a:lnTo>
                    <a:lnTo>
                      <a:pt x="593326" y="100032"/>
                    </a:lnTo>
                    <a:lnTo>
                      <a:pt x="598627" y="109120"/>
                    </a:lnTo>
                    <a:lnTo>
                      <a:pt x="604459" y="110656"/>
                    </a:lnTo>
                    <a:lnTo>
                      <a:pt x="682979" y="64852"/>
                    </a:lnTo>
                    <a:lnTo>
                      <a:pt x="680403" y="64852"/>
                    </a:lnTo>
                    <a:lnTo>
                      <a:pt x="680403" y="63555"/>
                    </a:lnTo>
                    <a:lnTo>
                      <a:pt x="675604" y="63555"/>
                    </a:lnTo>
                    <a:lnTo>
                      <a:pt x="661499" y="55328"/>
                    </a:lnTo>
                    <a:close/>
                  </a:path>
                  <a:path w="699770" h="111125">
                    <a:moveTo>
                      <a:pt x="645170" y="45802"/>
                    </a:moveTo>
                    <a:lnTo>
                      <a:pt x="0" y="45802"/>
                    </a:lnTo>
                    <a:lnTo>
                      <a:pt x="0" y="64852"/>
                    </a:lnTo>
                    <a:lnTo>
                      <a:pt x="645172" y="64852"/>
                    </a:lnTo>
                    <a:lnTo>
                      <a:pt x="661499" y="55328"/>
                    </a:lnTo>
                    <a:lnTo>
                      <a:pt x="645170" y="45802"/>
                    </a:lnTo>
                    <a:close/>
                  </a:path>
                  <a:path w="699770" h="111125">
                    <a:moveTo>
                      <a:pt x="682978" y="45802"/>
                    </a:moveTo>
                    <a:lnTo>
                      <a:pt x="680403" y="45802"/>
                    </a:lnTo>
                    <a:lnTo>
                      <a:pt x="680403" y="64852"/>
                    </a:lnTo>
                    <a:lnTo>
                      <a:pt x="682979" y="64852"/>
                    </a:lnTo>
                    <a:lnTo>
                      <a:pt x="699307" y="55327"/>
                    </a:lnTo>
                    <a:lnTo>
                      <a:pt x="682978" y="45802"/>
                    </a:lnTo>
                    <a:close/>
                  </a:path>
                  <a:path w="699770" h="111125">
                    <a:moveTo>
                      <a:pt x="675604" y="47100"/>
                    </a:moveTo>
                    <a:lnTo>
                      <a:pt x="661499" y="55328"/>
                    </a:lnTo>
                    <a:lnTo>
                      <a:pt x="675604" y="63555"/>
                    </a:lnTo>
                    <a:lnTo>
                      <a:pt x="675604" y="47100"/>
                    </a:lnTo>
                    <a:close/>
                  </a:path>
                  <a:path w="699770" h="111125">
                    <a:moveTo>
                      <a:pt x="680403" y="47100"/>
                    </a:moveTo>
                    <a:lnTo>
                      <a:pt x="675604" y="47100"/>
                    </a:lnTo>
                    <a:lnTo>
                      <a:pt x="675604" y="63555"/>
                    </a:lnTo>
                    <a:lnTo>
                      <a:pt x="680403" y="63555"/>
                    </a:lnTo>
                    <a:lnTo>
                      <a:pt x="680403" y="47100"/>
                    </a:lnTo>
                    <a:close/>
                  </a:path>
                  <a:path w="699770" h="111125">
                    <a:moveTo>
                      <a:pt x="604459" y="0"/>
                    </a:moveTo>
                    <a:lnTo>
                      <a:pt x="598627" y="1534"/>
                    </a:lnTo>
                    <a:lnTo>
                      <a:pt x="593326" y="10622"/>
                    </a:lnTo>
                    <a:lnTo>
                      <a:pt x="594860" y="16454"/>
                    </a:lnTo>
                    <a:lnTo>
                      <a:pt x="661500" y="55327"/>
                    </a:lnTo>
                    <a:lnTo>
                      <a:pt x="675604" y="47100"/>
                    </a:lnTo>
                    <a:lnTo>
                      <a:pt x="680403" y="47100"/>
                    </a:lnTo>
                    <a:lnTo>
                      <a:pt x="680403" y="45802"/>
                    </a:lnTo>
                    <a:lnTo>
                      <a:pt x="682978" y="45802"/>
                    </a:lnTo>
                    <a:lnTo>
                      <a:pt x="604459" y="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67" name="object 66">
                <a:extLst>
                  <a:ext uri="{FF2B5EF4-FFF2-40B4-BE49-F238E27FC236}">
                    <a16:creationId xmlns:a16="http://schemas.microsoft.com/office/drawing/2014/main" id="{2D5B3ACD-6078-B497-F3A3-47AAA551EA34}"/>
                  </a:ext>
                </a:extLst>
              </p:cNvPr>
              <p:cNvPicPr/>
              <p:nvPr/>
            </p:nvPicPr>
            <p:blipFill>
              <a:blip r:embed="rId14" cstate="print"/>
              <a:stretch>
                <a:fillRect/>
              </a:stretch>
            </p:blipFill>
            <p:spPr>
              <a:xfrm>
                <a:off x="7678219" y="2959374"/>
                <a:ext cx="427376" cy="292169"/>
              </a:xfrm>
              <a:prstGeom prst="rect">
                <a:avLst/>
              </a:prstGeom>
            </p:spPr>
          </p:pic>
          <p:pic>
            <p:nvPicPr>
              <p:cNvPr id="68" name="object 67">
                <a:extLst>
                  <a:ext uri="{FF2B5EF4-FFF2-40B4-BE49-F238E27FC236}">
                    <a16:creationId xmlns:a16="http://schemas.microsoft.com/office/drawing/2014/main" id="{5B53BC50-42E6-03F7-B356-D6D12E699EEA}"/>
                  </a:ext>
                </a:extLst>
              </p:cNvPr>
              <p:cNvPicPr/>
              <p:nvPr/>
            </p:nvPicPr>
            <p:blipFill>
              <a:blip r:embed="rId17" cstate="print"/>
              <a:stretch>
                <a:fillRect/>
              </a:stretch>
            </p:blipFill>
            <p:spPr>
              <a:xfrm>
                <a:off x="7901996" y="4556794"/>
                <a:ext cx="335687" cy="208242"/>
              </a:xfrm>
              <a:prstGeom prst="rect">
                <a:avLst/>
              </a:prstGeom>
            </p:spPr>
          </p:pic>
          <p:pic>
            <p:nvPicPr>
              <p:cNvPr id="69" name="object 68">
                <a:extLst>
                  <a:ext uri="{FF2B5EF4-FFF2-40B4-BE49-F238E27FC236}">
                    <a16:creationId xmlns:a16="http://schemas.microsoft.com/office/drawing/2014/main" id="{DBDE78DE-F1FE-C08B-3B0C-651A80A2D419}"/>
                  </a:ext>
                </a:extLst>
              </p:cNvPr>
              <p:cNvPicPr/>
              <p:nvPr/>
            </p:nvPicPr>
            <p:blipFill>
              <a:blip r:embed="rId18" cstate="print"/>
              <a:stretch>
                <a:fillRect/>
              </a:stretch>
            </p:blipFill>
            <p:spPr>
              <a:xfrm>
                <a:off x="8369825" y="4338161"/>
                <a:ext cx="165353" cy="157194"/>
              </a:xfrm>
              <a:prstGeom prst="rect">
                <a:avLst/>
              </a:prstGeom>
            </p:spPr>
          </p:pic>
          <p:pic>
            <p:nvPicPr>
              <p:cNvPr id="70" name="object 69">
                <a:extLst>
                  <a:ext uri="{FF2B5EF4-FFF2-40B4-BE49-F238E27FC236}">
                    <a16:creationId xmlns:a16="http://schemas.microsoft.com/office/drawing/2014/main" id="{D74ADECD-5EE1-B326-F950-15EDB2E7A7DE}"/>
                  </a:ext>
                </a:extLst>
              </p:cNvPr>
              <p:cNvPicPr/>
              <p:nvPr/>
            </p:nvPicPr>
            <p:blipFill>
              <a:blip r:embed="rId18" cstate="print"/>
              <a:stretch>
                <a:fillRect/>
              </a:stretch>
            </p:blipFill>
            <p:spPr>
              <a:xfrm>
                <a:off x="8369825" y="4545375"/>
                <a:ext cx="165353" cy="157194"/>
              </a:xfrm>
              <a:prstGeom prst="rect">
                <a:avLst/>
              </a:prstGeom>
            </p:spPr>
          </p:pic>
          <p:pic>
            <p:nvPicPr>
              <p:cNvPr id="71" name="object 70">
                <a:extLst>
                  <a:ext uri="{FF2B5EF4-FFF2-40B4-BE49-F238E27FC236}">
                    <a16:creationId xmlns:a16="http://schemas.microsoft.com/office/drawing/2014/main" id="{0928F10C-B333-734F-2E32-B5F46B6D0C54}"/>
                  </a:ext>
                </a:extLst>
              </p:cNvPr>
              <p:cNvPicPr/>
              <p:nvPr/>
            </p:nvPicPr>
            <p:blipFill>
              <a:blip r:embed="rId19" cstate="print"/>
              <a:stretch>
                <a:fillRect/>
              </a:stretch>
            </p:blipFill>
            <p:spPr>
              <a:xfrm>
                <a:off x="8369825" y="4752591"/>
                <a:ext cx="165353" cy="157194"/>
              </a:xfrm>
              <a:prstGeom prst="rect">
                <a:avLst/>
              </a:prstGeom>
            </p:spPr>
          </p:pic>
          <p:pic>
            <p:nvPicPr>
              <p:cNvPr id="72" name="object 71">
                <a:extLst>
                  <a:ext uri="{FF2B5EF4-FFF2-40B4-BE49-F238E27FC236}">
                    <a16:creationId xmlns:a16="http://schemas.microsoft.com/office/drawing/2014/main" id="{C75A66EF-38C9-83D1-827E-978FFFED90DA}"/>
                  </a:ext>
                </a:extLst>
              </p:cNvPr>
              <p:cNvPicPr/>
              <p:nvPr/>
            </p:nvPicPr>
            <p:blipFill>
              <a:blip r:embed="rId18" cstate="print"/>
              <a:stretch>
                <a:fillRect/>
              </a:stretch>
            </p:blipFill>
            <p:spPr>
              <a:xfrm>
                <a:off x="8369825" y="4959807"/>
                <a:ext cx="165353" cy="157194"/>
              </a:xfrm>
              <a:prstGeom prst="rect">
                <a:avLst/>
              </a:prstGeom>
            </p:spPr>
          </p:pic>
          <p:sp>
            <p:nvSpPr>
              <p:cNvPr id="73" name="object 72">
                <a:extLst>
                  <a:ext uri="{FF2B5EF4-FFF2-40B4-BE49-F238E27FC236}">
                    <a16:creationId xmlns:a16="http://schemas.microsoft.com/office/drawing/2014/main" id="{C6AA181B-2B5F-20E6-0D45-36F81704818E}"/>
                  </a:ext>
                </a:extLst>
              </p:cNvPr>
              <p:cNvSpPr/>
              <p:nvPr/>
            </p:nvSpPr>
            <p:spPr>
              <a:xfrm>
                <a:off x="8264135" y="4255819"/>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74" name="object 73">
                <a:extLst>
                  <a:ext uri="{FF2B5EF4-FFF2-40B4-BE49-F238E27FC236}">
                    <a16:creationId xmlns:a16="http://schemas.microsoft.com/office/drawing/2014/main" id="{14CDBCB8-82EA-601B-CDF8-AC2AA6498165}"/>
                  </a:ext>
                </a:extLst>
              </p:cNvPr>
              <p:cNvSpPr/>
              <p:nvPr/>
            </p:nvSpPr>
            <p:spPr>
              <a:xfrm>
                <a:off x="8391687" y="5212379"/>
                <a:ext cx="111125" cy="438150"/>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38150">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38150">
                    <a:moveTo>
                      <a:pt x="64852" y="18903"/>
                    </a:moveTo>
                    <a:lnTo>
                      <a:pt x="45802" y="18903"/>
                    </a:lnTo>
                    <a:lnTo>
                      <a:pt x="45802" y="54136"/>
                    </a:lnTo>
                    <a:lnTo>
                      <a:pt x="55328" y="37807"/>
                    </a:lnTo>
                    <a:lnTo>
                      <a:pt x="47100" y="23703"/>
                    </a:lnTo>
                    <a:lnTo>
                      <a:pt x="64852" y="23703"/>
                    </a:lnTo>
                    <a:lnTo>
                      <a:pt x="64852" y="18903"/>
                    </a:lnTo>
                    <a:close/>
                  </a:path>
                  <a:path w="111125" h="438150">
                    <a:moveTo>
                      <a:pt x="64852" y="23703"/>
                    </a:moveTo>
                    <a:lnTo>
                      <a:pt x="63555" y="23703"/>
                    </a:lnTo>
                    <a:lnTo>
                      <a:pt x="55328" y="37807"/>
                    </a:lnTo>
                    <a:lnTo>
                      <a:pt x="64852" y="54135"/>
                    </a:lnTo>
                    <a:lnTo>
                      <a:pt x="64852" y="237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75" name="object 74">
                <a:extLst>
                  <a:ext uri="{FF2B5EF4-FFF2-40B4-BE49-F238E27FC236}">
                    <a16:creationId xmlns:a16="http://schemas.microsoft.com/office/drawing/2014/main" id="{5DC82210-6C9E-DEAF-53A7-849E4B582B88}"/>
                  </a:ext>
                </a:extLst>
              </p:cNvPr>
              <p:cNvPicPr/>
              <p:nvPr/>
            </p:nvPicPr>
            <p:blipFill>
              <a:blip r:embed="rId10" cstate="print"/>
              <a:stretch>
                <a:fillRect/>
              </a:stretch>
            </p:blipFill>
            <p:spPr>
              <a:xfrm>
                <a:off x="8471394" y="5317078"/>
                <a:ext cx="236000" cy="278166"/>
              </a:xfrm>
              <a:prstGeom prst="rect">
                <a:avLst/>
              </a:prstGeom>
            </p:spPr>
          </p:pic>
          <p:pic>
            <p:nvPicPr>
              <p:cNvPr id="76" name="object 75">
                <a:extLst>
                  <a:ext uri="{FF2B5EF4-FFF2-40B4-BE49-F238E27FC236}">
                    <a16:creationId xmlns:a16="http://schemas.microsoft.com/office/drawing/2014/main" id="{14A7BC8C-1EAB-3EE1-57ED-8AA667A457C9}"/>
                  </a:ext>
                </a:extLst>
              </p:cNvPr>
              <p:cNvPicPr/>
              <p:nvPr/>
            </p:nvPicPr>
            <p:blipFill>
              <a:blip r:embed="rId11" cstate="print"/>
              <a:stretch>
                <a:fillRect/>
              </a:stretch>
            </p:blipFill>
            <p:spPr>
              <a:xfrm>
                <a:off x="8462336" y="3952529"/>
                <a:ext cx="377385" cy="224770"/>
              </a:xfrm>
              <a:prstGeom prst="rect">
                <a:avLst/>
              </a:prstGeom>
            </p:spPr>
          </p:pic>
          <p:sp>
            <p:nvSpPr>
              <p:cNvPr id="77" name="object 76">
                <a:extLst>
                  <a:ext uri="{FF2B5EF4-FFF2-40B4-BE49-F238E27FC236}">
                    <a16:creationId xmlns:a16="http://schemas.microsoft.com/office/drawing/2014/main" id="{ECBD63D3-ED4E-6989-4320-69966C7669ED}"/>
                  </a:ext>
                </a:extLst>
              </p:cNvPr>
              <p:cNvSpPr/>
              <p:nvPr/>
            </p:nvSpPr>
            <p:spPr>
              <a:xfrm>
                <a:off x="8391686" y="3828830"/>
                <a:ext cx="111125" cy="427355"/>
              </a:xfrm>
              <a:custGeom>
                <a:avLst/>
                <a:gdLst/>
                <a:ahLst/>
                <a:cxnLst/>
                <a:rect l="l" t="t" r="r" b="b"/>
                <a:pathLst>
                  <a:path w="111125" h="427354">
                    <a:moveTo>
                      <a:pt x="55328" y="37807"/>
                    </a:moveTo>
                    <a:lnTo>
                      <a:pt x="45803" y="54135"/>
                    </a:lnTo>
                    <a:lnTo>
                      <a:pt x="45802" y="426989"/>
                    </a:lnTo>
                    <a:lnTo>
                      <a:pt x="64852" y="426989"/>
                    </a:lnTo>
                    <a:lnTo>
                      <a:pt x="64852" y="54135"/>
                    </a:lnTo>
                    <a:lnTo>
                      <a:pt x="55328" y="37807"/>
                    </a:lnTo>
                    <a:close/>
                  </a:path>
                  <a:path w="111125" h="427354">
                    <a:moveTo>
                      <a:pt x="55328" y="0"/>
                    </a:moveTo>
                    <a:lnTo>
                      <a:pt x="0" y="94848"/>
                    </a:lnTo>
                    <a:lnTo>
                      <a:pt x="1537" y="100681"/>
                    </a:lnTo>
                    <a:lnTo>
                      <a:pt x="10622" y="105982"/>
                    </a:lnTo>
                    <a:lnTo>
                      <a:pt x="16455" y="104447"/>
                    </a:lnTo>
                    <a:lnTo>
                      <a:pt x="45802" y="54137"/>
                    </a:lnTo>
                    <a:lnTo>
                      <a:pt x="45803" y="18903"/>
                    </a:lnTo>
                    <a:lnTo>
                      <a:pt x="66355" y="18903"/>
                    </a:lnTo>
                    <a:lnTo>
                      <a:pt x="55328" y="0"/>
                    </a:lnTo>
                    <a:close/>
                  </a:path>
                  <a:path w="111125" h="427354">
                    <a:moveTo>
                      <a:pt x="66355" y="18903"/>
                    </a:moveTo>
                    <a:lnTo>
                      <a:pt x="64853" y="18903"/>
                    </a:lnTo>
                    <a:lnTo>
                      <a:pt x="64853" y="54137"/>
                    </a:lnTo>
                    <a:lnTo>
                      <a:pt x="94200" y="104447"/>
                    </a:lnTo>
                    <a:lnTo>
                      <a:pt x="100034" y="105982"/>
                    </a:lnTo>
                    <a:lnTo>
                      <a:pt x="109122" y="100680"/>
                    </a:lnTo>
                    <a:lnTo>
                      <a:pt x="110656" y="94848"/>
                    </a:lnTo>
                    <a:lnTo>
                      <a:pt x="66355" y="18903"/>
                    </a:lnTo>
                    <a:close/>
                  </a:path>
                  <a:path w="111125" h="427354">
                    <a:moveTo>
                      <a:pt x="64853" y="23703"/>
                    </a:moveTo>
                    <a:lnTo>
                      <a:pt x="63555" y="23703"/>
                    </a:lnTo>
                    <a:lnTo>
                      <a:pt x="55328" y="37807"/>
                    </a:lnTo>
                    <a:lnTo>
                      <a:pt x="64853" y="54137"/>
                    </a:lnTo>
                    <a:lnTo>
                      <a:pt x="64853" y="23703"/>
                    </a:lnTo>
                    <a:close/>
                  </a:path>
                  <a:path w="111125" h="427354">
                    <a:moveTo>
                      <a:pt x="64853" y="18903"/>
                    </a:moveTo>
                    <a:lnTo>
                      <a:pt x="45803" y="18903"/>
                    </a:lnTo>
                    <a:lnTo>
                      <a:pt x="45803" y="54135"/>
                    </a:lnTo>
                    <a:lnTo>
                      <a:pt x="55328" y="37807"/>
                    </a:lnTo>
                    <a:lnTo>
                      <a:pt x="47100" y="23703"/>
                    </a:lnTo>
                    <a:lnTo>
                      <a:pt x="64853" y="23703"/>
                    </a:lnTo>
                    <a:lnTo>
                      <a:pt x="64853" y="189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78" name="object 77">
                <a:extLst>
                  <a:ext uri="{FF2B5EF4-FFF2-40B4-BE49-F238E27FC236}">
                    <a16:creationId xmlns:a16="http://schemas.microsoft.com/office/drawing/2014/main" id="{CCC09D37-3EA5-4422-8D0F-45D990CC2B71}"/>
                  </a:ext>
                </a:extLst>
              </p:cNvPr>
              <p:cNvPicPr/>
              <p:nvPr/>
            </p:nvPicPr>
            <p:blipFill>
              <a:blip r:embed="rId12" cstate="print"/>
              <a:stretch>
                <a:fillRect/>
              </a:stretch>
            </p:blipFill>
            <p:spPr>
              <a:xfrm>
                <a:off x="8369824" y="2849434"/>
                <a:ext cx="165353" cy="173996"/>
              </a:xfrm>
              <a:prstGeom prst="rect">
                <a:avLst/>
              </a:prstGeom>
            </p:spPr>
          </p:pic>
          <p:pic>
            <p:nvPicPr>
              <p:cNvPr id="79" name="object 78">
                <a:extLst>
                  <a:ext uri="{FF2B5EF4-FFF2-40B4-BE49-F238E27FC236}">
                    <a16:creationId xmlns:a16="http://schemas.microsoft.com/office/drawing/2014/main" id="{183889F4-623C-5F75-1DB0-95D705F97D78}"/>
                  </a:ext>
                </a:extLst>
              </p:cNvPr>
              <p:cNvPicPr/>
              <p:nvPr/>
            </p:nvPicPr>
            <p:blipFill>
              <a:blip r:embed="rId12" cstate="print"/>
              <a:stretch>
                <a:fillRect/>
              </a:stretch>
            </p:blipFill>
            <p:spPr>
              <a:xfrm>
                <a:off x="8369824" y="3081853"/>
                <a:ext cx="165353" cy="173996"/>
              </a:xfrm>
              <a:prstGeom prst="rect">
                <a:avLst/>
              </a:prstGeom>
            </p:spPr>
          </p:pic>
          <p:pic>
            <p:nvPicPr>
              <p:cNvPr id="80" name="object 79">
                <a:extLst>
                  <a:ext uri="{FF2B5EF4-FFF2-40B4-BE49-F238E27FC236}">
                    <a16:creationId xmlns:a16="http://schemas.microsoft.com/office/drawing/2014/main" id="{6B2BC6A9-7103-7366-7F0E-1DF356EC390B}"/>
                  </a:ext>
                </a:extLst>
              </p:cNvPr>
              <p:cNvPicPr/>
              <p:nvPr/>
            </p:nvPicPr>
            <p:blipFill>
              <a:blip r:embed="rId13" cstate="print"/>
              <a:stretch>
                <a:fillRect/>
              </a:stretch>
            </p:blipFill>
            <p:spPr>
              <a:xfrm>
                <a:off x="8369824" y="3314273"/>
                <a:ext cx="165353" cy="173996"/>
              </a:xfrm>
              <a:prstGeom prst="rect">
                <a:avLst/>
              </a:prstGeom>
            </p:spPr>
          </p:pic>
          <p:pic>
            <p:nvPicPr>
              <p:cNvPr id="81" name="object 80">
                <a:extLst>
                  <a:ext uri="{FF2B5EF4-FFF2-40B4-BE49-F238E27FC236}">
                    <a16:creationId xmlns:a16="http://schemas.microsoft.com/office/drawing/2014/main" id="{FD178FCD-EE53-685B-1994-63561FC014D0}"/>
                  </a:ext>
                </a:extLst>
              </p:cNvPr>
              <p:cNvPicPr/>
              <p:nvPr/>
            </p:nvPicPr>
            <p:blipFill>
              <a:blip r:embed="rId13" cstate="print"/>
              <a:stretch>
                <a:fillRect/>
              </a:stretch>
            </p:blipFill>
            <p:spPr>
              <a:xfrm>
                <a:off x="8369824" y="3546692"/>
                <a:ext cx="165353" cy="173996"/>
              </a:xfrm>
              <a:prstGeom prst="rect">
                <a:avLst/>
              </a:prstGeom>
            </p:spPr>
          </p:pic>
          <p:sp>
            <p:nvSpPr>
              <p:cNvPr id="82" name="object 81">
                <a:extLst>
                  <a:ext uri="{FF2B5EF4-FFF2-40B4-BE49-F238E27FC236}">
                    <a16:creationId xmlns:a16="http://schemas.microsoft.com/office/drawing/2014/main" id="{3FA1E966-021B-DCAC-F5D8-DB5B411D2312}"/>
                  </a:ext>
                </a:extLst>
              </p:cNvPr>
              <p:cNvSpPr/>
              <p:nvPr/>
            </p:nvSpPr>
            <p:spPr>
              <a:xfrm>
                <a:off x="8641353" y="3227823"/>
                <a:ext cx="699770" cy="111125"/>
              </a:xfrm>
              <a:custGeom>
                <a:avLst/>
                <a:gdLst/>
                <a:ahLst/>
                <a:cxnLst/>
                <a:rect l="l" t="t" r="r" b="b"/>
                <a:pathLst>
                  <a:path w="699770" h="111125">
                    <a:moveTo>
                      <a:pt x="604459" y="0"/>
                    </a:moveTo>
                    <a:lnTo>
                      <a:pt x="598625" y="1535"/>
                    </a:lnTo>
                    <a:lnTo>
                      <a:pt x="593324" y="10623"/>
                    </a:lnTo>
                    <a:lnTo>
                      <a:pt x="594860" y="16455"/>
                    </a:lnTo>
                    <a:lnTo>
                      <a:pt x="645172" y="45803"/>
                    </a:lnTo>
                    <a:lnTo>
                      <a:pt x="680402" y="45803"/>
                    </a:lnTo>
                    <a:lnTo>
                      <a:pt x="680402" y="64853"/>
                    </a:lnTo>
                    <a:lnTo>
                      <a:pt x="645172" y="64853"/>
                    </a:lnTo>
                    <a:lnTo>
                      <a:pt x="594860" y="94202"/>
                    </a:lnTo>
                    <a:lnTo>
                      <a:pt x="593324" y="100034"/>
                    </a:lnTo>
                    <a:lnTo>
                      <a:pt x="598625" y="109122"/>
                    </a:lnTo>
                    <a:lnTo>
                      <a:pt x="604459" y="110656"/>
                    </a:lnTo>
                    <a:lnTo>
                      <a:pt x="682977" y="64853"/>
                    </a:lnTo>
                    <a:lnTo>
                      <a:pt x="680402" y="64853"/>
                    </a:lnTo>
                    <a:lnTo>
                      <a:pt x="682980" y="64852"/>
                    </a:lnTo>
                    <a:lnTo>
                      <a:pt x="699306" y="55328"/>
                    </a:lnTo>
                    <a:lnTo>
                      <a:pt x="604459" y="0"/>
                    </a:lnTo>
                    <a:close/>
                  </a:path>
                  <a:path w="699770" h="111125">
                    <a:moveTo>
                      <a:pt x="661500" y="55328"/>
                    </a:moveTo>
                    <a:lnTo>
                      <a:pt x="645172" y="64853"/>
                    </a:lnTo>
                    <a:lnTo>
                      <a:pt x="680402" y="64853"/>
                    </a:lnTo>
                    <a:lnTo>
                      <a:pt x="680402" y="63555"/>
                    </a:lnTo>
                    <a:lnTo>
                      <a:pt x="675604" y="63555"/>
                    </a:lnTo>
                    <a:lnTo>
                      <a:pt x="661500" y="55328"/>
                    </a:lnTo>
                    <a:close/>
                  </a:path>
                  <a:path w="699770" h="111125">
                    <a:moveTo>
                      <a:pt x="0" y="45802"/>
                    </a:moveTo>
                    <a:lnTo>
                      <a:pt x="0" y="64852"/>
                    </a:lnTo>
                    <a:lnTo>
                      <a:pt x="645174" y="64852"/>
                    </a:lnTo>
                    <a:lnTo>
                      <a:pt x="661500" y="55328"/>
                    </a:lnTo>
                    <a:lnTo>
                      <a:pt x="645172" y="45803"/>
                    </a:lnTo>
                    <a:lnTo>
                      <a:pt x="0" y="45802"/>
                    </a:lnTo>
                    <a:close/>
                  </a:path>
                  <a:path w="699770" h="111125">
                    <a:moveTo>
                      <a:pt x="675604" y="47101"/>
                    </a:moveTo>
                    <a:lnTo>
                      <a:pt x="661500" y="55328"/>
                    </a:lnTo>
                    <a:lnTo>
                      <a:pt x="675604" y="63555"/>
                    </a:lnTo>
                    <a:lnTo>
                      <a:pt x="675604" y="47101"/>
                    </a:lnTo>
                    <a:close/>
                  </a:path>
                  <a:path w="699770" h="111125">
                    <a:moveTo>
                      <a:pt x="680402" y="47101"/>
                    </a:moveTo>
                    <a:lnTo>
                      <a:pt x="675604" y="47101"/>
                    </a:lnTo>
                    <a:lnTo>
                      <a:pt x="675604" y="63555"/>
                    </a:lnTo>
                    <a:lnTo>
                      <a:pt x="680402" y="63555"/>
                    </a:lnTo>
                    <a:lnTo>
                      <a:pt x="680402" y="47101"/>
                    </a:lnTo>
                    <a:close/>
                  </a:path>
                  <a:path w="699770" h="111125">
                    <a:moveTo>
                      <a:pt x="645172" y="45803"/>
                    </a:moveTo>
                    <a:lnTo>
                      <a:pt x="661500" y="55328"/>
                    </a:lnTo>
                    <a:lnTo>
                      <a:pt x="675604" y="47101"/>
                    </a:lnTo>
                    <a:lnTo>
                      <a:pt x="680402" y="47101"/>
                    </a:lnTo>
                    <a:lnTo>
                      <a:pt x="680402" y="45803"/>
                    </a:lnTo>
                    <a:lnTo>
                      <a:pt x="645172"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83" name="object 82">
                <a:extLst>
                  <a:ext uri="{FF2B5EF4-FFF2-40B4-BE49-F238E27FC236}">
                    <a16:creationId xmlns:a16="http://schemas.microsoft.com/office/drawing/2014/main" id="{951AD10D-4773-0FC3-B5D9-47F307CE469B}"/>
                  </a:ext>
                </a:extLst>
              </p:cNvPr>
              <p:cNvPicPr/>
              <p:nvPr/>
            </p:nvPicPr>
            <p:blipFill>
              <a:blip r:embed="rId14" cstate="print"/>
              <a:stretch>
                <a:fillRect/>
              </a:stretch>
            </p:blipFill>
            <p:spPr>
              <a:xfrm>
                <a:off x="8754702" y="2959374"/>
                <a:ext cx="427376" cy="292169"/>
              </a:xfrm>
              <a:prstGeom prst="rect">
                <a:avLst/>
              </a:prstGeom>
            </p:spPr>
          </p:pic>
          <p:sp>
            <p:nvSpPr>
              <p:cNvPr id="84" name="object 83">
                <a:extLst>
                  <a:ext uri="{FF2B5EF4-FFF2-40B4-BE49-F238E27FC236}">
                    <a16:creationId xmlns:a16="http://schemas.microsoft.com/office/drawing/2014/main" id="{0BD34000-D330-9DD6-6009-2C98A5699FE7}"/>
                  </a:ext>
                </a:extLst>
              </p:cNvPr>
              <p:cNvSpPr/>
              <p:nvPr/>
            </p:nvSpPr>
            <p:spPr>
              <a:xfrm>
                <a:off x="9468168" y="1917292"/>
                <a:ext cx="111125" cy="829944"/>
              </a:xfrm>
              <a:custGeom>
                <a:avLst/>
                <a:gdLst/>
                <a:ahLst/>
                <a:cxnLst/>
                <a:rect l="l" t="t" r="r" b="b"/>
                <a:pathLst>
                  <a:path w="111125" h="829944">
                    <a:moveTo>
                      <a:pt x="55328" y="37806"/>
                    </a:moveTo>
                    <a:lnTo>
                      <a:pt x="45803" y="54135"/>
                    </a:lnTo>
                    <a:lnTo>
                      <a:pt x="45802" y="829381"/>
                    </a:lnTo>
                    <a:lnTo>
                      <a:pt x="64852" y="829381"/>
                    </a:lnTo>
                    <a:lnTo>
                      <a:pt x="64853" y="54135"/>
                    </a:lnTo>
                    <a:lnTo>
                      <a:pt x="55328" y="37806"/>
                    </a:lnTo>
                    <a:close/>
                  </a:path>
                  <a:path w="111125" h="829944">
                    <a:moveTo>
                      <a:pt x="55328" y="0"/>
                    </a:moveTo>
                    <a:lnTo>
                      <a:pt x="0" y="94848"/>
                    </a:lnTo>
                    <a:lnTo>
                      <a:pt x="1535" y="100680"/>
                    </a:lnTo>
                    <a:lnTo>
                      <a:pt x="10623" y="105982"/>
                    </a:lnTo>
                    <a:lnTo>
                      <a:pt x="16455" y="104447"/>
                    </a:lnTo>
                    <a:lnTo>
                      <a:pt x="45803" y="54135"/>
                    </a:lnTo>
                    <a:lnTo>
                      <a:pt x="45803" y="18903"/>
                    </a:lnTo>
                    <a:lnTo>
                      <a:pt x="66355" y="18903"/>
                    </a:lnTo>
                    <a:lnTo>
                      <a:pt x="55328" y="0"/>
                    </a:lnTo>
                    <a:close/>
                  </a:path>
                  <a:path w="111125" h="829944">
                    <a:moveTo>
                      <a:pt x="66355" y="18903"/>
                    </a:moveTo>
                    <a:lnTo>
                      <a:pt x="64853" y="18903"/>
                    </a:lnTo>
                    <a:lnTo>
                      <a:pt x="64853" y="54135"/>
                    </a:lnTo>
                    <a:lnTo>
                      <a:pt x="94202" y="104447"/>
                    </a:lnTo>
                    <a:lnTo>
                      <a:pt x="100034" y="105982"/>
                    </a:lnTo>
                    <a:lnTo>
                      <a:pt x="109122" y="100680"/>
                    </a:lnTo>
                    <a:lnTo>
                      <a:pt x="110656" y="94848"/>
                    </a:lnTo>
                    <a:lnTo>
                      <a:pt x="66355" y="18903"/>
                    </a:lnTo>
                    <a:close/>
                  </a:path>
                  <a:path w="111125" h="829944">
                    <a:moveTo>
                      <a:pt x="64853" y="18903"/>
                    </a:moveTo>
                    <a:lnTo>
                      <a:pt x="45803" y="18903"/>
                    </a:lnTo>
                    <a:lnTo>
                      <a:pt x="45803" y="54135"/>
                    </a:lnTo>
                    <a:lnTo>
                      <a:pt x="55328" y="37806"/>
                    </a:lnTo>
                    <a:lnTo>
                      <a:pt x="47101" y="23703"/>
                    </a:lnTo>
                    <a:lnTo>
                      <a:pt x="64853" y="23703"/>
                    </a:lnTo>
                    <a:lnTo>
                      <a:pt x="64853" y="18903"/>
                    </a:lnTo>
                    <a:close/>
                  </a:path>
                  <a:path w="111125" h="829944">
                    <a:moveTo>
                      <a:pt x="64853" y="23703"/>
                    </a:moveTo>
                    <a:lnTo>
                      <a:pt x="63555" y="23703"/>
                    </a:lnTo>
                    <a:lnTo>
                      <a:pt x="55328" y="37806"/>
                    </a:lnTo>
                    <a:lnTo>
                      <a:pt x="64853" y="54135"/>
                    </a:lnTo>
                    <a:lnTo>
                      <a:pt x="64853" y="23703"/>
                    </a:lnTo>
                    <a:close/>
                  </a:path>
                  <a:path w="111125" h="829944">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85" name="object 84">
                <a:extLst>
                  <a:ext uri="{FF2B5EF4-FFF2-40B4-BE49-F238E27FC236}">
                    <a16:creationId xmlns:a16="http://schemas.microsoft.com/office/drawing/2014/main" id="{10DB2C40-349B-B4D2-822E-0C679AB8B7F6}"/>
                  </a:ext>
                </a:extLst>
              </p:cNvPr>
              <p:cNvPicPr/>
              <p:nvPr/>
            </p:nvPicPr>
            <p:blipFill>
              <a:blip r:embed="rId20" cstate="print"/>
              <a:stretch>
                <a:fillRect/>
              </a:stretch>
            </p:blipFill>
            <p:spPr>
              <a:xfrm>
                <a:off x="9602115" y="2191987"/>
                <a:ext cx="236315" cy="223574"/>
              </a:xfrm>
              <a:prstGeom prst="rect">
                <a:avLst/>
              </a:prstGeom>
            </p:spPr>
          </p:pic>
          <p:pic>
            <p:nvPicPr>
              <p:cNvPr id="86" name="object 85">
                <a:extLst>
                  <a:ext uri="{FF2B5EF4-FFF2-40B4-BE49-F238E27FC236}">
                    <a16:creationId xmlns:a16="http://schemas.microsoft.com/office/drawing/2014/main" id="{440F578E-7F5D-B704-97C8-A7387F8977B1}"/>
                  </a:ext>
                </a:extLst>
              </p:cNvPr>
              <p:cNvPicPr/>
              <p:nvPr/>
            </p:nvPicPr>
            <p:blipFill>
              <a:blip r:embed="rId21" cstate="print"/>
              <a:stretch>
                <a:fillRect/>
              </a:stretch>
            </p:blipFill>
            <p:spPr>
              <a:xfrm>
                <a:off x="9119526" y="2532887"/>
                <a:ext cx="328717" cy="190195"/>
              </a:xfrm>
              <a:prstGeom prst="rect">
                <a:avLst/>
              </a:prstGeom>
            </p:spPr>
          </p:pic>
          <p:pic>
            <p:nvPicPr>
              <p:cNvPr id="87" name="object 86">
                <a:extLst>
                  <a:ext uri="{FF2B5EF4-FFF2-40B4-BE49-F238E27FC236}">
                    <a16:creationId xmlns:a16="http://schemas.microsoft.com/office/drawing/2014/main" id="{7E139722-A23C-1B18-BFD8-0CBA5C98C3AD}"/>
                  </a:ext>
                </a:extLst>
              </p:cNvPr>
              <p:cNvPicPr/>
              <p:nvPr/>
            </p:nvPicPr>
            <p:blipFill>
              <a:blip r:embed="rId12" cstate="print"/>
              <a:stretch>
                <a:fillRect/>
              </a:stretch>
            </p:blipFill>
            <p:spPr>
              <a:xfrm>
                <a:off x="9446307" y="2840187"/>
                <a:ext cx="165353" cy="173996"/>
              </a:xfrm>
              <a:prstGeom prst="rect">
                <a:avLst/>
              </a:prstGeom>
            </p:spPr>
          </p:pic>
          <p:pic>
            <p:nvPicPr>
              <p:cNvPr id="88" name="object 87">
                <a:extLst>
                  <a:ext uri="{FF2B5EF4-FFF2-40B4-BE49-F238E27FC236}">
                    <a16:creationId xmlns:a16="http://schemas.microsoft.com/office/drawing/2014/main" id="{E34ACCBB-4908-48BE-4381-DF9B863E0A87}"/>
                  </a:ext>
                </a:extLst>
              </p:cNvPr>
              <p:cNvPicPr/>
              <p:nvPr/>
            </p:nvPicPr>
            <p:blipFill>
              <a:blip r:embed="rId12" cstate="print"/>
              <a:stretch>
                <a:fillRect/>
              </a:stretch>
            </p:blipFill>
            <p:spPr>
              <a:xfrm>
                <a:off x="9446307" y="3072607"/>
                <a:ext cx="165353" cy="173996"/>
              </a:xfrm>
              <a:prstGeom prst="rect">
                <a:avLst/>
              </a:prstGeom>
            </p:spPr>
          </p:pic>
          <p:pic>
            <p:nvPicPr>
              <p:cNvPr id="89" name="object 88">
                <a:extLst>
                  <a:ext uri="{FF2B5EF4-FFF2-40B4-BE49-F238E27FC236}">
                    <a16:creationId xmlns:a16="http://schemas.microsoft.com/office/drawing/2014/main" id="{AF906214-240C-1A73-7A56-3D13F6DFD14E}"/>
                  </a:ext>
                </a:extLst>
              </p:cNvPr>
              <p:cNvPicPr/>
              <p:nvPr/>
            </p:nvPicPr>
            <p:blipFill>
              <a:blip r:embed="rId12" cstate="print"/>
              <a:stretch>
                <a:fillRect/>
              </a:stretch>
            </p:blipFill>
            <p:spPr>
              <a:xfrm>
                <a:off x="9446307" y="3305026"/>
                <a:ext cx="165353" cy="173996"/>
              </a:xfrm>
              <a:prstGeom prst="rect">
                <a:avLst/>
              </a:prstGeom>
            </p:spPr>
          </p:pic>
          <p:pic>
            <p:nvPicPr>
              <p:cNvPr id="90" name="object 89">
                <a:extLst>
                  <a:ext uri="{FF2B5EF4-FFF2-40B4-BE49-F238E27FC236}">
                    <a16:creationId xmlns:a16="http://schemas.microsoft.com/office/drawing/2014/main" id="{F0785A51-66A8-AD6A-0CB0-D81B55F04BA7}"/>
                  </a:ext>
                </a:extLst>
              </p:cNvPr>
              <p:cNvPicPr/>
              <p:nvPr/>
            </p:nvPicPr>
            <p:blipFill>
              <a:blip r:embed="rId13" cstate="print"/>
              <a:stretch>
                <a:fillRect/>
              </a:stretch>
            </p:blipFill>
            <p:spPr>
              <a:xfrm>
                <a:off x="9446307" y="3537445"/>
                <a:ext cx="165353" cy="173996"/>
              </a:xfrm>
              <a:prstGeom prst="rect">
                <a:avLst/>
              </a:prstGeom>
            </p:spPr>
          </p:pic>
          <p:pic>
            <p:nvPicPr>
              <p:cNvPr id="91" name="object 90">
                <a:extLst>
                  <a:ext uri="{FF2B5EF4-FFF2-40B4-BE49-F238E27FC236}">
                    <a16:creationId xmlns:a16="http://schemas.microsoft.com/office/drawing/2014/main" id="{CA10A2BA-F7F3-4E8A-DFB0-1C058F743E80}"/>
                  </a:ext>
                </a:extLst>
              </p:cNvPr>
              <p:cNvPicPr/>
              <p:nvPr/>
            </p:nvPicPr>
            <p:blipFill>
              <a:blip r:embed="rId22" cstate="print"/>
              <a:stretch>
                <a:fillRect/>
              </a:stretch>
            </p:blipFill>
            <p:spPr>
              <a:xfrm>
                <a:off x="8988312" y="4556794"/>
                <a:ext cx="335660" cy="208242"/>
              </a:xfrm>
              <a:prstGeom prst="rect">
                <a:avLst/>
              </a:prstGeom>
            </p:spPr>
          </p:pic>
          <p:pic>
            <p:nvPicPr>
              <p:cNvPr id="92" name="object 91">
                <a:extLst>
                  <a:ext uri="{FF2B5EF4-FFF2-40B4-BE49-F238E27FC236}">
                    <a16:creationId xmlns:a16="http://schemas.microsoft.com/office/drawing/2014/main" id="{CD09A2E9-3FF7-0FEF-9301-DE8801B38C60}"/>
                  </a:ext>
                </a:extLst>
              </p:cNvPr>
              <p:cNvPicPr/>
              <p:nvPr/>
            </p:nvPicPr>
            <p:blipFill>
              <a:blip r:embed="rId19" cstate="print"/>
              <a:stretch>
                <a:fillRect/>
              </a:stretch>
            </p:blipFill>
            <p:spPr>
              <a:xfrm>
                <a:off x="9446308" y="4328914"/>
                <a:ext cx="165353" cy="157194"/>
              </a:xfrm>
              <a:prstGeom prst="rect">
                <a:avLst/>
              </a:prstGeom>
            </p:spPr>
          </p:pic>
          <p:pic>
            <p:nvPicPr>
              <p:cNvPr id="93" name="object 92">
                <a:extLst>
                  <a:ext uri="{FF2B5EF4-FFF2-40B4-BE49-F238E27FC236}">
                    <a16:creationId xmlns:a16="http://schemas.microsoft.com/office/drawing/2014/main" id="{C286651B-5492-B557-E4C6-DC73C8156AF6}"/>
                  </a:ext>
                </a:extLst>
              </p:cNvPr>
              <p:cNvPicPr/>
              <p:nvPr/>
            </p:nvPicPr>
            <p:blipFill>
              <a:blip r:embed="rId18" cstate="print"/>
              <a:stretch>
                <a:fillRect/>
              </a:stretch>
            </p:blipFill>
            <p:spPr>
              <a:xfrm>
                <a:off x="9446308" y="4536130"/>
                <a:ext cx="165353" cy="157194"/>
              </a:xfrm>
              <a:prstGeom prst="rect">
                <a:avLst/>
              </a:prstGeom>
            </p:spPr>
          </p:pic>
          <p:pic>
            <p:nvPicPr>
              <p:cNvPr id="94" name="object 93">
                <a:extLst>
                  <a:ext uri="{FF2B5EF4-FFF2-40B4-BE49-F238E27FC236}">
                    <a16:creationId xmlns:a16="http://schemas.microsoft.com/office/drawing/2014/main" id="{8F4B0E6A-D784-6A7E-1A79-65272B1D27A9}"/>
                  </a:ext>
                </a:extLst>
              </p:cNvPr>
              <p:cNvPicPr/>
              <p:nvPr/>
            </p:nvPicPr>
            <p:blipFill>
              <a:blip r:embed="rId19" cstate="print"/>
              <a:stretch>
                <a:fillRect/>
              </a:stretch>
            </p:blipFill>
            <p:spPr>
              <a:xfrm>
                <a:off x="9446308" y="4743345"/>
                <a:ext cx="165353" cy="157194"/>
              </a:xfrm>
              <a:prstGeom prst="rect">
                <a:avLst/>
              </a:prstGeom>
            </p:spPr>
          </p:pic>
          <p:pic>
            <p:nvPicPr>
              <p:cNvPr id="95" name="object 94">
                <a:extLst>
                  <a:ext uri="{FF2B5EF4-FFF2-40B4-BE49-F238E27FC236}">
                    <a16:creationId xmlns:a16="http://schemas.microsoft.com/office/drawing/2014/main" id="{9E577676-4884-072C-E2F7-CCA62F51DA65}"/>
                  </a:ext>
                </a:extLst>
              </p:cNvPr>
              <p:cNvPicPr/>
              <p:nvPr/>
            </p:nvPicPr>
            <p:blipFill>
              <a:blip r:embed="rId18" cstate="print"/>
              <a:stretch>
                <a:fillRect/>
              </a:stretch>
            </p:blipFill>
            <p:spPr>
              <a:xfrm>
                <a:off x="9446308" y="4950561"/>
                <a:ext cx="165353" cy="157194"/>
              </a:xfrm>
              <a:prstGeom prst="rect">
                <a:avLst/>
              </a:prstGeom>
            </p:spPr>
          </p:pic>
          <p:sp>
            <p:nvSpPr>
              <p:cNvPr id="96" name="object 95">
                <a:extLst>
                  <a:ext uri="{FF2B5EF4-FFF2-40B4-BE49-F238E27FC236}">
                    <a16:creationId xmlns:a16="http://schemas.microsoft.com/office/drawing/2014/main" id="{82A38D17-D7D0-5236-CFDF-A12B795A49CF}"/>
                  </a:ext>
                </a:extLst>
              </p:cNvPr>
              <p:cNvSpPr/>
              <p:nvPr/>
            </p:nvSpPr>
            <p:spPr>
              <a:xfrm>
                <a:off x="9340616" y="4246573"/>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97" name="object 96">
                <a:extLst>
                  <a:ext uri="{FF2B5EF4-FFF2-40B4-BE49-F238E27FC236}">
                    <a16:creationId xmlns:a16="http://schemas.microsoft.com/office/drawing/2014/main" id="{9BA33CBF-8CE9-F845-242C-8CE777AD226D}"/>
                  </a:ext>
                </a:extLst>
              </p:cNvPr>
              <p:cNvSpPr/>
              <p:nvPr/>
            </p:nvSpPr>
            <p:spPr>
              <a:xfrm>
                <a:off x="9468169" y="5203133"/>
                <a:ext cx="111125" cy="438150"/>
              </a:xfrm>
              <a:custGeom>
                <a:avLst/>
                <a:gdLst/>
                <a:ahLst/>
                <a:cxnLst/>
                <a:rect l="l" t="t" r="r" b="b"/>
                <a:pathLst>
                  <a:path w="111125" h="438150">
                    <a:moveTo>
                      <a:pt x="55328" y="37806"/>
                    </a:moveTo>
                    <a:lnTo>
                      <a:pt x="45803" y="54135"/>
                    </a:lnTo>
                    <a:lnTo>
                      <a:pt x="45802" y="438106"/>
                    </a:lnTo>
                    <a:lnTo>
                      <a:pt x="64852" y="438106"/>
                    </a:lnTo>
                    <a:lnTo>
                      <a:pt x="64853" y="54135"/>
                    </a:lnTo>
                    <a:lnTo>
                      <a:pt x="55328" y="37806"/>
                    </a:lnTo>
                    <a:close/>
                  </a:path>
                  <a:path w="111125" h="438150">
                    <a:moveTo>
                      <a:pt x="55328" y="0"/>
                    </a:moveTo>
                    <a:lnTo>
                      <a:pt x="0" y="94848"/>
                    </a:lnTo>
                    <a:lnTo>
                      <a:pt x="1535" y="100680"/>
                    </a:lnTo>
                    <a:lnTo>
                      <a:pt x="10623" y="105981"/>
                    </a:lnTo>
                    <a:lnTo>
                      <a:pt x="16455" y="104446"/>
                    </a:lnTo>
                    <a:lnTo>
                      <a:pt x="45803" y="54135"/>
                    </a:lnTo>
                    <a:lnTo>
                      <a:pt x="45803" y="18903"/>
                    </a:lnTo>
                    <a:lnTo>
                      <a:pt x="66355" y="18903"/>
                    </a:lnTo>
                    <a:lnTo>
                      <a:pt x="55328" y="0"/>
                    </a:lnTo>
                    <a:close/>
                  </a:path>
                  <a:path w="111125" h="438150">
                    <a:moveTo>
                      <a:pt x="66355" y="18903"/>
                    </a:moveTo>
                    <a:lnTo>
                      <a:pt x="64853" y="18903"/>
                    </a:lnTo>
                    <a:lnTo>
                      <a:pt x="64853" y="54135"/>
                    </a:lnTo>
                    <a:lnTo>
                      <a:pt x="94201" y="104447"/>
                    </a:lnTo>
                    <a:lnTo>
                      <a:pt x="100033" y="105981"/>
                    </a:lnTo>
                    <a:lnTo>
                      <a:pt x="109121" y="100680"/>
                    </a:lnTo>
                    <a:lnTo>
                      <a:pt x="110655" y="94847"/>
                    </a:lnTo>
                    <a:lnTo>
                      <a:pt x="66355" y="18903"/>
                    </a:lnTo>
                    <a:close/>
                  </a:path>
                  <a:path w="111125" h="438150">
                    <a:moveTo>
                      <a:pt x="64853" y="23703"/>
                    </a:moveTo>
                    <a:lnTo>
                      <a:pt x="63555" y="23703"/>
                    </a:lnTo>
                    <a:lnTo>
                      <a:pt x="55328" y="37806"/>
                    </a:lnTo>
                    <a:lnTo>
                      <a:pt x="64853" y="54135"/>
                    </a:lnTo>
                    <a:lnTo>
                      <a:pt x="64853" y="23703"/>
                    </a:lnTo>
                    <a:close/>
                  </a:path>
                  <a:path w="111125" h="438150">
                    <a:moveTo>
                      <a:pt x="64853" y="18903"/>
                    </a:moveTo>
                    <a:lnTo>
                      <a:pt x="45803" y="18903"/>
                    </a:lnTo>
                    <a:lnTo>
                      <a:pt x="45803" y="54135"/>
                    </a:lnTo>
                    <a:lnTo>
                      <a:pt x="55328" y="37806"/>
                    </a:lnTo>
                    <a:lnTo>
                      <a:pt x="47101" y="23703"/>
                    </a:lnTo>
                    <a:lnTo>
                      <a:pt x="64853" y="23703"/>
                    </a:lnTo>
                    <a:lnTo>
                      <a:pt x="64853" y="18903"/>
                    </a:lnTo>
                    <a:close/>
                  </a:path>
                  <a:path w="111125" h="438150">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98" name="object 97">
                <a:extLst>
                  <a:ext uri="{FF2B5EF4-FFF2-40B4-BE49-F238E27FC236}">
                    <a16:creationId xmlns:a16="http://schemas.microsoft.com/office/drawing/2014/main" id="{849B1D9A-2297-B4C8-F715-017B4E52F194}"/>
                  </a:ext>
                </a:extLst>
              </p:cNvPr>
              <p:cNvPicPr/>
              <p:nvPr/>
            </p:nvPicPr>
            <p:blipFill>
              <a:blip r:embed="rId10" cstate="print"/>
              <a:stretch>
                <a:fillRect/>
              </a:stretch>
            </p:blipFill>
            <p:spPr>
              <a:xfrm>
                <a:off x="9547876" y="5317078"/>
                <a:ext cx="235999" cy="278166"/>
              </a:xfrm>
              <a:prstGeom prst="rect">
                <a:avLst/>
              </a:prstGeom>
            </p:spPr>
          </p:pic>
          <p:pic>
            <p:nvPicPr>
              <p:cNvPr id="99" name="object 98">
                <a:extLst>
                  <a:ext uri="{FF2B5EF4-FFF2-40B4-BE49-F238E27FC236}">
                    <a16:creationId xmlns:a16="http://schemas.microsoft.com/office/drawing/2014/main" id="{E4BD6DAC-C1C3-E39E-D5D7-DB01FA9360B1}"/>
                  </a:ext>
                </a:extLst>
              </p:cNvPr>
              <p:cNvPicPr/>
              <p:nvPr/>
            </p:nvPicPr>
            <p:blipFill>
              <a:blip r:embed="rId11" cstate="print"/>
              <a:stretch>
                <a:fillRect/>
              </a:stretch>
            </p:blipFill>
            <p:spPr>
              <a:xfrm>
                <a:off x="9538818" y="3952529"/>
                <a:ext cx="377384" cy="224770"/>
              </a:xfrm>
              <a:prstGeom prst="rect">
                <a:avLst/>
              </a:prstGeom>
            </p:spPr>
          </p:pic>
          <p:sp>
            <p:nvSpPr>
              <p:cNvPr id="100" name="object 99">
                <a:extLst>
                  <a:ext uri="{FF2B5EF4-FFF2-40B4-BE49-F238E27FC236}">
                    <a16:creationId xmlns:a16="http://schemas.microsoft.com/office/drawing/2014/main" id="{5CDDCBD5-640D-22BE-D099-7570C7233264}"/>
                  </a:ext>
                </a:extLst>
              </p:cNvPr>
              <p:cNvSpPr/>
              <p:nvPr/>
            </p:nvSpPr>
            <p:spPr>
              <a:xfrm>
                <a:off x="9468168" y="3819584"/>
                <a:ext cx="111125" cy="427355"/>
              </a:xfrm>
              <a:custGeom>
                <a:avLst/>
                <a:gdLst/>
                <a:ahLst/>
                <a:cxnLst/>
                <a:rect l="l" t="t" r="r" b="b"/>
                <a:pathLst>
                  <a:path w="111125" h="427354">
                    <a:moveTo>
                      <a:pt x="55328" y="37807"/>
                    </a:moveTo>
                    <a:lnTo>
                      <a:pt x="45803" y="54135"/>
                    </a:lnTo>
                    <a:lnTo>
                      <a:pt x="45802" y="426987"/>
                    </a:lnTo>
                    <a:lnTo>
                      <a:pt x="64852" y="426987"/>
                    </a:lnTo>
                    <a:lnTo>
                      <a:pt x="64852" y="54135"/>
                    </a:lnTo>
                    <a:lnTo>
                      <a:pt x="55328" y="37807"/>
                    </a:lnTo>
                    <a:close/>
                  </a:path>
                  <a:path w="111125" h="427354">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27354">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27354">
                    <a:moveTo>
                      <a:pt x="64852" y="18903"/>
                    </a:moveTo>
                    <a:lnTo>
                      <a:pt x="45802" y="18903"/>
                    </a:lnTo>
                    <a:lnTo>
                      <a:pt x="45802" y="54136"/>
                    </a:lnTo>
                    <a:lnTo>
                      <a:pt x="55328" y="37807"/>
                    </a:lnTo>
                    <a:lnTo>
                      <a:pt x="47100" y="23703"/>
                    </a:lnTo>
                    <a:lnTo>
                      <a:pt x="64852" y="23703"/>
                    </a:lnTo>
                    <a:lnTo>
                      <a:pt x="64852" y="18903"/>
                    </a:lnTo>
                    <a:close/>
                  </a:path>
                  <a:path w="111125" h="427354">
                    <a:moveTo>
                      <a:pt x="64852" y="23703"/>
                    </a:moveTo>
                    <a:lnTo>
                      <a:pt x="63555" y="23703"/>
                    </a:lnTo>
                    <a:lnTo>
                      <a:pt x="55328" y="37807"/>
                    </a:lnTo>
                    <a:lnTo>
                      <a:pt x="64852" y="54135"/>
                    </a:lnTo>
                    <a:lnTo>
                      <a:pt x="64852" y="237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sp>
            <p:nvSpPr>
              <p:cNvPr id="101" name="object 100">
                <a:extLst>
                  <a:ext uri="{FF2B5EF4-FFF2-40B4-BE49-F238E27FC236}">
                    <a16:creationId xmlns:a16="http://schemas.microsoft.com/office/drawing/2014/main" id="{9D415FD6-7895-306D-9414-0C307E297B01}"/>
                  </a:ext>
                </a:extLst>
              </p:cNvPr>
              <p:cNvSpPr/>
              <p:nvPr/>
            </p:nvSpPr>
            <p:spPr>
              <a:xfrm>
                <a:off x="9340616" y="2746673"/>
                <a:ext cx="365760" cy="1073150"/>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102" name="object 101">
                <a:extLst>
                  <a:ext uri="{FF2B5EF4-FFF2-40B4-BE49-F238E27FC236}">
                    <a16:creationId xmlns:a16="http://schemas.microsoft.com/office/drawing/2014/main" id="{395F234A-5525-09AC-2FE7-0E9B15641877}"/>
                  </a:ext>
                </a:extLst>
              </p:cNvPr>
              <p:cNvPicPr/>
              <p:nvPr/>
            </p:nvPicPr>
            <p:blipFill>
              <a:blip r:embed="rId23" cstate="print"/>
              <a:stretch>
                <a:fillRect/>
              </a:stretch>
            </p:blipFill>
            <p:spPr>
              <a:xfrm>
                <a:off x="5949299" y="2522869"/>
                <a:ext cx="322522" cy="190831"/>
              </a:xfrm>
              <a:prstGeom prst="rect">
                <a:avLst/>
              </a:prstGeom>
            </p:spPr>
          </p:pic>
          <p:pic>
            <p:nvPicPr>
              <p:cNvPr id="103" name="object 102">
                <a:extLst>
                  <a:ext uri="{FF2B5EF4-FFF2-40B4-BE49-F238E27FC236}">
                    <a16:creationId xmlns:a16="http://schemas.microsoft.com/office/drawing/2014/main" id="{CF66C6DB-6C9B-4084-2ECC-399C504737FD}"/>
                  </a:ext>
                </a:extLst>
              </p:cNvPr>
              <p:cNvPicPr/>
              <p:nvPr/>
            </p:nvPicPr>
            <p:blipFill>
              <a:blip r:embed="rId24" cstate="print"/>
              <a:stretch>
                <a:fillRect/>
              </a:stretch>
            </p:blipFill>
            <p:spPr>
              <a:xfrm>
                <a:off x="6228264" y="2809260"/>
                <a:ext cx="165353" cy="173996"/>
              </a:xfrm>
              <a:prstGeom prst="rect">
                <a:avLst/>
              </a:prstGeom>
            </p:spPr>
          </p:pic>
          <p:pic>
            <p:nvPicPr>
              <p:cNvPr id="104" name="object 103">
                <a:extLst>
                  <a:ext uri="{FF2B5EF4-FFF2-40B4-BE49-F238E27FC236}">
                    <a16:creationId xmlns:a16="http://schemas.microsoft.com/office/drawing/2014/main" id="{6F46FAD1-BB6E-569F-65F6-11CB65DC98CA}"/>
                  </a:ext>
                </a:extLst>
              </p:cNvPr>
              <p:cNvPicPr/>
              <p:nvPr/>
            </p:nvPicPr>
            <p:blipFill>
              <a:blip r:embed="rId24" cstate="print"/>
              <a:stretch>
                <a:fillRect/>
              </a:stretch>
            </p:blipFill>
            <p:spPr>
              <a:xfrm>
                <a:off x="6228264" y="3041679"/>
                <a:ext cx="165353" cy="173996"/>
              </a:xfrm>
              <a:prstGeom prst="rect">
                <a:avLst/>
              </a:prstGeom>
            </p:spPr>
          </p:pic>
          <p:pic>
            <p:nvPicPr>
              <p:cNvPr id="105" name="object 104">
                <a:extLst>
                  <a:ext uri="{FF2B5EF4-FFF2-40B4-BE49-F238E27FC236}">
                    <a16:creationId xmlns:a16="http://schemas.microsoft.com/office/drawing/2014/main" id="{B1EFD363-F63D-41FC-B5F4-229195620F57}"/>
                  </a:ext>
                </a:extLst>
              </p:cNvPr>
              <p:cNvPicPr/>
              <p:nvPr/>
            </p:nvPicPr>
            <p:blipFill>
              <a:blip r:embed="rId25" cstate="print"/>
              <a:stretch>
                <a:fillRect/>
              </a:stretch>
            </p:blipFill>
            <p:spPr>
              <a:xfrm>
                <a:off x="6228264" y="3274099"/>
                <a:ext cx="165353" cy="173996"/>
              </a:xfrm>
              <a:prstGeom prst="rect">
                <a:avLst/>
              </a:prstGeom>
            </p:spPr>
          </p:pic>
          <p:pic>
            <p:nvPicPr>
              <p:cNvPr id="106" name="object 105">
                <a:extLst>
                  <a:ext uri="{FF2B5EF4-FFF2-40B4-BE49-F238E27FC236}">
                    <a16:creationId xmlns:a16="http://schemas.microsoft.com/office/drawing/2014/main" id="{20652279-A9CC-B867-B5B6-44BEEC9B17AE}"/>
                  </a:ext>
                </a:extLst>
              </p:cNvPr>
              <p:cNvPicPr/>
              <p:nvPr/>
            </p:nvPicPr>
            <p:blipFill>
              <a:blip r:embed="rId25" cstate="print"/>
              <a:stretch>
                <a:fillRect/>
              </a:stretch>
            </p:blipFill>
            <p:spPr>
              <a:xfrm>
                <a:off x="6228264" y="3506518"/>
                <a:ext cx="165353" cy="173996"/>
              </a:xfrm>
              <a:prstGeom prst="rect">
                <a:avLst/>
              </a:prstGeom>
            </p:spPr>
          </p:pic>
          <p:sp>
            <p:nvSpPr>
              <p:cNvPr id="107" name="object 106">
                <a:extLst>
                  <a:ext uri="{FF2B5EF4-FFF2-40B4-BE49-F238E27FC236}">
                    <a16:creationId xmlns:a16="http://schemas.microsoft.com/office/drawing/2014/main" id="{9196A0DC-8429-2BE3-545B-57F9ED81BC4B}"/>
                  </a:ext>
                </a:extLst>
              </p:cNvPr>
              <p:cNvSpPr/>
              <p:nvPr/>
            </p:nvSpPr>
            <p:spPr>
              <a:xfrm>
                <a:off x="6122573" y="2715745"/>
                <a:ext cx="365760" cy="1073150"/>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108" name="object 107">
                <a:extLst>
                  <a:ext uri="{FF2B5EF4-FFF2-40B4-BE49-F238E27FC236}">
                    <a16:creationId xmlns:a16="http://schemas.microsoft.com/office/drawing/2014/main" id="{DC9B5F84-0A7D-4C14-C48C-280904B9FD3F}"/>
                  </a:ext>
                </a:extLst>
              </p:cNvPr>
              <p:cNvPicPr/>
              <p:nvPr/>
            </p:nvPicPr>
            <p:blipFill>
              <a:blip r:embed="rId26" cstate="print"/>
              <a:stretch>
                <a:fillRect/>
              </a:stretch>
            </p:blipFill>
            <p:spPr>
              <a:xfrm>
                <a:off x="5754364" y="4575548"/>
                <a:ext cx="334841" cy="214103"/>
              </a:xfrm>
              <a:prstGeom prst="rect">
                <a:avLst/>
              </a:prstGeom>
            </p:spPr>
          </p:pic>
          <p:pic>
            <p:nvPicPr>
              <p:cNvPr id="109" name="object 108">
                <a:extLst>
                  <a:ext uri="{FF2B5EF4-FFF2-40B4-BE49-F238E27FC236}">
                    <a16:creationId xmlns:a16="http://schemas.microsoft.com/office/drawing/2014/main" id="{57CE0B37-775A-B6E1-F000-CE1C87D279A6}"/>
                  </a:ext>
                </a:extLst>
              </p:cNvPr>
              <p:cNvPicPr/>
              <p:nvPr/>
            </p:nvPicPr>
            <p:blipFill>
              <a:blip r:embed="rId9" cstate="print"/>
              <a:stretch>
                <a:fillRect/>
              </a:stretch>
            </p:blipFill>
            <p:spPr>
              <a:xfrm>
                <a:off x="6244741" y="4297987"/>
                <a:ext cx="165353" cy="157194"/>
              </a:xfrm>
              <a:prstGeom prst="rect">
                <a:avLst/>
              </a:prstGeom>
            </p:spPr>
          </p:pic>
          <p:pic>
            <p:nvPicPr>
              <p:cNvPr id="110" name="object 109">
                <a:extLst>
                  <a:ext uri="{FF2B5EF4-FFF2-40B4-BE49-F238E27FC236}">
                    <a16:creationId xmlns:a16="http://schemas.microsoft.com/office/drawing/2014/main" id="{F536C8FC-4F1B-7BCC-0872-972B48C71B60}"/>
                  </a:ext>
                </a:extLst>
              </p:cNvPr>
              <p:cNvPicPr/>
              <p:nvPr/>
            </p:nvPicPr>
            <p:blipFill>
              <a:blip r:embed="rId9" cstate="print"/>
              <a:stretch>
                <a:fillRect/>
              </a:stretch>
            </p:blipFill>
            <p:spPr>
              <a:xfrm>
                <a:off x="6244741" y="4505201"/>
                <a:ext cx="165353" cy="157194"/>
              </a:xfrm>
              <a:prstGeom prst="rect">
                <a:avLst/>
              </a:prstGeom>
            </p:spPr>
          </p:pic>
          <p:pic>
            <p:nvPicPr>
              <p:cNvPr id="111" name="object 110">
                <a:extLst>
                  <a:ext uri="{FF2B5EF4-FFF2-40B4-BE49-F238E27FC236}">
                    <a16:creationId xmlns:a16="http://schemas.microsoft.com/office/drawing/2014/main" id="{F95FB96C-DD0C-097E-4395-A5C52039B23F}"/>
                  </a:ext>
                </a:extLst>
              </p:cNvPr>
              <p:cNvPicPr/>
              <p:nvPr/>
            </p:nvPicPr>
            <p:blipFill>
              <a:blip r:embed="rId8" cstate="print"/>
              <a:stretch>
                <a:fillRect/>
              </a:stretch>
            </p:blipFill>
            <p:spPr>
              <a:xfrm>
                <a:off x="6244741" y="4712417"/>
                <a:ext cx="165353" cy="157194"/>
              </a:xfrm>
              <a:prstGeom prst="rect">
                <a:avLst/>
              </a:prstGeom>
            </p:spPr>
          </p:pic>
          <p:pic>
            <p:nvPicPr>
              <p:cNvPr id="112" name="object 111">
                <a:extLst>
                  <a:ext uri="{FF2B5EF4-FFF2-40B4-BE49-F238E27FC236}">
                    <a16:creationId xmlns:a16="http://schemas.microsoft.com/office/drawing/2014/main" id="{038D4F29-D6E1-391B-A1AD-B0421771BD32}"/>
                  </a:ext>
                </a:extLst>
              </p:cNvPr>
              <p:cNvPicPr/>
              <p:nvPr/>
            </p:nvPicPr>
            <p:blipFill>
              <a:blip r:embed="rId9" cstate="print"/>
              <a:stretch>
                <a:fillRect/>
              </a:stretch>
            </p:blipFill>
            <p:spPr>
              <a:xfrm>
                <a:off x="6244741" y="4919633"/>
                <a:ext cx="165353" cy="157194"/>
              </a:xfrm>
              <a:prstGeom prst="rect">
                <a:avLst/>
              </a:prstGeom>
            </p:spPr>
          </p:pic>
          <p:sp>
            <p:nvSpPr>
              <p:cNvPr id="113" name="object 112">
                <a:extLst>
                  <a:ext uri="{FF2B5EF4-FFF2-40B4-BE49-F238E27FC236}">
                    <a16:creationId xmlns:a16="http://schemas.microsoft.com/office/drawing/2014/main" id="{B1667AA8-6706-B8C3-7F7F-74FF1EC30E0C}"/>
                  </a:ext>
                </a:extLst>
              </p:cNvPr>
              <p:cNvSpPr/>
              <p:nvPr/>
            </p:nvSpPr>
            <p:spPr>
              <a:xfrm>
                <a:off x="6139050" y="4215645"/>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114" name="object 113">
                <a:extLst>
                  <a:ext uri="{FF2B5EF4-FFF2-40B4-BE49-F238E27FC236}">
                    <a16:creationId xmlns:a16="http://schemas.microsoft.com/office/drawing/2014/main" id="{E56949DF-BD7D-72E8-142A-F641CAB1F762}"/>
                  </a:ext>
                </a:extLst>
              </p:cNvPr>
              <p:cNvSpPr/>
              <p:nvPr/>
            </p:nvSpPr>
            <p:spPr>
              <a:xfrm>
                <a:off x="6266601" y="5172205"/>
                <a:ext cx="111125" cy="438150"/>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8" y="0"/>
                    </a:moveTo>
                    <a:lnTo>
                      <a:pt x="0" y="94848"/>
                    </a:lnTo>
                    <a:lnTo>
                      <a:pt x="1535" y="100680"/>
                    </a:lnTo>
                    <a:lnTo>
                      <a:pt x="10622" y="105981"/>
                    </a:lnTo>
                    <a:lnTo>
                      <a:pt x="16455" y="104447"/>
                    </a:lnTo>
                    <a:lnTo>
                      <a:pt x="45802" y="54137"/>
                    </a:lnTo>
                    <a:lnTo>
                      <a:pt x="45803" y="18903"/>
                    </a:lnTo>
                    <a:lnTo>
                      <a:pt x="66355" y="18903"/>
                    </a:lnTo>
                    <a:lnTo>
                      <a:pt x="55328" y="0"/>
                    </a:lnTo>
                    <a:close/>
                  </a:path>
                  <a:path w="111125" h="438150">
                    <a:moveTo>
                      <a:pt x="66355" y="18903"/>
                    </a:moveTo>
                    <a:lnTo>
                      <a:pt x="64853" y="18903"/>
                    </a:lnTo>
                    <a:lnTo>
                      <a:pt x="64853" y="54137"/>
                    </a:lnTo>
                    <a:lnTo>
                      <a:pt x="94200" y="104447"/>
                    </a:lnTo>
                    <a:lnTo>
                      <a:pt x="100034" y="105981"/>
                    </a:lnTo>
                    <a:lnTo>
                      <a:pt x="109120" y="100680"/>
                    </a:lnTo>
                    <a:lnTo>
                      <a:pt x="110656" y="94848"/>
                    </a:lnTo>
                    <a:lnTo>
                      <a:pt x="66355" y="18903"/>
                    </a:lnTo>
                    <a:close/>
                  </a:path>
                  <a:path w="111125" h="438150">
                    <a:moveTo>
                      <a:pt x="64853" y="23703"/>
                    </a:moveTo>
                    <a:lnTo>
                      <a:pt x="63555" y="23703"/>
                    </a:lnTo>
                    <a:lnTo>
                      <a:pt x="55328" y="37807"/>
                    </a:lnTo>
                    <a:lnTo>
                      <a:pt x="64853" y="54137"/>
                    </a:lnTo>
                    <a:lnTo>
                      <a:pt x="64853" y="23703"/>
                    </a:lnTo>
                    <a:close/>
                  </a:path>
                  <a:path w="111125" h="438150">
                    <a:moveTo>
                      <a:pt x="64853" y="18903"/>
                    </a:moveTo>
                    <a:lnTo>
                      <a:pt x="45803" y="18903"/>
                    </a:lnTo>
                    <a:lnTo>
                      <a:pt x="45803" y="54135"/>
                    </a:lnTo>
                    <a:lnTo>
                      <a:pt x="55328" y="37807"/>
                    </a:lnTo>
                    <a:lnTo>
                      <a:pt x="47100" y="23703"/>
                    </a:lnTo>
                    <a:lnTo>
                      <a:pt x="64853" y="23703"/>
                    </a:lnTo>
                    <a:lnTo>
                      <a:pt x="64853" y="189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15" name="object 114">
                <a:extLst>
                  <a:ext uri="{FF2B5EF4-FFF2-40B4-BE49-F238E27FC236}">
                    <a16:creationId xmlns:a16="http://schemas.microsoft.com/office/drawing/2014/main" id="{8E5DF7FB-FF19-51B2-AD52-DF58D4952A52}"/>
                  </a:ext>
                </a:extLst>
              </p:cNvPr>
              <p:cNvPicPr/>
              <p:nvPr/>
            </p:nvPicPr>
            <p:blipFill>
              <a:blip r:embed="rId10" cstate="print"/>
              <a:stretch>
                <a:fillRect/>
              </a:stretch>
            </p:blipFill>
            <p:spPr>
              <a:xfrm>
                <a:off x="6361845" y="5317078"/>
                <a:ext cx="235999" cy="278166"/>
              </a:xfrm>
              <a:prstGeom prst="rect">
                <a:avLst/>
              </a:prstGeom>
            </p:spPr>
          </p:pic>
          <p:pic>
            <p:nvPicPr>
              <p:cNvPr id="116" name="object 115">
                <a:extLst>
                  <a:ext uri="{FF2B5EF4-FFF2-40B4-BE49-F238E27FC236}">
                    <a16:creationId xmlns:a16="http://schemas.microsoft.com/office/drawing/2014/main" id="{731C5A6E-CA78-A05B-CB2B-20053F21074A}"/>
                  </a:ext>
                </a:extLst>
              </p:cNvPr>
              <p:cNvPicPr/>
              <p:nvPr/>
            </p:nvPicPr>
            <p:blipFill>
              <a:blip r:embed="rId11" cstate="print"/>
              <a:stretch>
                <a:fillRect/>
              </a:stretch>
            </p:blipFill>
            <p:spPr>
              <a:xfrm>
                <a:off x="6320776" y="3952529"/>
                <a:ext cx="377384" cy="224770"/>
              </a:xfrm>
              <a:prstGeom prst="rect">
                <a:avLst/>
              </a:prstGeom>
            </p:spPr>
          </p:pic>
          <p:sp>
            <p:nvSpPr>
              <p:cNvPr id="117" name="object 116">
                <a:extLst>
                  <a:ext uri="{FF2B5EF4-FFF2-40B4-BE49-F238E27FC236}">
                    <a16:creationId xmlns:a16="http://schemas.microsoft.com/office/drawing/2014/main" id="{0222F006-D53E-60E8-070D-09EA42DC009F}"/>
                  </a:ext>
                </a:extLst>
              </p:cNvPr>
              <p:cNvSpPr/>
              <p:nvPr/>
            </p:nvSpPr>
            <p:spPr>
              <a:xfrm>
                <a:off x="5424792" y="3229736"/>
                <a:ext cx="935990" cy="986155"/>
              </a:xfrm>
              <a:custGeom>
                <a:avLst/>
                <a:gdLst/>
                <a:ahLst/>
                <a:cxnLst/>
                <a:rect l="l" t="t" r="r" b="b"/>
                <a:pathLst>
                  <a:path w="935989" h="986154">
                    <a:moveTo>
                      <a:pt x="699300" y="55321"/>
                    </a:moveTo>
                    <a:lnTo>
                      <a:pt x="604456" y="0"/>
                    </a:lnTo>
                    <a:lnTo>
                      <a:pt x="598627" y="1536"/>
                    </a:lnTo>
                    <a:lnTo>
                      <a:pt x="593318" y="10617"/>
                    </a:lnTo>
                    <a:lnTo>
                      <a:pt x="594855" y="16446"/>
                    </a:lnTo>
                    <a:lnTo>
                      <a:pt x="645160" y="45796"/>
                    </a:lnTo>
                    <a:lnTo>
                      <a:pt x="0" y="45796"/>
                    </a:lnTo>
                    <a:lnTo>
                      <a:pt x="0" y="64846"/>
                    </a:lnTo>
                    <a:lnTo>
                      <a:pt x="645160" y="64846"/>
                    </a:lnTo>
                    <a:lnTo>
                      <a:pt x="594855" y="94195"/>
                    </a:lnTo>
                    <a:lnTo>
                      <a:pt x="593318" y="100025"/>
                    </a:lnTo>
                    <a:lnTo>
                      <a:pt x="598627" y="109118"/>
                    </a:lnTo>
                    <a:lnTo>
                      <a:pt x="604456" y="110655"/>
                    </a:lnTo>
                    <a:lnTo>
                      <a:pt x="682967" y="64846"/>
                    </a:lnTo>
                    <a:lnTo>
                      <a:pt x="699300" y="55321"/>
                    </a:lnTo>
                    <a:close/>
                  </a:path>
                  <a:path w="935989" h="986154">
                    <a:moveTo>
                      <a:pt x="935990" y="653770"/>
                    </a:moveTo>
                    <a:lnTo>
                      <a:pt x="891679" y="577824"/>
                    </a:lnTo>
                    <a:lnTo>
                      <a:pt x="880656" y="558927"/>
                    </a:lnTo>
                    <a:lnTo>
                      <a:pt x="825322" y="653770"/>
                    </a:lnTo>
                    <a:lnTo>
                      <a:pt x="826858" y="659599"/>
                    </a:lnTo>
                    <a:lnTo>
                      <a:pt x="835952" y="664908"/>
                    </a:lnTo>
                    <a:lnTo>
                      <a:pt x="841781" y="663371"/>
                    </a:lnTo>
                    <a:lnTo>
                      <a:pt x="871131" y="613067"/>
                    </a:lnTo>
                    <a:lnTo>
                      <a:pt x="871131" y="985913"/>
                    </a:lnTo>
                    <a:lnTo>
                      <a:pt x="890181" y="985913"/>
                    </a:lnTo>
                    <a:lnTo>
                      <a:pt x="890181" y="613067"/>
                    </a:lnTo>
                    <a:lnTo>
                      <a:pt x="919530" y="663371"/>
                    </a:lnTo>
                    <a:lnTo>
                      <a:pt x="925360" y="664908"/>
                    </a:lnTo>
                    <a:lnTo>
                      <a:pt x="934453" y="659599"/>
                    </a:lnTo>
                    <a:lnTo>
                      <a:pt x="935990" y="65377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18" name="object 117">
                <a:extLst>
                  <a:ext uri="{FF2B5EF4-FFF2-40B4-BE49-F238E27FC236}">
                    <a16:creationId xmlns:a16="http://schemas.microsoft.com/office/drawing/2014/main" id="{D3D9A246-3E7F-917E-2B28-3039199EC85D}"/>
                  </a:ext>
                </a:extLst>
              </p:cNvPr>
              <p:cNvPicPr/>
              <p:nvPr/>
            </p:nvPicPr>
            <p:blipFill>
              <a:blip r:embed="rId14" cstate="print"/>
              <a:stretch>
                <a:fillRect/>
              </a:stretch>
            </p:blipFill>
            <p:spPr>
              <a:xfrm>
                <a:off x="5538142" y="2959374"/>
                <a:ext cx="427375" cy="292169"/>
              </a:xfrm>
              <a:prstGeom prst="rect">
                <a:avLst/>
              </a:prstGeom>
            </p:spPr>
          </p:pic>
          <p:pic>
            <p:nvPicPr>
              <p:cNvPr id="119" name="object 118">
                <a:extLst>
                  <a:ext uri="{FF2B5EF4-FFF2-40B4-BE49-F238E27FC236}">
                    <a16:creationId xmlns:a16="http://schemas.microsoft.com/office/drawing/2014/main" id="{88E1A16C-C9EE-42FA-5C43-FBE67C0905FE}"/>
                  </a:ext>
                </a:extLst>
              </p:cNvPr>
              <p:cNvPicPr/>
              <p:nvPr/>
            </p:nvPicPr>
            <p:blipFill>
              <a:blip r:embed="rId27" cstate="print"/>
              <a:stretch>
                <a:fillRect/>
              </a:stretch>
            </p:blipFill>
            <p:spPr>
              <a:xfrm>
                <a:off x="4802246" y="2539685"/>
                <a:ext cx="313569" cy="186181"/>
              </a:xfrm>
              <a:prstGeom prst="rect">
                <a:avLst/>
              </a:prstGeom>
            </p:spPr>
          </p:pic>
          <p:pic>
            <p:nvPicPr>
              <p:cNvPr id="120" name="object 119">
                <a:extLst>
                  <a:ext uri="{FF2B5EF4-FFF2-40B4-BE49-F238E27FC236}">
                    <a16:creationId xmlns:a16="http://schemas.microsoft.com/office/drawing/2014/main" id="{D67AC942-56BA-4D9A-3292-17F90595E92C}"/>
                  </a:ext>
                </a:extLst>
              </p:cNvPr>
              <p:cNvPicPr/>
              <p:nvPr/>
            </p:nvPicPr>
            <p:blipFill>
              <a:blip r:embed="rId13" cstate="print"/>
              <a:stretch>
                <a:fillRect/>
              </a:stretch>
            </p:blipFill>
            <p:spPr>
              <a:xfrm>
                <a:off x="5155116" y="2813283"/>
                <a:ext cx="165353" cy="173996"/>
              </a:xfrm>
              <a:prstGeom prst="rect">
                <a:avLst/>
              </a:prstGeom>
            </p:spPr>
          </p:pic>
          <p:pic>
            <p:nvPicPr>
              <p:cNvPr id="121" name="object 120">
                <a:extLst>
                  <a:ext uri="{FF2B5EF4-FFF2-40B4-BE49-F238E27FC236}">
                    <a16:creationId xmlns:a16="http://schemas.microsoft.com/office/drawing/2014/main" id="{47933E62-ECA2-63C0-565E-27B8BD9AC6B7}"/>
                  </a:ext>
                </a:extLst>
              </p:cNvPr>
              <p:cNvPicPr/>
              <p:nvPr/>
            </p:nvPicPr>
            <p:blipFill>
              <a:blip r:embed="rId13" cstate="print"/>
              <a:stretch>
                <a:fillRect/>
              </a:stretch>
            </p:blipFill>
            <p:spPr>
              <a:xfrm>
                <a:off x="5155116" y="3045702"/>
                <a:ext cx="165353" cy="173996"/>
              </a:xfrm>
              <a:prstGeom prst="rect">
                <a:avLst/>
              </a:prstGeom>
            </p:spPr>
          </p:pic>
          <p:pic>
            <p:nvPicPr>
              <p:cNvPr id="122" name="object 121">
                <a:extLst>
                  <a:ext uri="{FF2B5EF4-FFF2-40B4-BE49-F238E27FC236}">
                    <a16:creationId xmlns:a16="http://schemas.microsoft.com/office/drawing/2014/main" id="{89F0114B-8FA7-FC33-8DE1-319FF7BA8600}"/>
                  </a:ext>
                </a:extLst>
              </p:cNvPr>
              <p:cNvPicPr/>
              <p:nvPr/>
            </p:nvPicPr>
            <p:blipFill>
              <a:blip r:embed="rId12" cstate="print"/>
              <a:stretch>
                <a:fillRect/>
              </a:stretch>
            </p:blipFill>
            <p:spPr>
              <a:xfrm>
                <a:off x="5155116" y="3278122"/>
                <a:ext cx="165353" cy="173996"/>
              </a:xfrm>
              <a:prstGeom prst="rect">
                <a:avLst/>
              </a:prstGeom>
            </p:spPr>
          </p:pic>
          <p:pic>
            <p:nvPicPr>
              <p:cNvPr id="123" name="object 122">
                <a:extLst>
                  <a:ext uri="{FF2B5EF4-FFF2-40B4-BE49-F238E27FC236}">
                    <a16:creationId xmlns:a16="http://schemas.microsoft.com/office/drawing/2014/main" id="{C4E131CF-653D-19E7-83A0-410EF1135105}"/>
                  </a:ext>
                </a:extLst>
              </p:cNvPr>
              <p:cNvPicPr/>
              <p:nvPr/>
            </p:nvPicPr>
            <p:blipFill>
              <a:blip r:embed="rId12" cstate="print"/>
              <a:stretch>
                <a:fillRect/>
              </a:stretch>
            </p:blipFill>
            <p:spPr>
              <a:xfrm>
                <a:off x="5155116" y="3510541"/>
                <a:ext cx="165353" cy="173996"/>
              </a:xfrm>
              <a:prstGeom prst="rect">
                <a:avLst/>
              </a:prstGeom>
            </p:spPr>
          </p:pic>
          <p:sp>
            <p:nvSpPr>
              <p:cNvPr id="124" name="object 123">
                <a:extLst>
                  <a:ext uri="{FF2B5EF4-FFF2-40B4-BE49-F238E27FC236}">
                    <a16:creationId xmlns:a16="http://schemas.microsoft.com/office/drawing/2014/main" id="{A444E496-5EB0-82DB-C66E-9FBD29B6B9B4}"/>
                  </a:ext>
                </a:extLst>
              </p:cNvPr>
              <p:cNvSpPr/>
              <p:nvPr/>
            </p:nvSpPr>
            <p:spPr>
              <a:xfrm>
                <a:off x="5049426" y="2719768"/>
                <a:ext cx="365760" cy="1073150"/>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128" name="object 127">
              <a:extLst>
                <a:ext uri="{FF2B5EF4-FFF2-40B4-BE49-F238E27FC236}">
                  <a16:creationId xmlns:a16="http://schemas.microsoft.com/office/drawing/2014/main" id="{F3EC8C04-6953-E090-D54E-B457D30FF5EB}"/>
                </a:ext>
              </a:extLst>
            </p:cNvPr>
            <p:cNvSpPr txBox="1"/>
            <p:nvPr/>
          </p:nvSpPr>
          <p:spPr>
            <a:xfrm>
              <a:off x="6294876" y="1338453"/>
              <a:ext cx="83344" cy="199740"/>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a</a:t>
              </a:r>
              <a:endParaRPr sz="1050" dirty="0">
                <a:latin typeface="Corbel" panose="020B0503020204020204" pitchFamily="34" charset="0"/>
                <a:cs typeface="Calibri"/>
              </a:endParaRPr>
            </a:p>
          </p:txBody>
        </p:sp>
        <p:sp>
          <p:nvSpPr>
            <p:cNvPr id="129" name="object 128">
              <a:extLst>
                <a:ext uri="{FF2B5EF4-FFF2-40B4-BE49-F238E27FC236}">
                  <a16:creationId xmlns:a16="http://schemas.microsoft.com/office/drawing/2014/main" id="{0711A3F9-F191-760F-5534-56E55E5AEE13}"/>
                </a:ext>
              </a:extLst>
            </p:cNvPr>
            <p:cNvSpPr txBox="1"/>
            <p:nvPr/>
          </p:nvSpPr>
          <p:spPr>
            <a:xfrm>
              <a:off x="7424252" y="1340740"/>
              <a:ext cx="209550" cy="388257"/>
            </a:xfrm>
            <a:prstGeom prst="rect">
              <a:avLst/>
            </a:prstGeom>
          </p:spPr>
          <p:txBody>
            <a:bodyPr vert="horz" wrap="square" lIns="0" tIns="9525" rIns="0" bIns="0" rtlCol="0">
              <a:spAutoFit/>
            </a:bodyPr>
            <a:lstStyle/>
            <a:p>
              <a:pPr marL="9525">
                <a:spcBef>
                  <a:spcPts val="75"/>
                </a:spcBef>
              </a:pPr>
              <a:r>
                <a:rPr sz="1050" spc="-26" dirty="0">
                  <a:solidFill>
                    <a:srgbClr val="175E54"/>
                  </a:solidFill>
                  <a:latin typeface="Corbel" panose="020B0503020204020204" pitchFamily="34" charset="0"/>
                  <a:cs typeface="Calibri"/>
                </a:rPr>
                <a:t>z</a:t>
              </a:r>
              <a:r>
                <a:rPr sz="1050" spc="-4" dirty="0">
                  <a:solidFill>
                    <a:srgbClr val="175E54"/>
                  </a:solidFill>
                  <a:latin typeface="Corbel" panose="020B0503020204020204" pitchFamily="34" charset="0"/>
                  <a:cs typeface="Calibri"/>
                </a:rPr>
                <a:t>o</a:t>
              </a:r>
              <a:r>
                <a:rPr sz="1050" dirty="0">
                  <a:solidFill>
                    <a:srgbClr val="175E54"/>
                  </a:solidFill>
                  <a:latin typeface="Corbel" panose="020B0503020204020204" pitchFamily="34" charset="0"/>
                  <a:cs typeface="Calibri"/>
                </a:rPr>
                <a:t>o</a:t>
              </a:r>
              <a:endParaRPr sz="1050" dirty="0">
                <a:latin typeface="Corbel" panose="020B0503020204020204" pitchFamily="34" charset="0"/>
                <a:cs typeface="Calibri"/>
              </a:endParaRPr>
            </a:p>
          </p:txBody>
        </p:sp>
        <p:grpSp>
          <p:nvGrpSpPr>
            <p:cNvPr id="130" name="object 129">
              <a:extLst>
                <a:ext uri="{FF2B5EF4-FFF2-40B4-BE49-F238E27FC236}">
                  <a16:creationId xmlns:a16="http://schemas.microsoft.com/office/drawing/2014/main" id="{BD37A981-83BC-9FEF-E4DB-364642A38CF9}"/>
                </a:ext>
              </a:extLst>
            </p:cNvPr>
            <p:cNvGrpSpPr/>
            <p:nvPr/>
          </p:nvGrpSpPr>
          <p:grpSpPr>
            <a:xfrm>
              <a:off x="7034609" y="887506"/>
              <a:ext cx="114776" cy="404813"/>
              <a:chOff x="9379478" y="1183342"/>
              <a:chExt cx="153035" cy="539750"/>
            </a:xfrm>
          </p:grpSpPr>
          <p:sp>
            <p:nvSpPr>
              <p:cNvPr id="131" name="object 130">
                <a:extLst>
                  <a:ext uri="{FF2B5EF4-FFF2-40B4-BE49-F238E27FC236}">
                    <a16:creationId xmlns:a16="http://schemas.microsoft.com/office/drawing/2014/main" id="{DBDA3B3A-E776-90C5-47CD-A263D1EB9756}"/>
                  </a:ext>
                </a:extLst>
              </p:cNvPr>
              <p:cNvSpPr/>
              <p:nvPr/>
            </p:nvSpPr>
            <p:spPr>
              <a:xfrm>
                <a:off x="9384241" y="1188105"/>
                <a:ext cx="143510" cy="530225"/>
              </a:xfrm>
              <a:custGeom>
                <a:avLst/>
                <a:gdLst/>
                <a:ahLst/>
                <a:cxnLst/>
                <a:rect l="l" t="t" r="r" b="b"/>
                <a:pathLst>
                  <a:path w="143509" h="530225">
                    <a:moveTo>
                      <a:pt x="143184" y="0"/>
                    </a:moveTo>
                    <a:lnTo>
                      <a:pt x="0" y="0"/>
                    </a:lnTo>
                    <a:lnTo>
                      <a:pt x="0" y="529694"/>
                    </a:lnTo>
                    <a:lnTo>
                      <a:pt x="143184" y="529694"/>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132" name="object 131">
                <a:extLst>
                  <a:ext uri="{FF2B5EF4-FFF2-40B4-BE49-F238E27FC236}">
                    <a16:creationId xmlns:a16="http://schemas.microsoft.com/office/drawing/2014/main" id="{122EE574-94D4-BBB1-C593-480598E9DAD6}"/>
                  </a:ext>
                </a:extLst>
              </p:cNvPr>
              <p:cNvSpPr/>
              <p:nvPr/>
            </p:nvSpPr>
            <p:spPr>
              <a:xfrm>
                <a:off x="9384241" y="1188105"/>
                <a:ext cx="143510" cy="530225"/>
              </a:xfrm>
              <a:custGeom>
                <a:avLst/>
                <a:gdLst/>
                <a:ahLst/>
                <a:cxnLst/>
                <a:rect l="l" t="t" r="r" b="b"/>
                <a:pathLst>
                  <a:path w="143509" h="530225">
                    <a:moveTo>
                      <a:pt x="0" y="0"/>
                    </a:moveTo>
                    <a:lnTo>
                      <a:pt x="143184" y="0"/>
                    </a:lnTo>
                    <a:lnTo>
                      <a:pt x="143184" y="529694"/>
                    </a:lnTo>
                    <a:lnTo>
                      <a:pt x="0" y="529694"/>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grpSp>
      </p:grpSp>
    </p:spTree>
    <p:extLst>
      <p:ext uri="{BB962C8B-B14F-4D97-AF65-F5344CB8AC3E}">
        <p14:creationId xmlns:p14="http://schemas.microsoft.com/office/powerpoint/2010/main" val="170219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fade">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2" end="2"/>
                                            </p:txEl>
                                          </p:spTgt>
                                        </p:tgtEl>
                                        <p:attrNameLst>
                                          <p:attrName>style.visibility</p:attrName>
                                        </p:attrNameLst>
                                      </p:cBhvr>
                                      <p:to>
                                        <p:strVal val="visible"/>
                                      </p:to>
                                    </p:set>
                                    <p:animEffect transition="in" filter="fade">
                                      <p:cBhvr>
                                        <p:cTn id="12" dur="500"/>
                                        <p:tgtEl>
                                          <p:spTgt spid="1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8EB8-4418-AB49-F2A0-FA328E4F3A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E1690-12F7-31FB-228F-2D1BEA7BA826}"/>
              </a:ext>
            </a:extLst>
          </p:cNvPr>
          <p:cNvSpPr>
            <a:spLocks noGrp="1"/>
          </p:cNvSpPr>
          <p:nvPr>
            <p:ph type="title"/>
          </p:nvPr>
        </p:nvSpPr>
        <p:spPr/>
        <p:txBody>
          <a:bodyPr>
            <a:normAutofit/>
          </a:bodyPr>
          <a:lstStyle/>
          <a:p>
            <a:r>
              <a:rPr lang="en-US" dirty="0"/>
              <a:t>RNNs: Weaknesses</a:t>
            </a:r>
          </a:p>
        </p:txBody>
      </p:sp>
      <p:sp>
        <p:nvSpPr>
          <p:cNvPr id="142" name="Content Placeholder 141">
            <a:extLst>
              <a:ext uri="{FF2B5EF4-FFF2-40B4-BE49-F238E27FC236}">
                <a16:creationId xmlns:a16="http://schemas.microsoft.com/office/drawing/2014/main" id="{6410AE35-4D38-14FF-69B4-6D9C2EDD3C5E}"/>
              </a:ext>
            </a:extLst>
          </p:cNvPr>
          <p:cNvSpPr>
            <a:spLocks noGrp="1"/>
          </p:cNvSpPr>
          <p:nvPr>
            <p:ph type="body" sz="quarter" idx="16"/>
          </p:nvPr>
        </p:nvSpPr>
        <p:spPr>
          <a:xfrm>
            <a:off x="533920" y="1390650"/>
            <a:ext cx="4882352" cy="3268734"/>
          </a:xfrm>
        </p:spPr>
        <p:txBody>
          <a:bodyPr>
            <a:normAutofit/>
          </a:bodyPr>
          <a:lstStyle/>
          <a:p>
            <a:pPr marL="125413">
              <a:lnSpc>
                <a:spcPts val="1973"/>
              </a:lnSpc>
              <a:spcBef>
                <a:spcPts val="75"/>
              </a:spcBef>
            </a:pPr>
            <a:r>
              <a:rPr lang="en-US" sz="1800" spc="-11" dirty="0">
                <a:latin typeface="Corbel" panose="020B0503020204020204" pitchFamily="34" charset="0"/>
                <a:cs typeface="Calibri"/>
              </a:rPr>
              <a:t>Recurrent</a:t>
            </a:r>
            <a:r>
              <a:rPr lang="en-US" sz="1800" spc="-19" dirty="0">
                <a:latin typeface="Corbel" panose="020B0503020204020204" pitchFamily="34" charset="0"/>
                <a:cs typeface="Calibri"/>
              </a:rPr>
              <a:t> </a:t>
            </a:r>
            <a:r>
              <a:rPr lang="en-US" sz="1800" spc="-8" dirty="0">
                <a:latin typeface="Corbel" panose="020B0503020204020204" pitchFamily="34" charset="0"/>
                <a:cs typeface="Calibri"/>
              </a:rPr>
              <a:t>computation</a:t>
            </a:r>
            <a:r>
              <a:rPr lang="en-US" sz="1800" spc="-19" dirty="0">
                <a:latin typeface="Corbel" panose="020B0503020204020204" pitchFamily="34" charset="0"/>
                <a:cs typeface="Calibri"/>
              </a:rPr>
              <a:t> </a:t>
            </a:r>
            <a:r>
              <a:rPr lang="en-US" sz="1800" spc="-4" dirty="0">
                <a:latin typeface="Corbel" panose="020B0503020204020204" pitchFamily="34" charset="0"/>
                <a:cs typeface="Calibri"/>
              </a:rPr>
              <a:t>is</a:t>
            </a:r>
            <a:r>
              <a:rPr lang="en-US" sz="1800" spc="-15" dirty="0">
                <a:latin typeface="Corbel" panose="020B0503020204020204" pitchFamily="34" charset="0"/>
                <a:cs typeface="Calibri"/>
              </a:rPr>
              <a:t> </a:t>
            </a:r>
            <a:r>
              <a:rPr lang="en-US" sz="1800" spc="-4" dirty="0">
                <a:solidFill>
                  <a:srgbClr val="C00000"/>
                </a:solidFill>
                <a:latin typeface="Corbel" panose="020B0503020204020204" pitchFamily="34" charset="0"/>
                <a:cs typeface="Calibri"/>
              </a:rPr>
              <a:t>slow </a:t>
            </a:r>
            <a:r>
              <a:rPr lang="en-US" sz="1800" spc="-4" dirty="0">
                <a:latin typeface="Corbel" panose="020B0503020204020204" pitchFamily="34" charset="0"/>
                <a:cs typeface="Calibri"/>
              </a:rPr>
              <a:t>and difficult to parallelize. </a:t>
            </a:r>
          </a:p>
          <a:p>
            <a:pPr marL="581025" lvl="1">
              <a:lnSpc>
                <a:spcPts val="1973"/>
              </a:lnSpc>
              <a:spcBef>
                <a:spcPts val="75"/>
              </a:spcBef>
            </a:pPr>
            <a:r>
              <a:rPr lang="en-US" sz="1800" dirty="0">
                <a:latin typeface="Corbel" panose="020B0503020204020204" pitchFamily="34" charset="0"/>
                <a:cs typeface="Calibri"/>
              </a:rPr>
              <a:t>Next week: self-attention mechanism, better at representing long sequences and also parallelizable. </a:t>
            </a:r>
            <a:br>
              <a:rPr lang="en-US" sz="1800" dirty="0">
                <a:latin typeface="Corbel" panose="020B0503020204020204" pitchFamily="34" charset="0"/>
                <a:cs typeface="Calibri"/>
              </a:rPr>
            </a:br>
            <a:endParaRPr lang="en-US" sz="1800" dirty="0">
              <a:latin typeface="Corbel" panose="020B0503020204020204" pitchFamily="34" charset="0"/>
              <a:cs typeface="Calibri"/>
            </a:endParaRPr>
          </a:p>
          <a:p>
            <a:pPr marL="125413">
              <a:lnSpc>
                <a:spcPts val="1973"/>
              </a:lnSpc>
              <a:spcBef>
                <a:spcPts val="75"/>
              </a:spcBef>
            </a:pPr>
            <a:r>
              <a:rPr lang="en-US" sz="1800" dirty="0">
                <a:latin typeface="Corbel" panose="020B0503020204020204" pitchFamily="34" charset="0"/>
              </a:rPr>
              <a:t>While RNNs in theory can represent long sequences, they quickly </a:t>
            </a:r>
            <a:r>
              <a:rPr lang="en-US" sz="1800" dirty="0">
                <a:solidFill>
                  <a:srgbClr val="C00000"/>
                </a:solidFill>
                <a:latin typeface="Corbel" panose="020B0503020204020204" pitchFamily="34" charset="0"/>
              </a:rPr>
              <a:t>forget </a:t>
            </a:r>
            <a:r>
              <a:rPr lang="en-US" sz="1800" dirty="0">
                <a:latin typeface="Corbel" panose="020B0503020204020204" pitchFamily="34" charset="0"/>
              </a:rPr>
              <a:t>portions of the input.</a:t>
            </a:r>
            <a:br>
              <a:rPr lang="en-US" sz="1800" dirty="0">
                <a:latin typeface="Corbel" panose="020B0503020204020204" pitchFamily="34" charset="0"/>
              </a:rPr>
            </a:br>
            <a:endParaRPr lang="en-US" sz="1800" dirty="0">
              <a:latin typeface="Corbel" panose="020B0503020204020204" pitchFamily="34" charset="0"/>
            </a:endParaRPr>
          </a:p>
          <a:p>
            <a:pPr marL="125413">
              <a:lnSpc>
                <a:spcPts val="1973"/>
              </a:lnSpc>
              <a:spcBef>
                <a:spcPts val="75"/>
              </a:spcBef>
            </a:pPr>
            <a:r>
              <a:rPr lang="en-US" sz="1800" dirty="0">
                <a:latin typeface="Corbel" panose="020B0503020204020204" pitchFamily="34" charset="0"/>
              </a:rPr>
              <a:t>Vanishing/exploding gradients. </a:t>
            </a:r>
          </a:p>
        </p:txBody>
      </p:sp>
      <p:sp>
        <p:nvSpPr>
          <p:cNvPr id="7" name="Slide Number Placeholder 6">
            <a:extLst>
              <a:ext uri="{FF2B5EF4-FFF2-40B4-BE49-F238E27FC236}">
                <a16:creationId xmlns:a16="http://schemas.microsoft.com/office/drawing/2014/main" id="{81C41CA8-2AE1-13CC-534C-6E11BF433E7C}"/>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49</a:t>
            </a:fld>
            <a:endParaRPr lang="en-US" dirty="0"/>
          </a:p>
        </p:txBody>
      </p:sp>
      <p:grpSp>
        <p:nvGrpSpPr>
          <p:cNvPr id="141" name="Group 140">
            <a:extLst>
              <a:ext uri="{FF2B5EF4-FFF2-40B4-BE49-F238E27FC236}">
                <a16:creationId xmlns:a16="http://schemas.microsoft.com/office/drawing/2014/main" id="{CB91BAEA-7574-BB10-FBA7-E97556E37F25}"/>
              </a:ext>
            </a:extLst>
          </p:cNvPr>
          <p:cNvGrpSpPr/>
          <p:nvPr/>
        </p:nvGrpSpPr>
        <p:grpSpPr>
          <a:xfrm>
            <a:off x="5440680" y="720939"/>
            <a:ext cx="3420686" cy="3701621"/>
            <a:chOff x="3601684" y="357759"/>
            <a:chExt cx="4122177" cy="4318670"/>
          </a:xfrm>
        </p:grpSpPr>
        <p:sp>
          <p:nvSpPr>
            <p:cNvPr id="4" name="object 3">
              <a:extLst>
                <a:ext uri="{FF2B5EF4-FFF2-40B4-BE49-F238E27FC236}">
                  <a16:creationId xmlns:a16="http://schemas.microsoft.com/office/drawing/2014/main" id="{29B9C897-66E2-3A07-028C-99FEBCFFAE8F}"/>
                </a:ext>
              </a:extLst>
            </p:cNvPr>
            <p:cNvSpPr txBox="1"/>
            <p:nvPr/>
          </p:nvSpPr>
          <p:spPr>
            <a:xfrm>
              <a:off x="4563172" y="4180711"/>
              <a:ext cx="1648539" cy="280532"/>
            </a:xfrm>
            <a:prstGeom prst="rect">
              <a:avLst/>
            </a:prstGeom>
          </p:spPr>
          <p:txBody>
            <a:bodyPr vert="horz" wrap="square" lIns="0" tIns="9525" rIns="0" bIns="0" rtlCol="0">
              <a:spAutoFit/>
            </a:bodyPr>
            <a:lstStyle/>
            <a:p>
              <a:pPr marL="9525">
                <a:spcBef>
                  <a:spcPts val="75"/>
                </a:spcBef>
                <a:tabLst>
                  <a:tab pos="584359" algn="l"/>
                </a:tabLst>
              </a:pPr>
              <a:r>
                <a:rPr lang="en-US" sz="1500" spc="4" dirty="0">
                  <a:latin typeface="Corbel" panose="020B0503020204020204" pitchFamily="34" charset="0"/>
                  <a:cs typeface="Calibri"/>
                </a:rPr>
                <a:t>t</a:t>
              </a:r>
              <a:r>
                <a:rPr sz="1500" spc="-4" dirty="0">
                  <a:latin typeface="Corbel" panose="020B0503020204020204" pitchFamily="34" charset="0"/>
                  <a:cs typeface="Calibri"/>
                </a:rPr>
                <a:t>h</a:t>
              </a:r>
              <a:r>
                <a:rPr sz="1500" dirty="0">
                  <a:latin typeface="Corbel" panose="020B0503020204020204" pitchFamily="34" charset="0"/>
                  <a:cs typeface="Calibri"/>
                </a:rPr>
                <a:t>e</a:t>
              </a:r>
              <a:r>
                <a:rPr lang="en-US" sz="1500" dirty="0">
                  <a:latin typeface="Corbel" panose="020B0503020204020204" pitchFamily="34" charset="0"/>
                  <a:cs typeface="Calibri"/>
                </a:rPr>
                <a:t>   </a:t>
              </a:r>
              <a:r>
                <a:rPr sz="1500" spc="-23" dirty="0">
                  <a:latin typeface="Corbel" panose="020B0503020204020204" pitchFamily="34" charset="0"/>
                  <a:cs typeface="Calibri"/>
                </a:rPr>
                <a:t>s</a:t>
              </a:r>
              <a:r>
                <a:rPr sz="1500" dirty="0">
                  <a:latin typeface="Corbel" panose="020B0503020204020204" pitchFamily="34" charset="0"/>
                  <a:cs typeface="Calibri"/>
                </a:rPr>
                <a:t>t</a:t>
              </a:r>
              <a:r>
                <a:rPr sz="1500" spc="-4" dirty="0">
                  <a:latin typeface="Corbel" panose="020B0503020204020204" pitchFamily="34" charset="0"/>
                  <a:cs typeface="Calibri"/>
                </a:rPr>
                <a:t>ude</a:t>
              </a:r>
              <a:r>
                <a:rPr sz="1500" spc="-19" dirty="0">
                  <a:latin typeface="Corbel" panose="020B0503020204020204" pitchFamily="34" charset="0"/>
                  <a:cs typeface="Calibri"/>
                </a:rPr>
                <a:t>n</a:t>
              </a:r>
              <a:r>
                <a:rPr sz="1500" dirty="0">
                  <a:latin typeface="Corbel" panose="020B0503020204020204" pitchFamily="34" charset="0"/>
                  <a:cs typeface="Calibri"/>
                </a:rPr>
                <a:t>ts</a:t>
              </a:r>
            </a:p>
          </p:txBody>
        </p:sp>
        <p:sp>
          <p:nvSpPr>
            <p:cNvPr id="5" name="object 4">
              <a:extLst>
                <a:ext uri="{FF2B5EF4-FFF2-40B4-BE49-F238E27FC236}">
                  <a16:creationId xmlns:a16="http://schemas.microsoft.com/office/drawing/2014/main" id="{867AFCF3-4EDF-3CEE-2EBD-6E9DC7224CF6}"/>
                </a:ext>
              </a:extLst>
            </p:cNvPr>
            <p:cNvSpPr txBox="1"/>
            <p:nvPr/>
          </p:nvSpPr>
          <p:spPr>
            <a:xfrm>
              <a:off x="5998141" y="4180712"/>
              <a:ext cx="801046" cy="280532"/>
            </a:xfrm>
            <a:prstGeom prst="rect">
              <a:avLst/>
            </a:prstGeom>
          </p:spPr>
          <p:txBody>
            <a:bodyPr vert="horz" wrap="square" lIns="0" tIns="9525" rIns="0" bIns="0" rtlCol="0">
              <a:spAutoFit/>
            </a:bodyPr>
            <a:lstStyle/>
            <a:p>
              <a:pPr marL="9525">
                <a:spcBef>
                  <a:spcPts val="75"/>
                </a:spcBef>
              </a:pPr>
              <a:r>
                <a:rPr sz="1500" spc="-8" dirty="0">
                  <a:latin typeface="Corbel" panose="020B0503020204020204" pitchFamily="34" charset="0"/>
                  <a:cs typeface="Calibri"/>
                </a:rPr>
                <a:t>opened</a:t>
              </a:r>
              <a:endParaRPr sz="1500" dirty="0">
                <a:latin typeface="Corbel" panose="020B0503020204020204" pitchFamily="34" charset="0"/>
                <a:cs typeface="Calibri"/>
              </a:endParaRPr>
            </a:p>
          </p:txBody>
        </p:sp>
        <p:sp>
          <p:nvSpPr>
            <p:cNvPr id="6" name="object 5">
              <a:extLst>
                <a:ext uri="{FF2B5EF4-FFF2-40B4-BE49-F238E27FC236}">
                  <a16:creationId xmlns:a16="http://schemas.microsoft.com/office/drawing/2014/main" id="{E31D1AFE-F648-12E8-F36C-F63F9D3B9A45}"/>
                </a:ext>
              </a:extLst>
            </p:cNvPr>
            <p:cNvSpPr txBox="1"/>
            <p:nvPr/>
          </p:nvSpPr>
          <p:spPr>
            <a:xfrm>
              <a:off x="6953922" y="4180711"/>
              <a:ext cx="579415" cy="280532"/>
            </a:xfrm>
            <a:prstGeom prst="rect">
              <a:avLst/>
            </a:prstGeom>
          </p:spPr>
          <p:txBody>
            <a:bodyPr vert="horz" wrap="square" lIns="0" tIns="9525" rIns="0" bIns="0" rtlCol="0">
              <a:spAutoFit/>
            </a:bodyPr>
            <a:lstStyle/>
            <a:p>
              <a:pPr marL="9525">
                <a:spcBef>
                  <a:spcPts val="75"/>
                </a:spcBef>
              </a:pPr>
              <a:r>
                <a:rPr sz="1500" spc="4" dirty="0">
                  <a:latin typeface="Corbel" panose="020B0503020204020204" pitchFamily="34" charset="0"/>
                  <a:cs typeface="Calibri"/>
                </a:rPr>
                <a:t>t</a:t>
              </a:r>
              <a:r>
                <a:rPr sz="1500" spc="-4" dirty="0">
                  <a:latin typeface="Corbel" panose="020B0503020204020204" pitchFamily="34" charset="0"/>
                  <a:cs typeface="Calibri"/>
                </a:rPr>
                <a:t>h</a:t>
              </a:r>
              <a:r>
                <a:rPr sz="1500" spc="-8" dirty="0">
                  <a:latin typeface="Corbel" panose="020B0503020204020204" pitchFamily="34" charset="0"/>
                  <a:cs typeface="Calibri"/>
                </a:rPr>
                <a:t>e</a:t>
              </a:r>
              <a:r>
                <a:rPr sz="1500" dirty="0">
                  <a:latin typeface="Corbel" panose="020B0503020204020204" pitchFamily="34" charset="0"/>
                  <a:cs typeface="Calibri"/>
                </a:rPr>
                <a:t>ir</a:t>
              </a:r>
            </a:p>
          </p:txBody>
        </p:sp>
        <p:pic>
          <p:nvPicPr>
            <p:cNvPr id="9" name="object 8">
              <a:extLst>
                <a:ext uri="{FF2B5EF4-FFF2-40B4-BE49-F238E27FC236}">
                  <a16:creationId xmlns:a16="http://schemas.microsoft.com/office/drawing/2014/main" id="{19828A9B-C10E-E4EA-ADB3-DEC10C24125D}"/>
                </a:ext>
              </a:extLst>
            </p:cNvPr>
            <p:cNvPicPr/>
            <p:nvPr/>
          </p:nvPicPr>
          <p:blipFill>
            <a:blip r:embed="rId2" cstate="print"/>
            <a:stretch>
              <a:fillRect/>
            </a:stretch>
          </p:blipFill>
          <p:spPr>
            <a:xfrm>
              <a:off x="4576024" y="4436400"/>
              <a:ext cx="330848" cy="240029"/>
            </a:xfrm>
            <a:prstGeom prst="rect">
              <a:avLst/>
            </a:prstGeom>
          </p:spPr>
        </p:pic>
        <p:pic>
          <p:nvPicPr>
            <p:cNvPr id="10" name="object 9">
              <a:extLst>
                <a:ext uri="{FF2B5EF4-FFF2-40B4-BE49-F238E27FC236}">
                  <a16:creationId xmlns:a16="http://schemas.microsoft.com/office/drawing/2014/main" id="{A31018DA-E428-2A35-5E28-0A928AB949B1}"/>
                </a:ext>
              </a:extLst>
            </p:cNvPr>
            <p:cNvPicPr/>
            <p:nvPr/>
          </p:nvPicPr>
          <p:blipFill>
            <a:blip r:embed="rId3" cstate="print"/>
            <a:stretch>
              <a:fillRect/>
            </a:stretch>
          </p:blipFill>
          <p:spPr>
            <a:xfrm>
              <a:off x="6988206" y="4436400"/>
              <a:ext cx="318542" cy="240029"/>
            </a:xfrm>
            <a:prstGeom prst="rect">
              <a:avLst/>
            </a:prstGeom>
          </p:spPr>
        </p:pic>
        <p:pic>
          <p:nvPicPr>
            <p:cNvPr id="11" name="object 10">
              <a:extLst>
                <a:ext uri="{FF2B5EF4-FFF2-40B4-BE49-F238E27FC236}">
                  <a16:creationId xmlns:a16="http://schemas.microsoft.com/office/drawing/2014/main" id="{A1F67E7B-A7D9-CA02-3DD1-5951D5A1E108}"/>
                </a:ext>
              </a:extLst>
            </p:cNvPr>
            <p:cNvPicPr/>
            <p:nvPr/>
          </p:nvPicPr>
          <p:blipFill>
            <a:blip r:embed="rId4" cstate="print"/>
            <a:stretch>
              <a:fillRect/>
            </a:stretch>
          </p:blipFill>
          <p:spPr>
            <a:xfrm>
              <a:off x="6174764" y="4436400"/>
              <a:ext cx="330356" cy="240029"/>
            </a:xfrm>
            <a:prstGeom prst="rect">
              <a:avLst/>
            </a:prstGeom>
          </p:spPr>
        </p:pic>
        <p:pic>
          <p:nvPicPr>
            <p:cNvPr id="12" name="object 11">
              <a:extLst>
                <a:ext uri="{FF2B5EF4-FFF2-40B4-BE49-F238E27FC236}">
                  <a16:creationId xmlns:a16="http://schemas.microsoft.com/office/drawing/2014/main" id="{78BBE2A3-1878-C967-4841-7BC93749CA03}"/>
                </a:ext>
              </a:extLst>
            </p:cNvPr>
            <p:cNvPicPr/>
            <p:nvPr/>
          </p:nvPicPr>
          <p:blipFill>
            <a:blip r:embed="rId5" cstate="print"/>
            <a:stretch>
              <a:fillRect/>
            </a:stretch>
          </p:blipFill>
          <p:spPr>
            <a:xfrm>
              <a:off x="5348244" y="4436400"/>
              <a:ext cx="350695" cy="240029"/>
            </a:xfrm>
            <a:prstGeom prst="rect">
              <a:avLst/>
            </a:prstGeom>
          </p:spPr>
        </p:pic>
        <p:sp>
          <p:nvSpPr>
            <p:cNvPr id="13" name="object 12">
              <a:extLst>
                <a:ext uri="{FF2B5EF4-FFF2-40B4-BE49-F238E27FC236}">
                  <a16:creationId xmlns:a16="http://schemas.microsoft.com/office/drawing/2014/main" id="{A33CDF2E-7C1A-B76F-4346-7E7B8B70CDED}"/>
                </a:ext>
              </a:extLst>
            </p:cNvPr>
            <p:cNvSpPr txBox="1"/>
            <p:nvPr/>
          </p:nvSpPr>
          <p:spPr>
            <a:xfrm>
              <a:off x="6281540" y="357759"/>
              <a:ext cx="335280" cy="388257"/>
            </a:xfrm>
            <a:prstGeom prst="rect">
              <a:avLst/>
            </a:prstGeom>
          </p:spPr>
          <p:txBody>
            <a:bodyPr vert="horz" wrap="square" lIns="0" tIns="9525" rIns="0" bIns="0" rtlCol="0">
              <a:spAutoFit/>
            </a:bodyPr>
            <a:lstStyle/>
            <a:p>
              <a:pPr marL="9525">
                <a:spcBef>
                  <a:spcPts val="75"/>
                </a:spcBef>
              </a:pPr>
              <a:r>
                <a:rPr sz="1050" spc="4" dirty="0">
                  <a:solidFill>
                    <a:srgbClr val="175E54"/>
                  </a:solidFill>
                  <a:latin typeface="Corbel" panose="020B0503020204020204" pitchFamily="34" charset="0"/>
                  <a:cs typeface="Calibri"/>
                </a:rPr>
                <a:t>b</a:t>
              </a:r>
              <a:r>
                <a:rPr sz="1050" spc="-8" dirty="0">
                  <a:solidFill>
                    <a:srgbClr val="175E54"/>
                  </a:solidFill>
                  <a:latin typeface="Corbel" panose="020B0503020204020204" pitchFamily="34" charset="0"/>
                  <a:cs typeface="Calibri"/>
                </a:rPr>
                <a:t>oo</a:t>
              </a:r>
              <a:r>
                <a:rPr sz="1050" spc="-11" dirty="0">
                  <a:solidFill>
                    <a:srgbClr val="175E54"/>
                  </a:solidFill>
                  <a:latin typeface="Corbel" panose="020B0503020204020204" pitchFamily="34" charset="0"/>
                  <a:cs typeface="Calibri"/>
                </a:rPr>
                <a:t>k</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sp>
          <p:nvSpPr>
            <p:cNvPr id="14" name="object 13">
              <a:extLst>
                <a:ext uri="{FF2B5EF4-FFF2-40B4-BE49-F238E27FC236}">
                  <a16:creationId xmlns:a16="http://schemas.microsoft.com/office/drawing/2014/main" id="{3E0D00D3-D0E0-DB7D-A22E-9FA3EEB4E1FC}"/>
                </a:ext>
              </a:extLst>
            </p:cNvPr>
            <p:cNvSpPr txBox="1"/>
            <p:nvPr/>
          </p:nvSpPr>
          <p:spPr>
            <a:xfrm>
              <a:off x="6881967" y="501777"/>
              <a:ext cx="419576" cy="388257"/>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l</a:t>
              </a:r>
              <a:r>
                <a:rPr sz="1050" spc="4" dirty="0">
                  <a:solidFill>
                    <a:srgbClr val="175E54"/>
                  </a:solidFill>
                  <a:latin typeface="Corbel" panose="020B0503020204020204" pitchFamily="34" charset="0"/>
                  <a:cs typeface="Calibri"/>
                </a:rPr>
                <a:t>a</a:t>
              </a:r>
              <a:r>
                <a:rPr sz="1050" spc="-4" dirty="0">
                  <a:solidFill>
                    <a:srgbClr val="175E54"/>
                  </a:solidFill>
                  <a:latin typeface="Corbel" panose="020B0503020204020204" pitchFamily="34" charset="0"/>
                  <a:cs typeface="Calibri"/>
                </a:rPr>
                <a:t>p</a:t>
              </a:r>
              <a:r>
                <a:rPr sz="1050" spc="-11" dirty="0">
                  <a:solidFill>
                    <a:srgbClr val="175E54"/>
                  </a:solidFill>
                  <a:latin typeface="Corbel" panose="020B0503020204020204" pitchFamily="34" charset="0"/>
                  <a:cs typeface="Calibri"/>
                </a:rPr>
                <a:t>t</a:t>
              </a:r>
              <a:r>
                <a:rPr sz="1050" spc="-8" dirty="0">
                  <a:solidFill>
                    <a:srgbClr val="175E54"/>
                  </a:solidFill>
                  <a:latin typeface="Corbel" panose="020B0503020204020204" pitchFamily="34" charset="0"/>
                  <a:cs typeface="Calibri"/>
                </a:rPr>
                <a:t>o</a:t>
              </a:r>
              <a:r>
                <a:rPr sz="1050" spc="-4" dirty="0">
                  <a:solidFill>
                    <a:srgbClr val="175E54"/>
                  </a:solidFill>
                  <a:latin typeface="Corbel" panose="020B0503020204020204" pitchFamily="34" charset="0"/>
                  <a:cs typeface="Calibri"/>
                </a:rPr>
                <a:t>p</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grpSp>
          <p:nvGrpSpPr>
            <p:cNvPr id="15" name="object 14">
              <a:extLst>
                <a:ext uri="{FF2B5EF4-FFF2-40B4-BE49-F238E27FC236}">
                  <a16:creationId xmlns:a16="http://schemas.microsoft.com/office/drawing/2014/main" id="{CC1D0D31-9C1B-8D65-FA1F-A9D768F4C13C}"/>
                </a:ext>
              </a:extLst>
            </p:cNvPr>
            <p:cNvGrpSpPr/>
            <p:nvPr/>
          </p:nvGrpSpPr>
          <p:grpSpPr>
            <a:xfrm>
              <a:off x="6138901" y="539455"/>
              <a:ext cx="1584960" cy="839153"/>
              <a:chOff x="8185201" y="719274"/>
              <a:chExt cx="2113280" cy="1118870"/>
            </a:xfrm>
          </p:grpSpPr>
          <p:sp>
            <p:nvSpPr>
              <p:cNvPr id="16" name="object 15">
                <a:extLst>
                  <a:ext uri="{FF2B5EF4-FFF2-40B4-BE49-F238E27FC236}">
                    <a16:creationId xmlns:a16="http://schemas.microsoft.com/office/drawing/2014/main" id="{2B8A7826-1FC6-F2EB-47AE-0D18449544ED}"/>
                  </a:ext>
                </a:extLst>
              </p:cNvPr>
              <p:cNvSpPr/>
              <p:nvPr/>
            </p:nvSpPr>
            <p:spPr>
              <a:xfrm>
                <a:off x="8561431" y="719274"/>
                <a:ext cx="76200" cy="293370"/>
              </a:xfrm>
              <a:custGeom>
                <a:avLst/>
                <a:gdLst/>
                <a:ahLst/>
                <a:cxnLst/>
                <a:rect l="l" t="t" r="r" b="b"/>
                <a:pathLst>
                  <a:path w="76200" h="293369">
                    <a:moveTo>
                      <a:pt x="33336" y="216655"/>
                    </a:moveTo>
                    <a:lnTo>
                      <a:pt x="0" y="216707"/>
                    </a:lnTo>
                    <a:lnTo>
                      <a:pt x="38218" y="292848"/>
                    </a:lnTo>
                    <a:lnTo>
                      <a:pt x="69841" y="229355"/>
                    </a:lnTo>
                    <a:lnTo>
                      <a:pt x="33356" y="229355"/>
                    </a:lnTo>
                    <a:lnTo>
                      <a:pt x="33336" y="216655"/>
                    </a:lnTo>
                    <a:close/>
                  </a:path>
                  <a:path w="76200" h="293369">
                    <a:moveTo>
                      <a:pt x="42861" y="216640"/>
                    </a:moveTo>
                    <a:lnTo>
                      <a:pt x="33336" y="216655"/>
                    </a:lnTo>
                    <a:lnTo>
                      <a:pt x="33356" y="229355"/>
                    </a:lnTo>
                    <a:lnTo>
                      <a:pt x="42881" y="229340"/>
                    </a:lnTo>
                    <a:lnTo>
                      <a:pt x="42861" y="216640"/>
                    </a:lnTo>
                    <a:close/>
                  </a:path>
                  <a:path w="76200" h="293369">
                    <a:moveTo>
                      <a:pt x="76200" y="216588"/>
                    </a:moveTo>
                    <a:lnTo>
                      <a:pt x="42861" y="216640"/>
                    </a:lnTo>
                    <a:lnTo>
                      <a:pt x="42881" y="229340"/>
                    </a:lnTo>
                    <a:lnTo>
                      <a:pt x="33356" y="229355"/>
                    </a:lnTo>
                    <a:lnTo>
                      <a:pt x="69841" y="229355"/>
                    </a:lnTo>
                    <a:lnTo>
                      <a:pt x="76200" y="216588"/>
                    </a:lnTo>
                    <a:close/>
                  </a:path>
                  <a:path w="76200" h="293369">
                    <a:moveTo>
                      <a:pt x="42524" y="0"/>
                    </a:moveTo>
                    <a:lnTo>
                      <a:pt x="32999" y="15"/>
                    </a:lnTo>
                    <a:lnTo>
                      <a:pt x="33336" y="216655"/>
                    </a:lnTo>
                    <a:lnTo>
                      <a:pt x="42861" y="216640"/>
                    </a:lnTo>
                    <a:lnTo>
                      <a:pt x="42524" y="0"/>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sp>
            <p:nvSpPr>
              <p:cNvPr id="17" name="object 16">
                <a:extLst>
                  <a:ext uri="{FF2B5EF4-FFF2-40B4-BE49-F238E27FC236}">
                    <a16:creationId xmlns:a16="http://schemas.microsoft.com/office/drawing/2014/main" id="{B55EBF7F-0418-80CB-32AD-E2F1173538F3}"/>
                  </a:ext>
                </a:extLst>
              </p:cNvPr>
              <p:cNvSpPr/>
              <p:nvPr/>
            </p:nvSpPr>
            <p:spPr>
              <a:xfrm>
                <a:off x="8191551" y="1711511"/>
                <a:ext cx="336550" cy="0"/>
              </a:xfrm>
              <a:custGeom>
                <a:avLst/>
                <a:gdLst/>
                <a:ahLst/>
                <a:cxnLst/>
                <a:rect l="l" t="t" r="r" b="b"/>
                <a:pathLst>
                  <a:path w="336550">
                    <a:moveTo>
                      <a:pt x="0" y="0"/>
                    </a:moveTo>
                    <a:lnTo>
                      <a:pt x="336506"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18" name="object 17">
                <a:extLst>
                  <a:ext uri="{FF2B5EF4-FFF2-40B4-BE49-F238E27FC236}">
                    <a16:creationId xmlns:a16="http://schemas.microsoft.com/office/drawing/2014/main" id="{5557CC26-0E77-F72E-F38A-FCAF8FA9718F}"/>
                  </a:ext>
                </a:extLst>
              </p:cNvPr>
              <p:cNvSpPr/>
              <p:nvPr/>
            </p:nvSpPr>
            <p:spPr>
              <a:xfrm>
                <a:off x="8191551" y="1716273"/>
                <a:ext cx="479425" cy="0"/>
              </a:xfrm>
              <a:custGeom>
                <a:avLst/>
                <a:gdLst/>
                <a:ahLst/>
                <a:cxnLst/>
                <a:rect l="l" t="t" r="r" b="b"/>
                <a:pathLst>
                  <a:path w="479425">
                    <a:moveTo>
                      <a:pt x="0" y="0"/>
                    </a:moveTo>
                    <a:lnTo>
                      <a:pt x="479204" y="0"/>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19" name="object 18">
                <a:extLst>
                  <a:ext uri="{FF2B5EF4-FFF2-40B4-BE49-F238E27FC236}">
                    <a16:creationId xmlns:a16="http://schemas.microsoft.com/office/drawing/2014/main" id="{8A4B74EA-484C-1DA7-82F5-69B525BF6DA9}"/>
                  </a:ext>
                </a:extLst>
              </p:cNvPr>
              <p:cNvSpPr/>
              <p:nvPr/>
            </p:nvSpPr>
            <p:spPr>
              <a:xfrm>
                <a:off x="10098210" y="1711511"/>
                <a:ext cx="193675" cy="0"/>
              </a:xfrm>
              <a:custGeom>
                <a:avLst/>
                <a:gdLst/>
                <a:ahLst/>
                <a:cxnLst/>
                <a:rect l="l" t="t" r="r" b="b"/>
                <a:pathLst>
                  <a:path w="193675">
                    <a:moveTo>
                      <a:pt x="0" y="0"/>
                    </a:moveTo>
                    <a:lnTo>
                      <a:pt x="193322"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20" name="object 19">
                <a:extLst>
                  <a:ext uri="{FF2B5EF4-FFF2-40B4-BE49-F238E27FC236}">
                    <a16:creationId xmlns:a16="http://schemas.microsoft.com/office/drawing/2014/main" id="{9039BA36-4CB2-1987-A513-FC507B9885AA}"/>
                  </a:ext>
                </a:extLst>
              </p:cNvPr>
              <p:cNvSpPr/>
              <p:nvPr/>
            </p:nvSpPr>
            <p:spPr>
              <a:xfrm>
                <a:off x="8191551" y="1716273"/>
                <a:ext cx="2100580" cy="6350"/>
              </a:xfrm>
              <a:custGeom>
                <a:avLst/>
                <a:gdLst/>
                <a:ahLst/>
                <a:cxnLst/>
                <a:rect l="l" t="t" r="r" b="b"/>
                <a:pathLst>
                  <a:path w="2100579" h="6350">
                    <a:moveTo>
                      <a:pt x="1906658" y="0"/>
                    </a:moveTo>
                    <a:lnTo>
                      <a:pt x="2099981" y="0"/>
                    </a:lnTo>
                  </a:path>
                  <a:path w="2100579" h="6350">
                    <a:moveTo>
                      <a:pt x="0" y="6288"/>
                    </a:moveTo>
                    <a:lnTo>
                      <a:pt x="2099981" y="6288"/>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21" name="object 20">
                <a:extLst>
                  <a:ext uri="{FF2B5EF4-FFF2-40B4-BE49-F238E27FC236}">
                    <a16:creationId xmlns:a16="http://schemas.microsoft.com/office/drawing/2014/main" id="{CBB1E1B1-49F7-F177-9856-BC62F850A444}"/>
                  </a:ext>
                </a:extLst>
              </p:cNvPr>
              <p:cNvSpPr/>
              <p:nvPr/>
            </p:nvSpPr>
            <p:spPr>
              <a:xfrm>
                <a:off x="8385361" y="1630302"/>
                <a:ext cx="143510" cy="87630"/>
              </a:xfrm>
              <a:custGeom>
                <a:avLst/>
                <a:gdLst/>
                <a:ahLst/>
                <a:cxnLst/>
                <a:rect l="l" t="t" r="r" b="b"/>
                <a:pathLst>
                  <a:path w="143509" h="87630">
                    <a:moveTo>
                      <a:pt x="143183" y="0"/>
                    </a:moveTo>
                    <a:lnTo>
                      <a:pt x="0" y="0"/>
                    </a:lnTo>
                    <a:lnTo>
                      <a:pt x="0" y="87496"/>
                    </a:lnTo>
                    <a:lnTo>
                      <a:pt x="143183" y="8749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2" name="object 21">
                <a:extLst>
                  <a:ext uri="{FF2B5EF4-FFF2-40B4-BE49-F238E27FC236}">
                    <a16:creationId xmlns:a16="http://schemas.microsoft.com/office/drawing/2014/main" id="{46C62C67-57F5-4962-72A7-F5D196E4625F}"/>
                  </a:ext>
                </a:extLst>
              </p:cNvPr>
              <p:cNvSpPr/>
              <p:nvPr/>
            </p:nvSpPr>
            <p:spPr>
              <a:xfrm>
                <a:off x="8385361"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3" name="object 22">
                <a:extLst>
                  <a:ext uri="{FF2B5EF4-FFF2-40B4-BE49-F238E27FC236}">
                    <a16:creationId xmlns:a16="http://schemas.microsoft.com/office/drawing/2014/main" id="{D009C6FC-E3D4-5347-6DC0-AEB6E7247E05}"/>
                  </a:ext>
                </a:extLst>
              </p:cNvPr>
              <p:cNvSpPr/>
              <p:nvPr/>
            </p:nvSpPr>
            <p:spPr>
              <a:xfrm>
                <a:off x="8528058" y="1012122"/>
                <a:ext cx="143510" cy="706120"/>
              </a:xfrm>
              <a:custGeom>
                <a:avLst/>
                <a:gdLst/>
                <a:ahLst/>
                <a:cxnLst/>
                <a:rect l="l" t="t" r="r" b="b"/>
                <a:pathLst>
                  <a:path w="143509" h="706119">
                    <a:moveTo>
                      <a:pt x="143183" y="0"/>
                    </a:moveTo>
                    <a:lnTo>
                      <a:pt x="0" y="0"/>
                    </a:lnTo>
                    <a:lnTo>
                      <a:pt x="0" y="705676"/>
                    </a:lnTo>
                    <a:lnTo>
                      <a:pt x="143183" y="70567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4" name="object 23">
                <a:extLst>
                  <a:ext uri="{FF2B5EF4-FFF2-40B4-BE49-F238E27FC236}">
                    <a16:creationId xmlns:a16="http://schemas.microsoft.com/office/drawing/2014/main" id="{04E77269-F90F-7BA5-76FC-806182E59E67}"/>
                  </a:ext>
                </a:extLst>
              </p:cNvPr>
              <p:cNvSpPr/>
              <p:nvPr/>
            </p:nvSpPr>
            <p:spPr>
              <a:xfrm>
                <a:off x="8528058" y="1012122"/>
                <a:ext cx="143510" cy="706120"/>
              </a:xfrm>
              <a:custGeom>
                <a:avLst/>
                <a:gdLst/>
                <a:ahLst/>
                <a:cxnLst/>
                <a:rect l="l" t="t" r="r" b="b"/>
                <a:pathLst>
                  <a:path w="143509" h="706119">
                    <a:moveTo>
                      <a:pt x="0" y="0"/>
                    </a:moveTo>
                    <a:lnTo>
                      <a:pt x="143184" y="0"/>
                    </a:lnTo>
                    <a:lnTo>
                      <a:pt x="143184" y="705676"/>
                    </a:lnTo>
                    <a:lnTo>
                      <a:pt x="0" y="70567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5" name="object 24">
                <a:extLst>
                  <a:ext uri="{FF2B5EF4-FFF2-40B4-BE49-F238E27FC236}">
                    <a16:creationId xmlns:a16="http://schemas.microsoft.com/office/drawing/2014/main" id="{E0D2114E-16E6-DF9F-DE07-D83BB7C9FF76}"/>
                  </a:ext>
                </a:extLst>
              </p:cNvPr>
              <p:cNvSpPr/>
              <p:nvPr/>
            </p:nvSpPr>
            <p:spPr>
              <a:xfrm>
                <a:off x="8670755" y="1535343"/>
                <a:ext cx="143510" cy="182880"/>
              </a:xfrm>
              <a:custGeom>
                <a:avLst/>
                <a:gdLst/>
                <a:ahLst/>
                <a:cxnLst/>
                <a:rect l="l" t="t" r="r" b="b"/>
                <a:pathLst>
                  <a:path w="143509" h="182880">
                    <a:moveTo>
                      <a:pt x="143183" y="0"/>
                    </a:moveTo>
                    <a:lnTo>
                      <a:pt x="0" y="0"/>
                    </a:lnTo>
                    <a:lnTo>
                      <a:pt x="0" y="182455"/>
                    </a:lnTo>
                    <a:lnTo>
                      <a:pt x="143183" y="182455"/>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6" name="object 25">
                <a:extLst>
                  <a:ext uri="{FF2B5EF4-FFF2-40B4-BE49-F238E27FC236}">
                    <a16:creationId xmlns:a16="http://schemas.microsoft.com/office/drawing/2014/main" id="{CE79AFE1-7AFA-F535-3C6D-F6C19D7436A1}"/>
                  </a:ext>
                </a:extLst>
              </p:cNvPr>
              <p:cNvSpPr/>
              <p:nvPr/>
            </p:nvSpPr>
            <p:spPr>
              <a:xfrm>
                <a:off x="8670755" y="1535343"/>
                <a:ext cx="143510" cy="182880"/>
              </a:xfrm>
              <a:custGeom>
                <a:avLst/>
                <a:gdLst/>
                <a:ahLst/>
                <a:cxnLst/>
                <a:rect l="l" t="t" r="r" b="b"/>
                <a:pathLst>
                  <a:path w="143509" h="182880">
                    <a:moveTo>
                      <a:pt x="0" y="0"/>
                    </a:moveTo>
                    <a:lnTo>
                      <a:pt x="143184" y="0"/>
                    </a:lnTo>
                    <a:lnTo>
                      <a:pt x="143184" y="182455"/>
                    </a:lnTo>
                    <a:lnTo>
                      <a:pt x="0" y="182455"/>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7" name="object 26">
                <a:extLst>
                  <a:ext uri="{FF2B5EF4-FFF2-40B4-BE49-F238E27FC236}">
                    <a16:creationId xmlns:a16="http://schemas.microsoft.com/office/drawing/2014/main" id="{FD2B99DA-7D11-CCEA-4DB2-21AC50217966}"/>
                  </a:ext>
                </a:extLst>
              </p:cNvPr>
              <p:cNvSpPr/>
              <p:nvPr/>
            </p:nvSpPr>
            <p:spPr>
              <a:xfrm>
                <a:off x="8813451"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8" name="object 27">
                <a:extLst>
                  <a:ext uri="{FF2B5EF4-FFF2-40B4-BE49-F238E27FC236}">
                    <a16:creationId xmlns:a16="http://schemas.microsoft.com/office/drawing/2014/main" id="{F6CC4EAE-7747-039B-6227-FC0EE5F70950}"/>
                  </a:ext>
                </a:extLst>
              </p:cNvPr>
              <p:cNvSpPr/>
              <p:nvPr/>
            </p:nvSpPr>
            <p:spPr>
              <a:xfrm>
                <a:off x="8813451" y="1427091"/>
                <a:ext cx="143510" cy="290830"/>
              </a:xfrm>
              <a:custGeom>
                <a:avLst/>
                <a:gdLst/>
                <a:ahLst/>
                <a:cxnLst/>
                <a:rect l="l" t="t" r="r" b="b"/>
                <a:pathLst>
                  <a:path w="143509" h="290830">
                    <a:moveTo>
                      <a:pt x="0" y="0"/>
                    </a:moveTo>
                    <a:lnTo>
                      <a:pt x="143184" y="0"/>
                    </a:lnTo>
                    <a:lnTo>
                      <a:pt x="143184" y="290707"/>
                    </a:lnTo>
                    <a:lnTo>
                      <a:pt x="0" y="290707"/>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9" name="object 28">
                <a:extLst>
                  <a:ext uri="{FF2B5EF4-FFF2-40B4-BE49-F238E27FC236}">
                    <a16:creationId xmlns:a16="http://schemas.microsoft.com/office/drawing/2014/main" id="{32201369-EF41-0473-B747-560DF1010022}"/>
                  </a:ext>
                </a:extLst>
              </p:cNvPr>
              <p:cNvSpPr/>
              <p:nvPr/>
            </p:nvSpPr>
            <p:spPr>
              <a:xfrm>
                <a:off x="8956149" y="1630302"/>
                <a:ext cx="143510" cy="87630"/>
              </a:xfrm>
              <a:custGeom>
                <a:avLst/>
                <a:gdLst/>
                <a:ahLst/>
                <a:cxnLst/>
                <a:rect l="l" t="t" r="r" b="b"/>
                <a:pathLst>
                  <a:path w="143509" h="87630">
                    <a:moveTo>
                      <a:pt x="143184" y="0"/>
                    </a:moveTo>
                    <a:lnTo>
                      <a:pt x="0" y="0"/>
                    </a:lnTo>
                    <a:lnTo>
                      <a:pt x="0" y="87496"/>
                    </a:lnTo>
                    <a:lnTo>
                      <a:pt x="143184" y="87496"/>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0" name="object 29">
                <a:extLst>
                  <a:ext uri="{FF2B5EF4-FFF2-40B4-BE49-F238E27FC236}">
                    <a16:creationId xmlns:a16="http://schemas.microsoft.com/office/drawing/2014/main" id="{3DAF91B2-11F2-C4AA-EAB3-B98CC27C574D}"/>
                  </a:ext>
                </a:extLst>
              </p:cNvPr>
              <p:cNvSpPr/>
              <p:nvPr/>
            </p:nvSpPr>
            <p:spPr>
              <a:xfrm>
                <a:off x="8956149"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1" name="object 30">
                <a:extLst>
                  <a:ext uri="{FF2B5EF4-FFF2-40B4-BE49-F238E27FC236}">
                    <a16:creationId xmlns:a16="http://schemas.microsoft.com/office/drawing/2014/main" id="{B6E11930-64D5-C07D-FCC8-ABEC3777E610}"/>
                  </a:ext>
                </a:extLst>
              </p:cNvPr>
              <p:cNvSpPr/>
              <p:nvPr/>
            </p:nvSpPr>
            <p:spPr>
              <a:xfrm>
                <a:off x="9098846" y="1403269"/>
                <a:ext cx="143510" cy="314960"/>
              </a:xfrm>
              <a:custGeom>
                <a:avLst/>
                <a:gdLst/>
                <a:ahLst/>
                <a:cxnLst/>
                <a:rect l="l" t="t" r="r" b="b"/>
                <a:pathLst>
                  <a:path w="143509" h="314960">
                    <a:moveTo>
                      <a:pt x="143184" y="0"/>
                    </a:moveTo>
                    <a:lnTo>
                      <a:pt x="0" y="0"/>
                    </a:lnTo>
                    <a:lnTo>
                      <a:pt x="0" y="314529"/>
                    </a:lnTo>
                    <a:lnTo>
                      <a:pt x="143184" y="314529"/>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 name="object 31">
                <a:extLst>
                  <a:ext uri="{FF2B5EF4-FFF2-40B4-BE49-F238E27FC236}">
                    <a16:creationId xmlns:a16="http://schemas.microsoft.com/office/drawing/2014/main" id="{DCC7C6C2-BB6F-8367-A052-1E9B83EFA21B}"/>
                  </a:ext>
                </a:extLst>
              </p:cNvPr>
              <p:cNvSpPr/>
              <p:nvPr/>
            </p:nvSpPr>
            <p:spPr>
              <a:xfrm>
                <a:off x="9098846" y="1403269"/>
                <a:ext cx="143510" cy="314960"/>
              </a:xfrm>
              <a:custGeom>
                <a:avLst/>
                <a:gdLst/>
                <a:ahLst/>
                <a:cxnLst/>
                <a:rect l="l" t="t" r="r" b="b"/>
                <a:pathLst>
                  <a:path w="143509" h="314960">
                    <a:moveTo>
                      <a:pt x="0" y="0"/>
                    </a:moveTo>
                    <a:lnTo>
                      <a:pt x="143184" y="0"/>
                    </a:lnTo>
                    <a:lnTo>
                      <a:pt x="143184" y="314529"/>
                    </a:lnTo>
                    <a:lnTo>
                      <a:pt x="0" y="3145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 name="object 32">
                <a:extLst>
                  <a:ext uri="{FF2B5EF4-FFF2-40B4-BE49-F238E27FC236}">
                    <a16:creationId xmlns:a16="http://schemas.microsoft.com/office/drawing/2014/main" id="{BDAF07F7-2C6A-3DE9-3EBE-490689C3F749}"/>
                  </a:ext>
                </a:extLst>
              </p:cNvPr>
              <p:cNvSpPr/>
              <p:nvPr/>
            </p:nvSpPr>
            <p:spPr>
              <a:xfrm>
                <a:off x="9241543"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 name="object 33">
                <a:extLst>
                  <a:ext uri="{FF2B5EF4-FFF2-40B4-BE49-F238E27FC236}">
                    <a16:creationId xmlns:a16="http://schemas.microsoft.com/office/drawing/2014/main" id="{7B54D524-EBB9-3308-931F-D939F6EE8CA9}"/>
                  </a:ext>
                </a:extLst>
              </p:cNvPr>
              <p:cNvSpPr/>
              <p:nvPr/>
            </p:nvSpPr>
            <p:spPr>
              <a:xfrm>
                <a:off x="9241543" y="1427091"/>
                <a:ext cx="143510" cy="290830"/>
              </a:xfrm>
              <a:custGeom>
                <a:avLst/>
                <a:gdLst/>
                <a:ahLst/>
                <a:cxnLst/>
                <a:rect l="l" t="t" r="r" b="b"/>
                <a:pathLst>
                  <a:path w="143509" h="290830">
                    <a:moveTo>
                      <a:pt x="0" y="0"/>
                    </a:moveTo>
                    <a:lnTo>
                      <a:pt x="143184" y="0"/>
                    </a:lnTo>
                    <a:lnTo>
                      <a:pt x="143184" y="290708"/>
                    </a:lnTo>
                    <a:lnTo>
                      <a:pt x="0" y="290708"/>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5" name="object 34">
                <a:extLst>
                  <a:ext uri="{FF2B5EF4-FFF2-40B4-BE49-F238E27FC236}">
                    <a16:creationId xmlns:a16="http://schemas.microsoft.com/office/drawing/2014/main" id="{2475679E-CA50-4E38-6E45-94C1B6F4B900}"/>
                  </a:ext>
                </a:extLst>
              </p:cNvPr>
              <p:cNvSpPr/>
              <p:nvPr/>
            </p:nvSpPr>
            <p:spPr>
              <a:xfrm>
                <a:off x="9526937" y="1585520"/>
                <a:ext cx="143510" cy="132715"/>
              </a:xfrm>
              <a:custGeom>
                <a:avLst/>
                <a:gdLst/>
                <a:ahLst/>
                <a:cxnLst/>
                <a:rect l="l" t="t" r="r" b="b"/>
                <a:pathLst>
                  <a:path w="143509" h="132714">
                    <a:moveTo>
                      <a:pt x="143183" y="0"/>
                    </a:moveTo>
                    <a:lnTo>
                      <a:pt x="0" y="0"/>
                    </a:lnTo>
                    <a:lnTo>
                      <a:pt x="0" y="132279"/>
                    </a:lnTo>
                    <a:lnTo>
                      <a:pt x="143183" y="132279"/>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6" name="object 35">
                <a:extLst>
                  <a:ext uri="{FF2B5EF4-FFF2-40B4-BE49-F238E27FC236}">
                    <a16:creationId xmlns:a16="http://schemas.microsoft.com/office/drawing/2014/main" id="{4C6F8EAB-2383-916D-49B7-69EC458E9136}"/>
                  </a:ext>
                </a:extLst>
              </p:cNvPr>
              <p:cNvSpPr/>
              <p:nvPr/>
            </p:nvSpPr>
            <p:spPr>
              <a:xfrm>
                <a:off x="9526937" y="1585520"/>
                <a:ext cx="143510" cy="132715"/>
              </a:xfrm>
              <a:custGeom>
                <a:avLst/>
                <a:gdLst/>
                <a:ahLst/>
                <a:cxnLst/>
                <a:rect l="l" t="t" r="r" b="b"/>
                <a:pathLst>
                  <a:path w="143509" h="132714">
                    <a:moveTo>
                      <a:pt x="0" y="0"/>
                    </a:moveTo>
                    <a:lnTo>
                      <a:pt x="143184" y="0"/>
                    </a:lnTo>
                    <a:lnTo>
                      <a:pt x="143184" y="132279"/>
                    </a:lnTo>
                    <a:lnTo>
                      <a:pt x="0" y="13227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7" name="object 36">
                <a:extLst>
                  <a:ext uri="{FF2B5EF4-FFF2-40B4-BE49-F238E27FC236}">
                    <a16:creationId xmlns:a16="http://schemas.microsoft.com/office/drawing/2014/main" id="{188D1502-E051-5A56-B532-9800BA6EC4A0}"/>
                  </a:ext>
                </a:extLst>
              </p:cNvPr>
              <p:cNvSpPr/>
              <p:nvPr/>
            </p:nvSpPr>
            <p:spPr>
              <a:xfrm>
                <a:off x="9669635" y="1479669"/>
                <a:ext cx="143510" cy="238125"/>
              </a:xfrm>
              <a:custGeom>
                <a:avLst/>
                <a:gdLst/>
                <a:ahLst/>
                <a:cxnLst/>
                <a:rect l="l" t="t" r="r" b="b"/>
                <a:pathLst>
                  <a:path w="143509" h="238125">
                    <a:moveTo>
                      <a:pt x="143183" y="0"/>
                    </a:moveTo>
                    <a:lnTo>
                      <a:pt x="0" y="0"/>
                    </a:lnTo>
                    <a:lnTo>
                      <a:pt x="0" y="238130"/>
                    </a:lnTo>
                    <a:lnTo>
                      <a:pt x="143183" y="2381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8" name="object 37">
                <a:extLst>
                  <a:ext uri="{FF2B5EF4-FFF2-40B4-BE49-F238E27FC236}">
                    <a16:creationId xmlns:a16="http://schemas.microsoft.com/office/drawing/2014/main" id="{08E2006F-63F8-50A4-0D44-1D42C29A6294}"/>
                  </a:ext>
                </a:extLst>
              </p:cNvPr>
              <p:cNvSpPr/>
              <p:nvPr/>
            </p:nvSpPr>
            <p:spPr>
              <a:xfrm>
                <a:off x="9669635" y="1479669"/>
                <a:ext cx="143510" cy="238125"/>
              </a:xfrm>
              <a:custGeom>
                <a:avLst/>
                <a:gdLst/>
                <a:ahLst/>
                <a:cxnLst/>
                <a:rect l="l" t="t" r="r" b="b"/>
                <a:pathLst>
                  <a:path w="143509" h="238125">
                    <a:moveTo>
                      <a:pt x="0" y="0"/>
                    </a:moveTo>
                    <a:lnTo>
                      <a:pt x="143184" y="0"/>
                    </a:lnTo>
                    <a:lnTo>
                      <a:pt x="143184" y="238129"/>
                    </a:lnTo>
                    <a:lnTo>
                      <a:pt x="0" y="2381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9" name="object 38">
                <a:extLst>
                  <a:ext uri="{FF2B5EF4-FFF2-40B4-BE49-F238E27FC236}">
                    <a16:creationId xmlns:a16="http://schemas.microsoft.com/office/drawing/2014/main" id="{47539FAA-3EA3-4F8D-B5C1-42BE228E607E}"/>
                  </a:ext>
                </a:extLst>
              </p:cNvPr>
              <p:cNvSpPr/>
              <p:nvPr/>
            </p:nvSpPr>
            <p:spPr>
              <a:xfrm>
                <a:off x="9812332" y="1396268"/>
                <a:ext cx="143510" cy="321945"/>
              </a:xfrm>
              <a:custGeom>
                <a:avLst/>
                <a:gdLst/>
                <a:ahLst/>
                <a:cxnLst/>
                <a:rect l="l" t="t" r="r" b="b"/>
                <a:pathLst>
                  <a:path w="143509" h="321944">
                    <a:moveTo>
                      <a:pt x="143183" y="0"/>
                    </a:moveTo>
                    <a:lnTo>
                      <a:pt x="0" y="0"/>
                    </a:lnTo>
                    <a:lnTo>
                      <a:pt x="0" y="321530"/>
                    </a:lnTo>
                    <a:lnTo>
                      <a:pt x="143183" y="3215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40" name="object 39">
                <a:extLst>
                  <a:ext uri="{FF2B5EF4-FFF2-40B4-BE49-F238E27FC236}">
                    <a16:creationId xmlns:a16="http://schemas.microsoft.com/office/drawing/2014/main" id="{BC6BA135-26FD-79EE-2A67-65634750D2D9}"/>
                  </a:ext>
                </a:extLst>
              </p:cNvPr>
              <p:cNvSpPr/>
              <p:nvPr/>
            </p:nvSpPr>
            <p:spPr>
              <a:xfrm>
                <a:off x="9812332" y="1396268"/>
                <a:ext cx="143510" cy="321945"/>
              </a:xfrm>
              <a:custGeom>
                <a:avLst/>
                <a:gdLst/>
                <a:ahLst/>
                <a:cxnLst/>
                <a:rect l="l" t="t" r="r" b="b"/>
                <a:pathLst>
                  <a:path w="143509" h="321944">
                    <a:moveTo>
                      <a:pt x="0" y="0"/>
                    </a:moveTo>
                    <a:lnTo>
                      <a:pt x="143184" y="0"/>
                    </a:lnTo>
                    <a:lnTo>
                      <a:pt x="143184" y="321531"/>
                    </a:lnTo>
                    <a:lnTo>
                      <a:pt x="0" y="32153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41" name="object 40">
                <a:extLst>
                  <a:ext uri="{FF2B5EF4-FFF2-40B4-BE49-F238E27FC236}">
                    <a16:creationId xmlns:a16="http://schemas.microsoft.com/office/drawing/2014/main" id="{4A40ED98-77CA-2B9C-1B15-73D5580466DD}"/>
                  </a:ext>
                </a:extLst>
              </p:cNvPr>
              <p:cNvSpPr/>
              <p:nvPr/>
            </p:nvSpPr>
            <p:spPr>
              <a:xfrm>
                <a:off x="9955026" y="1661887"/>
                <a:ext cx="143510" cy="56515"/>
              </a:xfrm>
              <a:custGeom>
                <a:avLst/>
                <a:gdLst/>
                <a:ahLst/>
                <a:cxnLst/>
                <a:rect l="l" t="t" r="r" b="b"/>
                <a:pathLst>
                  <a:path w="143509" h="56514">
                    <a:moveTo>
                      <a:pt x="143183" y="0"/>
                    </a:moveTo>
                    <a:lnTo>
                      <a:pt x="0" y="0"/>
                    </a:lnTo>
                    <a:lnTo>
                      <a:pt x="0" y="55911"/>
                    </a:lnTo>
                    <a:lnTo>
                      <a:pt x="143183" y="55911"/>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42" name="object 41">
                <a:extLst>
                  <a:ext uri="{FF2B5EF4-FFF2-40B4-BE49-F238E27FC236}">
                    <a16:creationId xmlns:a16="http://schemas.microsoft.com/office/drawing/2014/main" id="{DC982991-B926-3F35-5345-FF53B1BFC9FB}"/>
                  </a:ext>
                </a:extLst>
              </p:cNvPr>
              <p:cNvSpPr/>
              <p:nvPr/>
            </p:nvSpPr>
            <p:spPr>
              <a:xfrm>
                <a:off x="9955026" y="1661887"/>
                <a:ext cx="143510" cy="56515"/>
              </a:xfrm>
              <a:custGeom>
                <a:avLst/>
                <a:gdLst/>
                <a:ahLst/>
                <a:cxnLst/>
                <a:rect l="l" t="t" r="r" b="b"/>
                <a:pathLst>
                  <a:path w="143509" h="56514">
                    <a:moveTo>
                      <a:pt x="0" y="0"/>
                    </a:moveTo>
                    <a:lnTo>
                      <a:pt x="143184" y="0"/>
                    </a:lnTo>
                    <a:lnTo>
                      <a:pt x="143184" y="55911"/>
                    </a:lnTo>
                    <a:lnTo>
                      <a:pt x="0" y="5591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43" name="object 42">
                <a:extLst>
                  <a:ext uri="{FF2B5EF4-FFF2-40B4-BE49-F238E27FC236}">
                    <a16:creationId xmlns:a16="http://schemas.microsoft.com/office/drawing/2014/main" id="{D6439247-6041-F4A1-A0AA-0404571B084B}"/>
                  </a:ext>
                </a:extLst>
              </p:cNvPr>
              <p:cNvSpPr/>
              <p:nvPr/>
            </p:nvSpPr>
            <p:spPr>
              <a:xfrm>
                <a:off x="8385361" y="1761524"/>
                <a:ext cx="1713230" cy="76200"/>
              </a:xfrm>
              <a:custGeom>
                <a:avLst/>
                <a:gdLst/>
                <a:ahLst/>
                <a:cxnLst/>
                <a:rect l="l" t="t" r="r" b="b"/>
                <a:pathLst>
                  <a:path w="1713229" h="76200">
                    <a:moveTo>
                      <a:pt x="76200" y="0"/>
                    </a:moveTo>
                    <a:lnTo>
                      <a:pt x="0" y="38100"/>
                    </a:lnTo>
                    <a:lnTo>
                      <a:pt x="76200" y="76200"/>
                    </a:lnTo>
                    <a:lnTo>
                      <a:pt x="76200" y="47625"/>
                    </a:lnTo>
                    <a:lnTo>
                      <a:pt x="63500" y="47625"/>
                    </a:lnTo>
                    <a:lnTo>
                      <a:pt x="63500" y="28575"/>
                    </a:lnTo>
                    <a:lnTo>
                      <a:pt x="76200" y="28575"/>
                    </a:lnTo>
                    <a:lnTo>
                      <a:pt x="76200" y="0"/>
                    </a:lnTo>
                    <a:close/>
                  </a:path>
                  <a:path w="1713229" h="76200">
                    <a:moveTo>
                      <a:pt x="1636649" y="0"/>
                    </a:moveTo>
                    <a:lnTo>
                      <a:pt x="1636649" y="76200"/>
                    </a:lnTo>
                    <a:lnTo>
                      <a:pt x="1693799" y="47625"/>
                    </a:lnTo>
                    <a:lnTo>
                      <a:pt x="1649349" y="47625"/>
                    </a:lnTo>
                    <a:lnTo>
                      <a:pt x="1649349" y="28575"/>
                    </a:lnTo>
                    <a:lnTo>
                      <a:pt x="1693799" y="28575"/>
                    </a:lnTo>
                    <a:lnTo>
                      <a:pt x="1636649" y="0"/>
                    </a:lnTo>
                    <a:close/>
                  </a:path>
                  <a:path w="1713229" h="76200">
                    <a:moveTo>
                      <a:pt x="76200" y="28575"/>
                    </a:moveTo>
                    <a:lnTo>
                      <a:pt x="63500" y="28575"/>
                    </a:lnTo>
                    <a:lnTo>
                      <a:pt x="63500" y="47625"/>
                    </a:lnTo>
                    <a:lnTo>
                      <a:pt x="76200" y="47625"/>
                    </a:lnTo>
                    <a:lnTo>
                      <a:pt x="76200" y="28575"/>
                    </a:lnTo>
                    <a:close/>
                  </a:path>
                  <a:path w="1713229" h="76200">
                    <a:moveTo>
                      <a:pt x="1636649" y="28575"/>
                    </a:moveTo>
                    <a:lnTo>
                      <a:pt x="76200" y="28575"/>
                    </a:lnTo>
                    <a:lnTo>
                      <a:pt x="76200" y="47625"/>
                    </a:lnTo>
                    <a:lnTo>
                      <a:pt x="1636649" y="47625"/>
                    </a:lnTo>
                    <a:lnTo>
                      <a:pt x="1636649" y="28575"/>
                    </a:lnTo>
                    <a:close/>
                  </a:path>
                  <a:path w="1713229" h="76200">
                    <a:moveTo>
                      <a:pt x="1693799" y="28575"/>
                    </a:moveTo>
                    <a:lnTo>
                      <a:pt x="1649349" y="28575"/>
                    </a:lnTo>
                    <a:lnTo>
                      <a:pt x="1649349" y="47625"/>
                    </a:lnTo>
                    <a:lnTo>
                      <a:pt x="1693799" y="47625"/>
                    </a:lnTo>
                    <a:lnTo>
                      <a:pt x="1712849" y="38100"/>
                    </a:lnTo>
                    <a:lnTo>
                      <a:pt x="1693799" y="28575"/>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pic>
            <p:nvPicPr>
              <p:cNvPr id="44" name="object 43">
                <a:extLst>
                  <a:ext uri="{FF2B5EF4-FFF2-40B4-BE49-F238E27FC236}">
                    <a16:creationId xmlns:a16="http://schemas.microsoft.com/office/drawing/2014/main" id="{6F3AE429-6B3A-82E0-76AA-807BDC57F01B}"/>
                  </a:ext>
                </a:extLst>
              </p:cNvPr>
              <p:cNvPicPr/>
              <p:nvPr/>
            </p:nvPicPr>
            <p:blipFill>
              <a:blip r:embed="rId6" cstate="print"/>
              <a:stretch>
                <a:fillRect/>
              </a:stretch>
            </p:blipFill>
            <p:spPr>
              <a:xfrm>
                <a:off x="9417733" y="954994"/>
                <a:ext cx="76200" cy="233111"/>
              </a:xfrm>
              <a:prstGeom prst="rect">
                <a:avLst/>
              </a:prstGeom>
            </p:spPr>
          </p:pic>
        </p:grpSp>
        <p:grpSp>
          <p:nvGrpSpPr>
            <p:cNvPr id="45" name="object 44">
              <a:extLst>
                <a:ext uri="{FF2B5EF4-FFF2-40B4-BE49-F238E27FC236}">
                  <a16:creationId xmlns:a16="http://schemas.microsoft.com/office/drawing/2014/main" id="{71B49540-A0DC-0D54-CCA2-C46E950AA38B}"/>
                </a:ext>
              </a:extLst>
            </p:cNvPr>
            <p:cNvGrpSpPr/>
            <p:nvPr/>
          </p:nvGrpSpPr>
          <p:grpSpPr>
            <a:xfrm>
              <a:off x="3601684" y="1437969"/>
              <a:ext cx="3835718" cy="2800350"/>
              <a:chOff x="4802246" y="1917292"/>
              <a:chExt cx="5114290" cy="3733800"/>
            </a:xfrm>
          </p:grpSpPr>
          <p:pic>
            <p:nvPicPr>
              <p:cNvPr id="46" name="object 45">
                <a:extLst>
                  <a:ext uri="{FF2B5EF4-FFF2-40B4-BE49-F238E27FC236}">
                    <a16:creationId xmlns:a16="http://schemas.microsoft.com/office/drawing/2014/main" id="{34BD8259-80B9-2663-1A3A-70EAE6823B1C}"/>
                  </a:ext>
                </a:extLst>
              </p:cNvPr>
              <p:cNvPicPr/>
              <p:nvPr/>
            </p:nvPicPr>
            <p:blipFill>
              <a:blip r:embed="rId7" cstate="print"/>
              <a:stretch>
                <a:fillRect/>
              </a:stretch>
            </p:blipFill>
            <p:spPr>
              <a:xfrm>
                <a:off x="6836763" y="4556794"/>
                <a:ext cx="335875" cy="208242"/>
              </a:xfrm>
              <a:prstGeom prst="rect">
                <a:avLst/>
              </a:prstGeom>
            </p:spPr>
          </p:pic>
          <p:pic>
            <p:nvPicPr>
              <p:cNvPr id="47" name="object 46">
                <a:extLst>
                  <a:ext uri="{FF2B5EF4-FFF2-40B4-BE49-F238E27FC236}">
                    <a16:creationId xmlns:a16="http://schemas.microsoft.com/office/drawing/2014/main" id="{4AC1CF3E-5291-957A-0A85-FDF23211A7D8}"/>
                  </a:ext>
                </a:extLst>
              </p:cNvPr>
              <p:cNvPicPr/>
              <p:nvPr/>
            </p:nvPicPr>
            <p:blipFill>
              <a:blip r:embed="rId8" cstate="print"/>
              <a:stretch>
                <a:fillRect/>
              </a:stretch>
            </p:blipFill>
            <p:spPr>
              <a:xfrm>
                <a:off x="7312567" y="4328914"/>
                <a:ext cx="165353" cy="157194"/>
              </a:xfrm>
              <a:prstGeom prst="rect">
                <a:avLst/>
              </a:prstGeom>
            </p:spPr>
          </p:pic>
          <p:pic>
            <p:nvPicPr>
              <p:cNvPr id="48" name="object 47">
                <a:extLst>
                  <a:ext uri="{FF2B5EF4-FFF2-40B4-BE49-F238E27FC236}">
                    <a16:creationId xmlns:a16="http://schemas.microsoft.com/office/drawing/2014/main" id="{C29C6889-F1F4-6B52-0A93-4569638324BC}"/>
                  </a:ext>
                </a:extLst>
              </p:cNvPr>
              <p:cNvPicPr/>
              <p:nvPr/>
            </p:nvPicPr>
            <p:blipFill>
              <a:blip r:embed="rId9" cstate="print"/>
              <a:stretch>
                <a:fillRect/>
              </a:stretch>
            </p:blipFill>
            <p:spPr>
              <a:xfrm>
                <a:off x="7312567" y="4536130"/>
                <a:ext cx="165353" cy="157194"/>
              </a:xfrm>
              <a:prstGeom prst="rect">
                <a:avLst/>
              </a:prstGeom>
            </p:spPr>
          </p:pic>
          <p:pic>
            <p:nvPicPr>
              <p:cNvPr id="49" name="object 48">
                <a:extLst>
                  <a:ext uri="{FF2B5EF4-FFF2-40B4-BE49-F238E27FC236}">
                    <a16:creationId xmlns:a16="http://schemas.microsoft.com/office/drawing/2014/main" id="{84E18D0E-924D-6735-AB59-8A9D4C178601}"/>
                  </a:ext>
                </a:extLst>
              </p:cNvPr>
              <p:cNvPicPr/>
              <p:nvPr/>
            </p:nvPicPr>
            <p:blipFill>
              <a:blip r:embed="rId8" cstate="print"/>
              <a:stretch>
                <a:fillRect/>
              </a:stretch>
            </p:blipFill>
            <p:spPr>
              <a:xfrm>
                <a:off x="7312567" y="4743345"/>
                <a:ext cx="165353" cy="157194"/>
              </a:xfrm>
              <a:prstGeom prst="rect">
                <a:avLst/>
              </a:prstGeom>
            </p:spPr>
          </p:pic>
          <p:pic>
            <p:nvPicPr>
              <p:cNvPr id="50" name="object 49">
                <a:extLst>
                  <a:ext uri="{FF2B5EF4-FFF2-40B4-BE49-F238E27FC236}">
                    <a16:creationId xmlns:a16="http://schemas.microsoft.com/office/drawing/2014/main" id="{BEC48FEA-74C1-010C-C53B-E66AB172BA14}"/>
                  </a:ext>
                </a:extLst>
              </p:cNvPr>
              <p:cNvPicPr/>
              <p:nvPr/>
            </p:nvPicPr>
            <p:blipFill>
              <a:blip r:embed="rId9" cstate="print"/>
              <a:stretch>
                <a:fillRect/>
              </a:stretch>
            </p:blipFill>
            <p:spPr>
              <a:xfrm>
                <a:off x="7312567" y="4950561"/>
                <a:ext cx="165353" cy="157194"/>
              </a:xfrm>
              <a:prstGeom prst="rect">
                <a:avLst/>
              </a:prstGeom>
            </p:spPr>
          </p:pic>
          <p:sp>
            <p:nvSpPr>
              <p:cNvPr id="51" name="object 50">
                <a:extLst>
                  <a:ext uri="{FF2B5EF4-FFF2-40B4-BE49-F238E27FC236}">
                    <a16:creationId xmlns:a16="http://schemas.microsoft.com/office/drawing/2014/main" id="{365ACA83-F44F-9D1E-B137-DD7DC89A70AF}"/>
                  </a:ext>
                </a:extLst>
              </p:cNvPr>
              <p:cNvSpPr/>
              <p:nvPr/>
            </p:nvSpPr>
            <p:spPr>
              <a:xfrm>
                <a:off x="7206876" y="4246573"/>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52" name="object 51">
                <a:extLst>
                  <a:ext uri="{FF2B5EF4-FFF2-40B4-BE49-F238E27FC236}">
                    <a16:creationId xmlns:a16="http://schemas.microsoft.com/office/drawing/2014/main" id="{1F8101DF-BCC2-5CC9-D156-7B9AFFDBE008}"/>
                  </a:ext>
                </a:extLst>
              </p:cNvPr>
              <p:cNvSpPr/>
              <p:nvPr/>
            </p:nvSpPr>
            <p:spPr>
              <a:xfrm>
                <a:off x="7334429" y="5203133"/>
                <a:ext cx="111125" cy="438150"/>
              </a:xfrm>
              <a:custGeom>
                <a:avLst/>
                <a:gdLst/>
                <a:ahLst/>
                <a:cxnLst/>
                <a:rect l="l" t="t" r="r" b="b"/>
                <a:pathLst>
                  <a:path w="111125" h="438150">
                    <a:moveTo>
                      <a:pt x="55327" y="37807"/>
                    </a:moveTo>
                    <a:lnTo>
                      <a:pt x="45802" y="54135"/>
                    </a:lnTo>
                    <a:lnTo>
                      <a:pt x="45802" y="438106"/>
                    </a:lnTo>
                    <a:lnTo>
                      <a:pt x="64852" y="438106"/>
                    </a:lnTo>
                    <a:lnTo>
                      <a:pt x="64852" y="54135"/>
                    </a:lnTo>
                    <a:lnTo>
                      <a:pt x="55327" y="37807"/>
                    </a:lnTo>
                    <a:close/>
                  </a:path>
                  <a:path w="111125" h="438150">
                    <a:moveTo>
                      <a:pt x="55327" y="0"/>
                    </a:moveTo>
                    <a:lnTo>
                      <a:pt x="0" y="94848"/>
                    </a:lnTo>
                    <a:lnTo>
                      <a:pt x="1533" y="100680"/>
                    </a:lnTo>
                    <a:lnTo>
                      <a:pt x="10621" y="105981"/>
                    </a:lnTo>
                    <a:lnTo>
                      <a:pt x="16453" y="104446"/>
                    </a:lnTo>
                    <a:lnTo>
                      <a:pt x="45802" y="54136"/>
                    </a:lnTo>
                    <a:lnTo>
                      <a:pt x="45802" y="18903"/>
                    </a:lnTo>
                    <a:lnTo>
                      <a:pt x="66354" y="18903"/>
                    </a:lnTo>
                    <a:lnTo>
                      <a:pt x="55327" y="0"/>
                    </a:lnTo>
                    <a:close/>
                  </a:path>
                  <a:path w="111125" h="438150">
                    <a:moveTo>
                      <a:pt x="66354" y="18903"/>
                    </a:moveTo>
                    <a:lnTo>
                      <a:pt x="64852" y="18903"/>
                    </a:lnTo>
                    <a:lnTo>
                      <a:pt x="64852" y="54136"/>
                    </a:lnTo>
                    <a:lnTo>
                      <a:pt x="94200" y="104447"/>
                    </a:lnTo>
                    <a:lnTo>
                      <a:pt x="100032" y="105981"/>
                    </a:lnTo>
                    <a:lnTo>
                      <a:pt x="109120" y="100680"/>
                    </a:lnTo>
                    <a:lnTo>
                      <a:pt x="110655" y="94847"/>
                    </a:lnTo>
                    <a:lnTo>
                      <a:pt x="66354" y="18903"/>
                    </a:lnTo>
                    <a:close/>
                  </a:path>
                  <a:path w="111125" h="438150">
                    <a:moveTo>
                      <a:pt x="64852" y="18903"/>
                    </a:moveTo>
                    <a:lnTo>
                      <a:pt x="45802" y="18903"/>
                    </a:lnTo>
                    <a:lnTo>
                      <a:pt x="45802" y="54136"/>
                    </a:lnTo>
                    <a:lnTo>
                      <a:pt x="55327" y="37807"/>
                    </a:lnTo>
                    <a:lnTo>
                      <a:pt x="47100" y="23703"/>
                    </a:lnTo>
                    <a:lnTo>
                      <a:pt x="64852" y="23703"/>
                    </a:lnTo>
                    <a:lnTo>
                      <a:pt x="64852" y="18903"/>
                    </a:lnTo>
                    <a:close/>
                  </a:path>
                  <a:path w="111125" h="438150">
                    <a:moveTo>
                      <a:pt x="64852" y="23703"/>
                    </a:moveTo>
                    <a:lnTo>
                      <a:pt x="63555" y="23703"/>
                    </a:lnTo>
                    <a:lnTo>
                      <a:pt x="55327" y="37807"/>
                    </a:lnTo>
                    <a:lnTo>
                      <a:pt x="64852" y="54135"/>
                    </a:lnTo>
                    <a:lnTo>
                      <a:pt x="64852" y="23703"/>
                    </a:lnTo>
                    <a:close/>
                  </a:path>
                  <a:path w="111125" h="438150">
                    <a:moveTo>
                      <a:pt x="63555" y="23703"/>
                    </a:moveTo>
                    <a:lnTo>
                      <a:pt x="47100" y="23703"/>
                    </a:lnTo>
                    <a:lnTo>
                      <a:pt x="55327"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53" name="object 52">
                <a:extLst>
                  <a:ext uri="{FF2B5EF4-FFF2-40B4-BE49-F238E27FC236}">
                    <a16:creationId xmlns:a16="http://schemas.microsoft.com/office/drawing/2014/main" id="{F4E15132-359B-5001-1EFE-331B073EE9B3}"/>
                  </a:ext>
                </a:extLst>
              </p:cNvPr>
              <p:cNvPicPr/>
              <p:nvPr/>
            </p:nvPicPr>
            <p:blipFill>
              <a:blip r:embed="rId10" cstate="print"/>
              <a:stretch>
                <a:fillRect/>
              </a:stretch>
            </p:blipFill>
            <p:spPr>
              <a:xfrm>
                <a:off x="7414134" y="5317078"/>
                <a:ext cx="236000" cy="278166"/>
              </a:xfrm>
              <a:prstGeom prst="rect">
                <a:avLst/>
              </a:prstGeom>
            </p:spPr>
          </p:pic>
          <p:pic>
            <p:nvPicPr>
              <p:cNvPr id="54" name="object 53">
                <a:extLst>
                  <a:ext uri="{FF2B5EF4-FFF2-40B4-BE49-F238E27FC236}">
                    <a16:creationId xmlns:a16="http://schemas.microsoft.com/office/drawing/2014/main" id="{633116CD-18F0-DE86-BCD1-68334098F7AD}"/>
                  </a:ext>
                </a:extLst>
              </p:cNvPr>
              <p:cNvPicPr/>
              <p:nvPr/>
            </p:nvPicPr>
            <p:blipFill>
              <a:blip r:embed="rId11" cstate="print"/>
              <a:stretch>
                <a:fillRect/>
              </a:stretch>
            </p:blipFill>
            <p:spPr>
              <a:xfrm>
                <a:off x="7405078" y="3952529"/>
                <a:ext cx="377385" cy="224770"/>
              </a:xfrm>
              <a:prstGeom prst="rect">
                <a:avLst/>
              </a:prstGeom>
            </p:spPr>
          </p:pic>
          <p:sp>
            <p:nvSpPr>
              <p:cNvPr id="55" name="object 54">
                <a:extLst>
                  <a:ext uri="{FF2B5EF4-FFF2-40B4-BE49-F238E27FC236}">
                    <a16:creationId xmlns:a16="http://schemas.microsoft.com/office/drawing/2014/main" id="{391DA5D8-C2E4-A126-F4CE-F067553A82F7}"/>
                  </a:ext>
                </a:extLst>
              </p:cNvPr>
              <p:cNvSpPr/>
              <p:nvPr/>
            </p:nvSpPr>
            <p:spPr>
              <a:xfrm>
                <a:off x="7334427" y="3819584"/>
                <a:ext cx="111125" cy="427355"/>
              </a:xfrm>
              <a:custGeom>
                <a:avLst/>
                <a:gdLst/>
                <a:ahLst/>
                <a:cxnLst/>
                <a:rect l="l" t="t" r="r" b="b"/>
                <a:pathLst>
                  <a:path w="111125" h="427354">
                    <a:moveTo>
                      <a:pt x="55327" y="37806"/>
                    </a:moveTo>
                    <a:lnTo>
                      <a:pt x="45802" y="54135"/>
                    </a:lnTo>
                    <a:lnTo>
                      <a:pt x="45801" y="426987"/>
                    </a:lnTo>
                    <a:lnTo>
                      <a:pt x="64851" y="426987"/>
                    </a:lnTo>
                    <a:lnTo>
                      <a:pt x="64852" y="54135"/>
                    </a:lnTo>
                    <a:lnTo>
                      <a:pt x="55327" y="37806"/>
                    </a:lnTo>
                    <a:close/>
                  </a:path>
                  <a:path w="111125" h="427354">
                    <a:moveTo>
                      <a:pt x="55327" y="0"/>
                    </a:moveTo>
                    <a:lnTo>
                      <a:pt x="0" y="94848"/>
                    </a:lnTo>
                    <a:lnTo>
                      <a:pt x="1534" y="100680"/>
                    </a:lnTo>
                    <a:lnTo>
                      <a:pt x="10622" y="105981"/>
                    </a:lnTo>
                    <a:lnTo>
                      <a:pt x="16454" y="104447"/>
                    </a:lnTo>
                    <a:lnTo>
                      <a:pt x="45802" y="54135"/>
                    </a:lnTo>
                    <a:lnTo>
                      <a:pt x="45802" y="18903"/>
                    </a:lnTo>
                    <a:lnTo>
                      <a:pt x="66354" y="18903"/>
                    </a:lnTo>
                    <a:lnTo>
                      <a:pt x="55327" y="0"/>
                    </a:lnTo>
                    <a:close/>
                  </a:path>
                  <a:path w="111125" h="427354">
                    <a:moveTo>
                      <a:pt x="66354" y="18903"/>
                    </a:moveTo>
                    <a:lnTo>
                      <a:pt x="64852" y="18903"/>
                    </a:lnTo>
                    <a:lnTo>
                      <a:pt x="64852" y="54135"/>
                    </a:lnTo>
                    <a:lnTo>
                      <a:pt x="94200" y="104447"/>
                    </a:lnTo>
                    <a:lnTo>
                      <a:pt x="100032" y="105981"/>
                    </a:lnTo>
                    <a:lnTo>
                      <a:pt x="109120" y="100680"/>
                    </a:lnTo>
                    <a:lnTo>
                      <a:pt x="110655" y="94848"/>
                    </a:lnTo>
                    <a:lnTo>
                      <a:pt x="66354" y="18903"/>
                    </a:lnTo>
                    <a:close/>
                  </a:path>
                  <a:path w="111125" h="427354">
                    <a:moveTo>
                      <a:pt x="64852" y="18903"/>
                    </a:moveTo>
                    <a:lnTo>
                      <a:pt x="45802" y="18903"/>
                    </a:lnTo>
                    <a:lnTo>
                      <a:pt x="45802" y="54135"/>
                    </a:lnTo>
                    <a:lnTo>
                      <a:pt x="55327" y="37806"/>
                    </a:lnTo>
                    <a:lnTo>
                      <a:pt x="47100" y="23703"/>
                    </a:lnTo>
                    <a:lnTo>
                      <a:pt x="64852" y="23703"/>
                    </a:lnTo>
                    <a:lnTo>
                      <a:pt x="64852" y="18903"/>
                    </a:lnTo>
                    <a:close/>
                  </a:path>
                  <a:path w="111125" h="427354">
                    <a:moveTo>
                      <a:pt x="64852" y="23703"/>
                    </a:moveTo>
                    <a:lnTo>
                      <a:pt x="63554" y="23703"/>
                    </a:lnTo>
                    <a:lnTo>
                      <a:pt x="55327" y="37806"/>
                    </a:lnTo>
                    <a:lnTo>
                      <a:pt x="64852" y="54135"/>
                    </a:lnTo>
                    <a:lnTo>
                      <a:pt x="64852" y="23703"/>
                    </a:lnTo>
                    <a:close/>
                  </a:path>
                  <a:path w="111125" h="427354">
                    <a:moveTo>
                      <a:pt x="63554" y="23703"/>
                    </a:moveTo>
                    <a:lnTo>
                      <a:pt x="47100" y="23703"/>
                    </a:lnTo>
                    <a:lnTo>
                      <a:pt x="55327" y="37806"/>
                    </a:lnTo>
                    <a:lnTo>
                      <a:pt x="63554"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56" name="object 55">
                <a:extLst>
                  <a:ext uri="{FF2B5EF4-FFF2-40B4-BE49-F238E27FC236}">
                    <a16:creationId xmlns:a16="http://schemas.microsoft.com/office/drawing/2014/main" id="{434363FF-7B6F-BA3A-605D-4DFFEB9B29E5}"/>
                  </a:ext>
                </a:extLst>
              </p:cNvPr>
              <p:cNvPicPr/>
              <p:nvPr/>
            </p:nvPicPr>
            <p:blipFill>
              <a:blip r:embed="rId12" cstate="print"/>
              <a:stretch>
                <a:fillRect/>
              </a:stretch>
            </p:blipFill>
            <p:spPr>
              <a:xfrm>
                <a:off x="7312566" y="2840187"/>
                <a:ext cx="165353" cy="173996"/>
              </a:xfrm>
              <a:prstGeom prst="rect">
                <a:avLst/>
              </a:prstGeom>
            </p:spPr>
          </p:pic>
          <p:pic>
            <p:nvPicPr>
              <p:cNvPr id="57" name="object 56">
                <a:extLst>
                  <a:ext uri="{FF2B5EF4-FFF2-40B4-BE49-F238E27FC236}">
                    <a16:creationId xmlns:a16="http://schemas.microsoft.com/office/drawing/2014/main" id="{C80200B0-6414-122F-03B2-97C9B6BE69CD}"/>
                  </a:ext>
                </a:extLst>
              </p:cNvPr>
              <p:cNvPicPr/>
              <p:nvPr/>
            </p:nvPicPr>
            <p:blipFill>
              <a:blip r:embed="rId12" cstate="print"/>
              <a:stretch>
                <a:fillRect/>
              </a:stretch>
            </p:blipFill>
            <p:spPr>
              <a:xfrm>
                <a:off x="7312566" y="3072607"/>
                <a:ext cx="165353" cy="173996"/>
              </a:xfrm>
              <a:prstGeom prst="rect">
                <a:avLst/>
              </a:prstGeom>
            </p:spPr>
          </p:pic>
          <p:pic>
            <p:nvPicPr>
              <p:cNvPr id="58" name="object 57">
                <a:extLst>
                  <a:ext uri="{FF2B5EF4-FFF2-40B4-BE49-F238E27FC236}">
                    <a16:creationId xmlns:a16="http://schemas.microsoft.com/office/drawing/2014/main" id="{297BF6AC-4ABD-62BC-2013-2B4A5AD3A251}"/>
                  </a:ext>
                </a:extLst>
              </p:cNvPr>
              <p:cNvPicPr/>
              <p:nvPr/>
            </p:nvPicPr>
            <p:blipFill>
              <a:blip r:embed="rId12" cstate="print"/>
              <a:stretch>
                <a:fillRect/>
              </a:stretch>
            </p:blipFill>
            <p:spPr>
              <a:xfrm>
                <a:off x="7312566" y="3305026"/>
                <a:ext cx="165353" cy="173996"/>
              </a:xfrm>
              <a:prstGeom prst="rect">
                <a:avLst/>
              </a:prstGeom>
            </p:spPr>
          </p:pic>
          <p:pic>
            <p:nvPicPr>
              <p:cNvPr id="59" name="object 58">
                <a:extLst>
                  <a:ext uri="{FF2B5EF4-FFF2-40B4-BE49-F238E27FC236}">
                    <a16:creationId xmlns:a16="http://schemas.microsoft.com/office/drawing/2014/main" id="{6CB63AA1-ED8F-ED25-25B2-9ACD3A88818D}"/>
                  </a:ext>
                </a:extLst>
              </p:cNvPr>
              <p:cNvPicPr/>
              <p:nvPr/>
            </p:nvPicPr>
            <p:blipFill>
              <a:blip r:embed="rId13" cstate="print"/>
              <a:stretch>
                <a:fillRect/>
              </a:stretch>
            </p:blipFill>
            <p:spPr>
              <a:xfrm>
                <a:off x="7312566" y="3537445"/>
                <a:ext cx="165353" cy="173996"/>
              </a:xfrm>
              <a:prstGeom prst="rect">
                <a:avLst/>
              </a:prstGeom>
            </p:spPr>
          </p:pic>
          <p:sp>
            <p:nvSpPr>
              <p:cNvPr id="60" name="object 59">
                <a:extLst>
                  <a:ext uri="{FF2B5EF4-FFF2-40B4-BE49-F238E27FC236}">
                    <a16:creationId xmlns:a16="http://schemas.microsoft.com/office/drawing/2014/main" id="{4952FC1F-2974-1BFE-F776-42A59B78FE38}"/>
                  </a:ext>
                </a:extLst>
              </p:cNvPr>
              <p:cNvSpPr/>
              <p:nvPr/>
            </p:nvSpPr>
            <p:spPr>
              <a:xfrm>
                <a:off x="6507612" y="3227823"/>
                <a:ext cx="699770" cy="111125"/>
              </a:xfrm>
              <a:custGeom>
                <a:avLst/>
                <a:gdLst/>
                <a:ahLst/>
                <a:cxnLst/>
                <a:rect l="l" t="t" r="r" b="b"/>
                <a:pathLst>
                  <a:path w="699770" h="111125">
                    <a:moveTo>
                      <a:pt x="604459" y="0"/>
                    </a:moveTo>
                    <a:lnTo>
                      <a:pt x="598625" y="1535"/>
                    </a:lnTo>
                    <a:lnTo>
                      <a:pt x="593324" y="10623"/>
                    </a:lnTo>
                    <a:lnTo>
                      <a:pt x="594859" y="16455"/>
                    </a:lnTo>
                    <a:lnTo>
                      <a:pt x="645170" y="45803"/>
                    </a:lnTo>
                    <a:lnTo>
                      <a:pt x="680402" y="45803"/>
                    </a:lnTo>
                    <a:lnTo>
                      <a:pt x="680402" y="64853"/>
                    </a:lnTo>
                    <a:lnTo>
                      <a:pt x="645170" y="64853"/>
                    </a:lnTo>
                    <a:lnTo>
                      <a:pt x="594859" y="94202"/>
                    </a:lnTo>
                    <a:lnTo>
                      <a:pt x="593324" y="100034"/>
                    </a:lnTo>
                    <a:lnTo>
                      <a:pt x="598625" y="109122"/>
                    </a:lnTo>
                    <a:lnTo>
                      <a:pt x="604457" y="110656"/>
                    </a:lnTo>
                    <a:lnTo>
                      <a:pt x="682977" y="64853"/>
                    </a:lnTo>
                    <a:lnTo>
                      <a:pt x="680402" y="64853"/>
                    </a:lnTo>
                    <a:lnTo>
                      <a:pt x="682979" y="64852"/>
                    </a:lnTo>
                    <a:lnTo>
                      <a:pt x="699306" y="55328"/>
                    </a:lnTo>
                    <a:lnTo>
                      <a:pt x="604459" y="0"/>
                    </a:lnTo>
                    <a:close/>
                  </a:path>
                  <a:path w="699770" h="111125">
                    <a:moveTo>
                      <a:pt x="661499" y="55328"/>
                    </a:moveTo>
                    <a:lnTo>
                      <a:pt x="645171" y="64853"/>
                    </a:lnTo>
                    <a:lnTo>
                      <a:pt x="680402" y="64853"/>
                    </a:lnTo>
                    <a:lnTo>
                      <a:pt x="680402" y="63555"/>
                    </a:lnTo>
                    <a:lnTo>
                      <a:pt x="675603" y="63555"/>
                    </a:lnTo>
                    <a:lnTo>
                      <a:pt x="661499" y="55328"/>
                    </a:lnTo>
                    <a:close/>
                  </a:path>
                  <a:path w="699770" h="111125">
                    <a:moveTo>
                      <a:pt x="0" y="45802"/>
                    </a:moveTo>
                    <a:lnTo>
                      <a:pt x="0" y="64852"/>
                    </a:lnTo>
                    <a:lnTo>
                      <a:pt x="645173" y="64852"/>
                    </a:lnTo>
                    <a:lnTo>
                      <a:pt x="661499" y="55328"/>
                    </a:lnTo>
                    <a:lnTo>
                      <a:pt x="645170" y="45803"/>
                    </a:lnTo>
                    <a:lnTo>
                      <a:pt x="0" y="45802"/>
                    </a:lnTo>
                    <a:close/>
                  </a:path>
                  <a:path w="699770" h="111125">
                    <a:moveTo>
                      <a:pt x="675603" y="47101"/>
                    </a:moveTo>
                    <a:lnTo>
                      <a:pt x="661499" y="55328"/>
                    </a:lnTo>
                    <a:lnTo>
                      <a:pt x="675603" y="63555"/>
                    </a:lnTo>
                    <a:lnTo>
                      <a:pt x="675603" y="47101"/>
                    </a:lnTo>
                    <a:close/>
                  </a:path>
                  <a:path w="699770" h="111125">
                    <a:moveTo>
                      <a:pt x="680402" y="47101"/>
                    </a:moveTo>
                    <a:lnTo>
                      <a:pt x="675603" y="47101"/>
                    </a:lnTo>
                    <a:lnTo>
                      <a:pt x="675603" y="63555"/>
                    </a:lnTo>
                    <a:lnTo>
                      <a:pt x="680402" y="63555"/>
                    </a:lnTo>
                    <a:lnTo>
                      <a:pt x="680402" y="47101"/>
                    </a:lnTo>
                    <a:close/>
                  </a:path>
                  <a:path w="699770" h="111125">
                    <a:moveTo>
                      <a:pt x="645170" y="45803"/>
                    </a:moveTo>
                    <a:lnTo>
                      <a:pt x="661499" y="55328"/>
                    </a:lnTo>
                    <a:lnTo>
                      <a:pt x="675603" y="47101"/>
                    </a:lnTo>
                    <a:lnTo>
                      <a:pt x="680402" y="47101"/>
                    </a:lnTo>
                    <a:lnTo>
                      <a:pt x="680402" y="45803"/>
                    </a:lnTo>
                    <a:lnTo>
                      <a:pt x="645170"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61" name="object 60">
                <a:extLst>
                  <a:ext uri="{FF2B5EF4-FFF2-40B4-BE49-F238E27FC236}">
                    <a16:creationId xmlns:a16="http://schemas.microsoft.com/office/drawing/2014/main" id="{33D747EF-FF7A-66B1-BB64-961EDDB0E525}"/>
                  </a:ext>
                </a:extLst>
              </p:cNvPr>
              <p:cNvPicPr/>
              <p:nvPr/>
            </p:nvPicPr>
            <p:blipFill>
              <a:blip r:embed="rId14" cstate="print"/>
              <a:stretch>
                <a:fillRect/>
              </a:stretch>
            </p:blipFill>
            <p:spPr>
              <a:xfrm>
                <a:off x="6620960" y="2959374"/>
                <a:ext cx="427375" cy="292169"/>
              </a:xfrm>
              <a:prstGeom prst="rect">
                <a:avLst/>
              </a:prstGeom>
            </p:spPr>
          </p:pic>
          <p:pic>
            <p:nvPicPr>
              <p:cNvPr id="62" name="object 61">
                <a:extLst>
                  <a:ext uri="{FF2B5EF4-FFF2-40B4-BE49-F238E27FC236}">
                    <a16:creationId xmlns:a16="http://schemas.microsoft.com/office/drawing/2014/main" id="{B3E87794-90D8-2101-26B5-1CF05D5EB36E}"/>
                  </a:ext>
                </a:extLst>
              </p:cNvPr>
              <p:cNvPicPr/>
              <p:nvPr/>
            </p:nvPicPr>
            <p:blipFill>
              <a:blip r:embed="rId15" cstate="print"/>
              <a:stretch>
                <a:fillRect/>
              </a:stretch>
            </p:blipFill>
            <p:spPr>
              <a:xfrm>
                <a:off x="6981339" y="2510942"/>
                <a:ext cx="335287" cy="212140"/>
              </a:xfrm>
              <a:prstGeom prst="rect">
                <a:avLst/>
              </a:prstGeom>
            </p:spPr>
          </p:pic>
          <p:sp>
            <p:nvSpPr>
              <p:cNvPr id="63" name="object 62">
                <a:extLst>
                  <a:ext uri="{FF2B5EF4-FFF2-40B4-BE49-F238E27FC236}">
                    <a16:creationId xmlns:a16="http://schemas.microsoft.com/office/drawing/2014/main" id="{7A871F12-C13E-5127-55BA-90364EE02FF9}"/>
                  </a:ext>
                </a:extLst>
              </p:cNvPr>
              <p:cNvSpPr/>
              <p:nvPr/>
            </p:nvSpPr>
            <p:spPr>
              <a:xfrm>
                <a:off x="7206874" y="2746673"/>
                <a:ext cx="365760" cy="1073150"/>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64" name="object 63">
                <a:extLst>
                  <a:ext uri="{FF2B5EF4-FFF2-40B4-BE49-F238E27FC236}">
                    <a16:creationId xmlns:a16="http://schemas.microsoft.com/office/drawing/2014/main" id="{A5DD2A2E-BB0F-41CF-1AD8-F1A8F31ABF8A}"/>
                  </a:ext>
                </a:extLst>
              </p:cNvPr>
              <p:cNvPicPr/>
              <p:nvPr/>
            </p:nvPicPr>
            <p:blipFill>
              <a:blip r:embed="rId16" cstate="print"/>
              <a:stretch>
                <a:fillRect/>
              </a:stretch>
            </p:blipFill>
            <p:spPr>
              <a:xfrm>
                <a:off x="8042491" y="2510942"/>
                <a:ext cx="328307" cy="212140"/>
              </a:xfrm>
              <a:prstGeom prst="rect">
                <a:avLst/>
              </a:prstGeom>
            </p:spPr>
          </p:pic>
          <p:sp>
            <p:nvSpPr>
              <p:cNvPr id="65" name="object 64">
                <a:extLst>
                  <a:ext uri="{FF2B5EF4-FFF2-40B4-BE49-F238E27FC236}">
                    <a16:creationId xmlns:a16="http://schemas.microsoft.com/office/drawing/2014/main" id="{44CA71C1-FE17-283F-58D6-1021D1BA6889}"/>
                  </a:ext>
                </a:extLst>
              </p:cNvPr>
              <p:cNvSpPr/>
              <p:nvPr/>
            </p:nvSpPr>
            <p:spPr>
              <a:xfrm>
                <a:off x="8264133" y="2755918"/>
                <a:ext cx="365760" cy="1073150"/>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sp>
            <p:nvSpPr>
              <p:cNvPr id="66" name="object 65">
                <a:extLst>
                  <a:ext uri="{FF2B5EF4-FFF2-40B4-BE49-F238E27FC236}">
                    <a16:creationId xmlns:a16="http://schemas.microsoft.com/office/drawing/2014/main" id="{1A3EFFFF-6EB1-8DEF-35F3-8D26AF39648D}"/>
                  </a:ext>
                </a:extLst>
              </p:cNvPr>
              <p:cNvSpPr/>
              <p:nvPr/>
            </p:nvSpPr>
            <p:spPr>
              <a:xfrm>
                <a:off x="7564870" y="3237069"/>
                <a:ext cx="699770" cy="111125"/>
              </a:xfrm>
              <a:custGeom>
                <a:avLst/>
                <a:gdLst/>
                <a:ahLst/>
                <a:cxnLst/>
                <a:rect l="l" t="t" r="r" b="b"/>
                <a:pathLst>
                  <a:path w="699770" h="111125">
                    <a:moveTo>
                      <a:pt x="661499" y="55328"/>
                    </a:moveTo>
                    <a:lnTo>
                      <a:pt x="594860" y="94200"/>
                    </a:lnTo>
                    <a:lnTo>
                      <a:pt x="593326" y="100032"/>
                    </a:lnTo>
                    <a:lnTo>
                      <a:pt x="598627" y="109120"/>
                    </a:lnTo>
                    <a:lnTo>
                      <a:pt x="604459" y="110656"/>
                    </a:lnTo>
                    <a:lnTo>
                      <a:pt x="682979" y="64852"/>
                    </a:lnTo>
                    <a:lnTo>
                      <a:pt x="680403" y="64852"/>
                    </a:lnTo>
                    <a:lnTo>
                      <a:pt x="680403" y="63555"/>
                    </a:lnTo>
                    <a:lnTo>
                      <a:pt x="675604" y="63555"/>
                    </a:lnTo>
                    <a:lnTo>
                      <a:pt x="661499" y="55328"/>
                    </a:lnTo>
                    <a:close/>
                  </a:path>
                  <a:path w="699770" h="111125">
                    <a:moveTo>
                      <a:pt x="645170" y="45802"/>
                    </a:moveTo>
                    <a:lnTo>
                      <a:pt x="0" y="45802"/>
                    </a:lnTo>
                    <a:lnTo>
                      <a:pt x="0" y="64852"/>
                    </a:lnTo>
                    <a:lnTo>
                      <a:pt x="645172" y="64852"/>
                    </a:lnTo>
                    <a:lnTo>
                      <a:pt x="661499" y="55328"/>
                    </a:lnTo>
                    <a:lnTo>
                      <a:pt x="645170" y="45802"/>
                    </a:lnTo>
                    <a:close/>
                  </a:path>
                  <a:path w="699770" h="111125">
                    <a:moveTo>
                      <a:pt x="682978" y="45802"/>
                    </a:moveTo>
                    <a:lnTo>
                      <a:pt x="680403" y="45802"/>
                    </a:lnTo>
                    <a:lnTo>
                      <a:pt x="680403" y="64852"/>
                    </a:lnTo>
                    <a:lnTo>
                      <a:pt x="682979" y="64852"/>
                    </a:lnTo>
                    <a:lnTo>
                      <a:pt x="699307" y="55327"/>
                    </a:lnTo>
                    <a:lnTo>
                      <a:pt x="682978" y="45802"/>
                    </a:lnTo>
                    <a:close/>
                  </a:path>
                  <a:path w="699770" h="111125">
                    <a:moveTo>
                      <a:pt x="675604" y="47100"/>
                    </a:moveTo>
                    <a:lnTo>
                      <a:pt x="661499" y="55328"/>
                    </a:lnTo>
                    <a:lnTo>
                      <a:pt x="675604" y="63555"/>
                    </a:lnTo>
                    <a:lnTo>
                      <a:pt x="675604" y="47100"/>
                    </a:lnTo>
                    <a:close/>
                  </a:path>
                  <a:path w="699770" h="111125">
                    <a:moveTo>
                      <a:pt x="680403" y="47100"/>
                    </a:moveTo>
                    <a:lnTo>
                      <a:pt x="675604" y="47100"/>
                    </a:lnTo>
                    <a:lnTo>
                      <a:pt x="675604" y="63555"/>
                    </a:lnTo>
                    <a:lnTo>
                      <a:pt x="680403" y="63555"/>
                    </a:lnTo>
                    <a:lnTo>
                      <a:pt x="680403" y="47100"/>
                    </a:lnTo>
                    <a:close/>
                  </a:path>
                  <a:path w="699770" h="111125">
                    <a:moveTo>
                      <a:pt x="604459" y="0"/>
                    </a:moveTo>
                    <a:lnTo>
                      <a:pt x="598627" y="1534"/>
                    </a:lnTo>
                    <a:lnTo>
                      <a:pt x="593326" y="10622"/>
                    </a:lnTo>
                    <a:lnTo>
                      <a:pt x="594860" y="16454"/>
                    </a:lnTo>
                    <a:lnTo>
                      <a:pt x="661500" y="55327"/>
                    </a:lnTo>
                    <a:lnTo>
                      <a:pt x="675604" y="47100"/>
                    </a:lnTo>
                    <a:lnTo>
                      <a:pt x="680403" y="47100"/>
                    </a:lnTo>
                    <a:lnTo>
                      <a:pt x="680403" y="45802"/>
                    </a:lnTo>
                    <a:lnTo>
                      <a:pt x="682978" y="45802"/>
                    </a:lnTo>
                    <a:lnTo>
                      <a:pt x="604459" y="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67" name="object 66">
                <a:extLst>
                  <a:ext uri="{FF2B5EF4-FFF2-40B4-BE49-F238E27FC236}">
                    <a16:creationId xmlns:a16="http://schemas.microsoft.com/office/drawing/2014/main" id="{74CC0B3C-95B7-8654-5054-0329161E1ABD}"/>
                  </a:ext>
                </a:extLst>
              </p:cNvPr>
              <p:cNvPicPr/>
              <p:nvPr/>
            </p:nvPicPr>
            <p:blipFill>
              <a:blip r:embed="rId14" cstate="print"/>
              <a:stretch>
                <a:fillRect/>
              </a:stretch>
            </p:blipFill>
            <p:spPr>
              <a:xfrm>
                <a:off x="7678219" y="2959374"/>
                <a:ext cx="427376" cy="292169"/>
              </a:xfrm>
              <a:prstGeom prst="rect">
                <a:avLst/>
              </a:prstGeom>
            </p:spPr>
          </p:pic>
          <p:pic>
            <p:nvPicPr>
              <p:cNvPr id="68" name="object 67">
                <a:extLst>
                  <a:ext uri="{FF2B5EF4-FFF2-40B4-BE49-F238E27FC236}">
                    <a16:creationId xmlns:a16="http://schemas.microsoft.com/office/drawing/2014/main" id="{5ABBA71B-B6B8-6580-29E5-DC74B95055F9}"/>
                  </a:ext>
                </a:extLst>
              </p:cNvPr>
              <p:cNvPicPr/>
              <p:nvPr/>
            </p:nvPicPr>
            <p:blipFill>
              <a:blip r:embed="rId17" cstate="print"/>
              <a:stretch>
                <a:fillRect/>
              </a:stretch>
            </p:blipFill>
            <p:spPr>
              <a:xfrm>
                <a:off x="7901996" y="4556794"/>
                <a:ext cx="335687" cy="208242"/>
              </a:xfrm>
              <a:prstGeom prst="rect">
                <a:avLst/>
              </a:prstGeom>
            </p:spPr>
          </p:pic>
          <p:pic>
            <p:nvPicPr>
              <p:cNvPr id="69" name="object 68">
                <a:extLst>
                  <a:ext uri="{FF2B5EF4-FFF2-40B4-BE49-F238E27FC236}">
                    <a16:creationId xmlns:a16="http://schemas.microsoft.com/office/drawing/2014/main" id="{DAD3FBC2-5BE1-5BBF-DD47-6180835AD8EF}"/>
                  </a:ext>
                </a:extLst>
              </p:cNvPr>
              <p:cNvPicPr/>
              <p:nvPr/>
            </p:nvPicPr>
            <p:blipFill>
              <a:blip r:embed="rId18" cstate="print"/>
              <a:stretch>
                <a:fillRect/>
              </a:stretch>
            </p:blipFill>
            <p:spPr>
              <a:xfrm>
                <a:off x="8369825" y="4338161"/>
                <a:ext cx="165353" cy="157194"/>
              </a:xfrm>
              <a:prstGeom prst="rect">
                <a:avLst/>
              </a:prstGeom>
            </p:spPr>
          </p:pic>
          <p:pic>
            <p:nvPicPr>
              <p:cNvPr id="70" name="object 69">
                <a:extLst>
                  <a:ext uri="{FF2B5EF4-FFF2-40B4-BE49-F238E27FC236}">
                    <a16:creationId xmlns:a16="http://schemas.microsoft.com/office/drawing/2014/main" id="{5AF72AB2-CDEC-05B1-8EB6-D98996AB4F34}"/>
                  </a:ext>
                </a:extLst>
              </p:cNvPr>
              <p:cNvPicPr/>
              <p:nvPr/>
            </p:nvPicPr>
            <p:blipFill>
              <a:blip r:embed="rId18" cstate="print"/>
              <a:stretch>
                <a:fillRect/>
              </a:stretch>
            </p:blipFill>
            <p:spPr>
              <a:xfrm>
                <a:off x="8369825" y="4545375"/>
                <a:ext cx="165353" cy="157194"/>
              </a:xfrm>
              <a:prstGeom prst="rect">
                <a:avLst/>
              </a:prstGeom>
            </p:spPr>
          </p:pic>
          <p:pic>
            <p:nvPicPr>
              <p:cNvPr id="71" name="object 70">
                <a:extLst>
                  <a:ext uri="{FF2B5EF4-FFF2-40B4-BE49-F238E27FC236}">
                    <a16:creationId xmlns:a16="http://schemas.microsoft.com/office/drawing/2014/main" id="{5B26E64C-CD70-BE19-D01A-21DC8237E6FF}"/>
                  </a:ext>
                </a:extLst>
              </p:cNvPr>
              <p:cNvPicPr/>
              <p:nvPr/>
            </p:nvPicPr>
            <p:blipFill>
              <a:blip r:embed="rId19" cstate="print"/>
              <a:stretch>
                <a:fillRect/>
              </a:stretch>
            </p:blipFill>
            <p:spPr>
              <a:xfrm>
                <a:off x="8369825" y="4752591"/>
                <a:ext cx="165353" cy="157194"/>
              </a:xfrm>
              <a:prstGeom prst="rect">
                <a:avLst/>
              </a:prstGeom>
            </p:spPr>
          </p:pic>
          <p:pic>
            <p:nvPicPr>
              <p:cNvPr id="72" name="object 71">
                <a:extLst>
                  <a:ext uri="{FF2B5EF4-FFF2-40B4-BE49-F238E27FC236}">
                    <a16:creationId xmlns:a16="http://schemas.microsoft.com/office/drawing/2014/main" id="{B90B9C08-D22B-91AC-F24B-0638B3734A7C}"/>
                  </a:ext>
                </a:extLst>
              </p:cNvPr>
              <p:cNvPicPr/>
              <p:nvPr/>
            </p:nvPicPr>
            <p:blipFill>
              <a:blip r:embed="rId18" cstate="print"/>
              <a:stretch>
                <a:fillRect/>
              </a:stretch>
            </p:blipFill>
            <p:spPr>
              <a:xfrm>
                <a:off x="8369825" y="4959807"/>
                <a:ext cx="165353" cy="157194"/>
              </a:xfrm>
              <a:prstGeom prst="rect">
                <a:avLst/>
              </a:prstGeom>
            </p:spPr>
          </p:pic>
          <p:sp>
            <p:nvSpPr>
              <p:cNvPr id="73" name="object 72">
                <a:extLst>
                  <a:ext uri="{FF2B5EF4-FFF2-40B4-BE49-F238E27FC236}">
                    <a16:creationId xmlns:a16="http://schemas.microsoft.com/office/drawing/2014/main" id="{A9B119CC-EC4C-8A89-FE54-4B08500C24D3}"/>
                  </a:ext>
                </a:extLst>
              </p:cNvPr>
              <p:cNvSpPr/>
              <p:nvPr/>
            </p:nvSpPr>
            <p:spPr>
              <a:xfrm>
                <a:off x="8264135" y="4255819"/>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74" name="object 73">
                <a:extLst>
                  <a:ext uri="{FF2B5EF4-FFF2-40B4-BE49-F238E27FC236}">
                    <a16:creationId xmlns:a16="http://schemas.microsoft.com/office/drawing/2014/main" id="{0599558A-FEC5-D3AB-2999-20C5990D2CFF}"/>
                  </a:ext>
                </a:extLst>
              </p:cNvPr>
              <p:cNvSpPr/>
              <p:nvPr/>
            </p:nvSpPr>
            <p:spPr>
              <a:xfrm>
                <a:off x="8391687" y="5212379"/>
                <a:ext cx="111125" cy="438150"/>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38150">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38150">
                    <a:moveTo>
                      <a:pt x="64852" y="18903"/>
                    </a:moveTo>
                    <a:lnTo>
                      <a:pt x="45802" y="18903"/>
                    </a:lnTo>
                    <a:lnTo>
                      <a:pt x="45802" y="54136"/>
                    </a:lnTo>
                    <a:lnTo>
                      <a:pt x="55328" y="37807"/>
                    </a:lnTo>
                    <a:lnTo>
                      <a:pt x="47100" y="23703"/>
                    </a:lnTo>
                    <a:lnTo>
                      <a:pt x="64852" y="23703"/>
                    </a:lnTo>
                    <a:lnTo>
                      <a:pt x="64852" y="18903"/>
                    </a:lnTo>
                    <a:close/>
                  </a:path>
                  <a:path w="111125" h="438150">
                    <a:moveTo>
                      <a:pt x="64852" y="23703"/>
                    </a:moveTo>
                    <a:lnTo>
                      <a:pt x="63555" y="23703"/>
                    </a:lnTo>
                    <a:lnTo>
                      <a:pt x="55328" y="37807"/>
                    </a:lnTo>
                    <a:lnTo>
                      <a:pt x="64852" y="54135"/>
                    </a:lnTo>
                    <a:lnTo>
                      <a:pt x="64852" y="237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75" name="object 74">
                <a:extLst>
                  <a:ext uri="{FF2B5EF4-FFF2-40B4-BE49-F238E27FC236}">
                    <a16:creationId xmlns:a16="http://schemas.microsoft.com/office/drawing/2014/main" id="{7E926EC8-8F42-0720-7CA0-448EE77AD125}"/>
                  </a:ext>
                </a:extLst>
              </p:cNvPr>
              <p:cNvPicPr/>
              <p:nvPr/>
            </p:nvPicPr>
            <p:blipFill>
              <a:blip r:embed="rId10" cstate="print"/>
              <a:stretch>
                <a:fillRect/>
              </a:stretch>
            </p:blipFill>
            <p:spPr>
              <a:xfrm>
                <a:off x="8471394" y="5317078"/>
                <a:ext cx="236000" cy="278166"/>
              </a:xfrm>
              <a:prstGeom prst="rect">
                <a:avLst/>
              </a:prstGeom>
            </p:spPr>
          </p:pic>
          <p:pic>
            <p:nvPicPr>
              <p:cNvPr id="76" name="object 75">
                <a:extLst>
                  <a:ext uri="{FF2B5EF4-FFF2-40B4-BE49-F238E27FC236}">
                    <a16:creationId xmlns:a16="http://schemas.microsoft.com/office/drawing/2014/main" id="{E414DD83-47C8-D9BA-52BA-446A7A42B245}"/>
                  </a:ext>
                </a:extLst>
              </p:cNvPr>
              <p:cNvPicPr/>
              <p:nvPr/>
            </p:nvPicPr>
            <p:blipFill>
              <a:blip r:embed="rId11" cstate="print"/>
              <a:stretch>
                <a:fillRect/>
              </a:stretch>
            </p:blipFill>
            <p:spPr>
              <a:xfrm>
                <a:off x="8462336" y="3952529"/>
                <a:ext cx="377385" cy="224770"/>
              </a:xfrm>
              <a:prstGeom prst="rect">
                <a:avLst/>
              </a:prstGeom>
            </p:spPr>
          </p:pic>
          <p:sp>
            <p:nvSpPr>
              <p:cNvPr id="77" name="object 76">
                <a:extLst>
                  <a:ext uri="{FF2B5EF4-FFF2-40B4-BE49-F238E27FC236}">
                    <a16:creationId xmlns:a16="http://schemas.microsoft.com/office/drawing/2014/main" id="{290204B1-7C3B-4BB0-E819-2D23F75B385E}"/>
                  </a:ext>
                </a:extLst>
              </p:cNvPr>
              <p:cNvSpPr/>
              <p:nvPr/>
            </p:nvSpPr>
            <p:spPr>
              <a:xfrm>
                <a:off x="8391686" y="3828830"/>
                <a:ext cx="111125" cy="427355"/>
              </a:xfrm>
              <a:custGeom>
                <a:avLst/>
                <a:gdLst/>
                <a:ahLst/>
                <a:cxnLst/>
                <a:rect l="l" t="t" r="r" b="b"/>
                <a:pathLst>
                  <a:path w="111125" h="427354">
                    <a:moveTo>
                      <a:pt x="55328" y="37807"/>
                    </a:moveTo>
                    <a:lnTo>
                      <a:pt x="45803" y="54135"/>
                    </a:lnTo>
                    <a:lnTo>
                      <a:pt x="45802" y="426989"/>
                    </a:lnTo>
                    <a:lnTo>
                      <a:pt x="64852" y="426989"/>
                    </a:lnTo>
                    <a:lnTo>
                      <a:pt x="64852" y="54135"/>
                    </a:lnTo>
                    <a:lnTo>
                      <a:pt x="55328" y="37807"/>
                    </a:lnTo>
                    <a:close/>
                  </a:path>
                  <a:path w="111125" h="427354">
                    <a:moveTo>
                      <a:pt x="55328" y="0"/>
                    </a:moveTo>
                    <a:lnTo>
                      <a:pt x="0" y="94848"/>
                    </a:lnTo>
                    <a:lnTo>
                      <a:pt x="1537" y="100681"/>
                    </a:lnTo>
                    <a:lnTo>
                      <a:pt x="10622" y="105982"/>
                    </a:lnTo>
                    <a:lnTo>
                      <a:pt x="16455" y="104447"/>
                    </a:lnTo>
                    <a:lnTo>
                      <a:pt x="45802" y="54137"/>
                    </a:lnTo>
                    <a:lnTo>
                      <a:pt x="45803" y="18903"/>
                    </a:lnTo>
                    <a:lnTo>
                      <a:pt x="66355" y="18903"/>
                    </a:lnTo>
                    <a:lnTo>
                      <a:pt x="55328" y="0"/>
                    </a:lnTo>
                    <a:close/>
                  </a:path>
                  <a:path w="111125" h="427354">
                    <a:moveTo>
                      <a:pt x="66355" y="18903"/>
                    </a:moveTo>
                    <a:lnTo>
                      <a:pt x="64853" y="18903"/>
                    </a:lnTo>
                    <a:lnTo>
                      <a:pt x="64853" y="54137"/>
                    </a:lnTo>
                    <a:lnTo>
                      <a:pt x="94200" y="104447"/>
                    </a:lnTo>
                    <a:lnTo>
                      <a:pt x="100034" y="105982"/>
                    </a:lnTo>
                    <a:lnTo>
                      <a:pt x="109122" y="100680"/>
                    </a:lnTo>
                    <a:lnTo>
                      <a:pt x="110656" y="94848"/>
                    </a:lnTo>
                    <a:lnTo>
                      <a:pt x="66355" y="18903"/>
                    </a:lnTo>
                    <a:close/>
                  </a:path>
                  <a:path w="111125" h="427354">
                    <a:moveTo>
                      <a:pt x="64853" y="23703"/>
                    </a:moveTo>
                    <a:lnTo>
                      <a:pt x="63555" y="23703"/>
                    </a:lnTo>
                    <a:lnTo>
                      <a:pt x="55328" y="37807"/>
                    </a:lnTo>
                    <a:lnTo>
                      <a:pt x="64853" y="54137"/>
                    </a:lnTo>
                    <a:lnTo>
                      <a:pt x="64853" y="23703"/>
                    </a:lnTo>
                    <a:close/>
                  </a:path>
                  <a:path w="111125" h="427354">
                    <a:moveTo>
                      <a:pt x="64853" y="18903"/>
                    </a:moveTo>
                    <a:lnTo>
                      <a:pt x="45803" y="18903"/>
                    </a:lnTo>
                    <a:lnTo>
                      <a:pt x="45803" y="54135"/>
                    </a:lnTo>
                    <a:lnTo>
                      <a:pt x="55328" y="37807"/>
                    </a:lnTo>
                    <a:lnTo>
                      <a:pt x="47100" y="23703"/>
                    </a:lnTo>
                    <a:lnTo>
                      <a:pt x="64853" y="23703"/>
                    </a:lnTo>
                    <a:lnTo>
                      <a:pt x="64853" y="189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78" name="object 77">
                <a:extLst>
                  <a:ext uri="{FF2B5EF4-FFF2-40B4-BE49-F238E27FC236}">
                    <a16:creationId xmlns:a16="http://schemas.microsoft.com/office/drawing/2014/main" id="{6C7FD808-654C-CFEF-7946-E869B9B58FA6}"/>
                  </a:ext>
                </a:extLst>
              </p:cNvPr>
              <p:cNvPicPr/>
              <p:nvPr/>
            </p:nvPicPr>
            <p:blipFill>
              <a:blip r:embed="rId12" cstate="print"/>
              <a:stretch>
                <a:fillRect/>
              </a:stretch>
            </p:blipFill>
            <p:spPr>
              <a:xfrm>
                <a:off x="8369824" y="2849434"/>
                <a:ext cx="165353" cy="173996"/>
              </a:xfrm>
              <a:prstGeom prst="rect">
                <a:avLst/>
              </a:prstGeom>
            </p:spPr>
          </p:pic>
          <p:pic>
            <p:nvPicPr>
              <p:cNvPr id="79" name="object 78">
                <a:extLst>
                  <a:ext uri="{FF2B5EF4-FFF2-40B4-BE49-F238E27FC236}">
                    <a16:creationId xmlns:a16="http://schemas.microsoft.com/office/drawing/2014/main" id="{C3412735-8BC0-998B-15FE-6AE11FD187E8}"/>
                  </a:ext>
                </a:extLst>
              </p:cNvPr>
              <p:cNvPicPr/>
              <p:nvPr/>
            </p:nvPicPr>
            <p:blipFill>
              <a:blip r:embed="rId12" cstate="print"/>
              <a:stretch>
                <a:fillRect/>
              </a:stretch>
            </p:blipFill>
            <p:spPr>
              <a:xfrm>
                <a:off x="8369824" y="3081853"/>
                <a:ext cx="165353" cy="173996"/>
              </a:xfrm>
              <a:prstGeom prst="rect">
                <a:avLst/>
              </a:prstGeom>
            </p:spPr>
          </p:pic>
          <p:pic>
            <p:nvPicPr>
              <p:cNvPr id="80" name="object 79">
                <a:extLst>
                  <a:ext uri="{FF2B5EF4-FFF2-40B4-BE49-F238E27FC236}">
                    <a16:creationId xmlns:a16="http://schemas.microsoft.com/office/drawing/2014/main" id="{0FA399DA-0248-4AF4-06CA-6CE90801F43A}"/>
                  </a:ext>
                </a:extLst>
              </p:cNvPr>
              <p:cNvPicPr/>
              <p:nvPr/>
            </p:nvPicPr>
            <p:blipFill>
              <a:blip r:embed="rId13" cstate="print"/>
              <a:stretch>
                <a:fillRect/>
              </a:stretch>
            </p:blipFill>
            <p:spPr>
              <a:xfrm>
                <a:off x="8369824" y="3314273"/>
                <a:ext cx="165353" cy="173996"/>
              </a:xfrm>
              <a:prstGeom prst="rect">
                <a:avLst/>
              </a:prstGeom>
            </p:spPr>
          </p:pic>
          <p:pic>
            <p:nvPicPr>
              <p:cNvPr id="81" name="object 80">
                <a:extLst>
                  <a:ext uri="{FF2B5EF4-FFF2-40B4-BE49-F238E27FC236}">
                    <a16:creationId xmlns:a16="http://schemas.microsoft.com/office/drawing/2014/main" id="{4028FB2B-1440-5E1A-61CC-E973DD6CAA04}"/>
                  </a:ext>
                </a:extLst>
              </p:cNvPr>
              <p:cNvPicPr/>
              <p:nvPr/>
            </p:nvPicPr>
            <p:blipFill>
              <a:blip r:embed="rId13" cstate="print"/>
              <a:stretch>
                <a:fillRect/>
              </a:stretch>
            </p:blipFill>
            <p:spPr>
              <a:xfrm>
                <a:off x="8369824" y="3546692"/>
                <a:ext cx="165353" cy="173996"/>
              </a:xfrm>
              <a:prstGeom prst="rect">
                <a:avLst/>
              </a:prstGeom>
            </p:spPr>
          </p:pic>
          <p:sp>
            <p:nvSpPr>
              <p:cNvPr id="82" name="object 81">
                <a:extLst>
                  <a:ext uri="{FF2B5EF4-FFF2-40B4-BE49-F238E27FC236}">
                    <a16:creationId xmlns:a16="http://schemas.microsoft.com/office/drawing/2014/main" id="{2F04428E-DF5C-3B42-CC08-FAFE689455AB}"/>
                  </a:ext>
                </a:extLst>
              </p:cNvPr>
              <p:cNvSpPr/>
              <p:nvPr/>
            </p:nvSpPr>
            <p:spPr>
              <a:xfrm>
                <a:off x="8641353" y="3227823"/>
                <a:ext cx="699770" cy="111125"/>
              </a:xfrm>
              <a:custGeom>
                <a:avLst/>
                <a:gdLst/>
                <a:ahLst/>
                <a:cxnLst/>
                <a:rect l="l" t="t" r="r" b="b"/>
                <a:pathLst>
                  <a:path w="699770" h="111125">
                    <a:moveTo>
                      <a:pt x="604459" y="0"/>
                    </a:moveTo>
                    <a:lnTo>
                      <a:pt x="598625" y="1535"/>
                    </a:lnTo>
                    <a:lnTo>
                      <a:pt x="593324" y="10623"/>
                    </a:lnTo>
                    <a:lnTo>
                      <a:pt x="594860" y="16455"/>
                    </a:lnTo>
                    <a:lnTo>
                      <a:pt x="645172" y="45803"/>
                    </a:lnTo>
                    <a:lnTo>
                      <a:pt x="680402" y="45803"/>
                    </a:lnTo>
                    <a:lnTo>
                      <a:pt x="680402" y="64853"/>
                    </a:lnTo>
                    <a:lnTo>
                      <a:pt x="645172" y="64853"/>
                    </a:lnTo>
                    <a:lnTo>
                      <a:pt x="594860" y="94202"/>
                    </a:lnTo>
                    <a:lnTo>
                      <a:pt x="593324" y="100034"/>
                    </a:lnTo>
                    <a:lnTo>
                      <a:pt x="598625" y="109122"/>
                    </a:lnTo>
                    <a:lnTo>
                      <a:pt x="604459" y="110656"/>
                    </a:lnTo>
                    <a:lnTo>
                      <a:pt x="682977" y="64853"/>
                    </a:lnTo>
                    <a:lnTo>
                      <a:pt x="680402" y="64853"/>
                    </a:lnTo>
                    <a:lnTo>
                      <a:pt x="682980" y="64852"/>
                    </a:lnTo>
                    <a:lnTo>
                      <a:pt x="699306" y="55328"/>
                    </a:lnTo>
                    <a:lnTo>
                      <a:pt x="604459" y="0"/>
                    </a:lnTo>
                    <a:close/>
                  </a:path>
                  <a:path w="699770" h="111125">
                    <a:moveTo>
                      <a:pt x="661500" y="55328"/>
                    </a:moveTo>
                    <a:lnTo>
                      <a:pt x="645172" y="64853"/>
                    </a:lnTo>
                    <a:lnTo>
                      <a:pt x="680402" y="64853"/>
                    </a:lnTo>
                    <a:lnTo>
                      <a:pt x="680402" y="63555"/>
                    </a:lnTo>
                    <a:lnTo>
                      <a:pt x="675604" y="63555"/>
                    </a:lnTo>
                    <a:lnTo>
                      <a:pt x="661500" y="55328"/>
                    </a:lnTo>
                    <a:close/>
                  </a:path>
                  <a:path w="699770" h="111125">
                    <a:moveTo>
                      <a:pt x="0" y="45802"/>
                    </a:moveTo>
                    <a:lnTo>
                      <a:pt x="0" y="64852"/>
                    </a:lnTo>
                    <a:lnTo>
                      <a:pt x="645174" y="64852"/>
                    </a:lnTo>
                    <a:lnTo>
                      <a:pt x="661500" y="55328"/>
                    </a:lnTo>
                    <a:lnTo>
                      <a:pt x="645172" y="45803"/>
                    </a:lnTo>
                    <a:lnTo>
                      <a:pt x="0" y="45802"/>
                    </a:lnTo>
                    <a:close/>
                  </a:path>
                  <a:path w="699770" h="111125">
                    <a:moveTo>
                      <a:pt x="675604" y="47101"/>
                    </a:moveTo>
                    <a:lnTo>
                      <a:pt x="661500" y="55328"/>
                    </a:lnTo>
                    <a:lnTo>
                      <a:pt x="675604" y="63555"/>
                    </a:lnTo>
                    <a:lnTo>
                      <a:pt x="675604" y="47101"/>
                    </a:lnTo>
                    <a:close/>
                  </a:path>
                  <a:path w="699770" h="111125">
                    <a:moveTo>
                      <a:pt x="680402" y="47101"/>
                    </a:moveTo>
                    <a:lnTo>
                      <a:pt x="675604" y="47101"/>
                    </a:lnTo>
                    <a:lnTo>
                      <a:pt x="675604" y="63555"/>
                    </a:lnTo>
                    <a:lnTo>
                      <a:pt x="680402" y="63555"/>
                    </a:lnTo>
                    <a:lnTo>
                      <a:pt x="680402" y="47101"/>
                    </a:lnTo>
                    <a:close/>
                  </a:path>
                  <a:path w="699770" h="111125">
                    <a:moveTo>
                      <a:pt x="645172" y="45803"/>
                    </a:moveTo>
                    <a:lnTo>
                      <a:pt x="661500" y="55328"/>
                    </a:lnTo>
                    <a:lnTo>
                      <a:pt x="675604" y="47101"/>
                    </a:lnTo>
                    <a:lnTo>
                      <a:pt x="680402" y="47101"/>
                    </a:lnTo>
                    <a:lnTo>
                      <a:pt x="680402" y="45803"/>
                    </a:lnTo>
                    <a:lnTo>
                      <a:pt x="645172"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83" name="object 82">
                <a:extLst>
                  <a:ext uri="{FF2B5EF4-FFF2-40B4-BE49-F238E27FC236}">
                    <a16:creationId xmlns:a16="http://schemas.microsoft.com/office/drawing/2014/main" id="{605833C3-4067-A65A-687F-0B8E6F203CF6}"/>
                  </a:ext>
                </a:extLst>
              </p:cNvPr>
              <p:cNvPicPr/>
              <p:nvPr/>
            </p:nvPicPr>
            <p:blipFill>
              <a:blip r:embed="rId14" cstate="print"/>
              <a:stretch>
                <a:fillRect/>
              </a:stretch>
            </p:blipFill>
            <p:spPr>
              <a:xfrm>
                <a:off x="8754702" y="2959374"/>
                <a:ext cx="427376" cy="292169"/>
              </a:xfrm>
              <a:prstGeom prst="rect">
                <a:avLst/>
              </a:prstGeom>
            </p:spPr>
          </p:pic>
          <p:sp>
            <p:nvSpPr>
              <p:cNvPr id="84" name="object 83">
                <a:extLst>
                  <a:ext uri="{FF2B5EF4-FFF2-40B4-BE49-F238E27FC236}">
                    <a16:creationId xmlns:a16="http://schemas.microsoft.com/office/drawing/2014/main" id="{FB1B8A0E-69E2-0C79-7E25-4DE7D769B52B}"/>
                  </a:ext>
                </a:extLst>
              </p:cNvPr>
              <p:cNvSpPr/>
              <p:nvPr/>
            </p:nvSpPr>
            <p:spPr>
              <a:xfrm>
                <a:off x="9468168" y="1917292"/>
                <a:ext cx="111125" cy="829944"/>
              </a:xfrm>
              <a:custGeom>
                <a:avLst/>
                <a:gdLst/>
                <a:ahLst/>
                <a:cxnLst/>
                <a:rect l="l" t="t" r="r" b="b"/>
                <a:pathLst>
                  <a:path w="111125" h="829944">
                    <a:moveTo>
                      <a:pt x="55328" y="37806"/>
                    </a:moveTo>
                    <a:lnTo>
                      <a:pt x="45803" y="54135"/>
                    </a:lnTo>
                    <a:lnTo>
                      <a:pt x="45802" y="829381"/>
                    </a:lnTo>
                    <a:lnTo>
                      <a:pt x="64852" y="829381"/>
                    </a:lnTo>
                    <a:lnTo>
                      <a:pt x="64853" y="54135"/>
                    </a:lnTo>
                    <a:lnTo>
                      <a:pt x="55328" y="37806"/>
                    </a:lnTo>
                    <a:close/>
                  </a:path>
                  <a:path w="111125" h="829944">
                    <a:moveTo>
                      <a:pt x="55328" y="0"/>
                    </a:moveTo>
                    <a:lnTo>
                      <a:pt x="0" y="94848"/>
                    </a:lnTo>
                    <a:lnTo>
                      <a:pt x="1535" y="100680"/>
                    </a:lnTo>
                    <a:lnTo>
                      <a:pt x="10623" y="105982"/>
                    </a:lnTo>
                    <a:lnTo>
                      <a:pt x="16455" y="104447"/>
                    </a:lnTo>
                    <a:lnTo>
                      <a:pt x="45803" y="54135"/>
                    </a:lnTo>
                    <a:lnTo>
                      <a:pt x="45803" y="18903"/>
                    </a:lnTo>
                    <a:lnTo>
                      <a:pt x="66355" y="18903"/>
                    </a:lnTo>
                    <a:lnTo>
                      <a:pt x="55328" y="0"/>
                    </a:lnTo>
                    <a:close/>
                  </a:path>
                  <a:path w="111125" h="829944">
                    <a:moveTo>
                      <a:pt x="66355" y="18903"/>
                    </a:moveTo>
                    <a:lnTo>
                      <a:pt x="64853" y="18903"/>
                    </a:lnTo>
                    <a:lnTo>
                      <a:pt x="64853" y="54135"/>
                    </a:lnTo>
                    <a:lnTo>
                      <a:pt x="94202" y="104447"/>
                    </a:lnTo>
                    <a:lnTo>
                      <a:pt x="100034" y="105982"/>
                    </a:lnTo>
                    <a:lnTo>
                      <a:pt x="109122" y="100680"/>
                    </a:lnTo>
                    <a:lnTo>
                      <a:pt x="110656" y="94848"/>
                    </a:lnTo>
                    <a:lnTo>
                      <a:pt x="66355" y="18903"/>
                    </a:lnTo>
                    <a:close/>
                  </a:path>
                  <a:path w="111125" h="829944">
                    <a:moveTo>
                      <a:pt x="64853" y="18903"/>
                    </a:moveTo>
                    <a:lnTo>
                      <a:pt x="45803" y="18903"/>
                    </a:lnTo>
                    <a:lnTo>
                      <a:pt x="45803" y="54135"/>
                    </a:lnTo>
                    <a:lnTo>
                      <a:pt x="55328" y="37806"/>
                    </a:lnTo>
                    <a:lnTo>
                      <a:pt x="47101" y="23703"/>
                    </a:lnTo>
                    <a:lnTo>
                      <a:pt x="64853" y="23703"/>
                    </a:lnTo>
                    <a:lnTo>
                      <a:pt x="64853" y="18903"/>
                    </a:lnTo>
                    <a:close/>
                  </a:path>
                  <a:path w="111125" h="829944">
                    <a:moveTo>
                      <a:pt x="64853" y="23703"/>
                    </a:moveTo>
                    <a:lnTo>
                      <a:pt x="63555" y="23703"/>
                    </a:lnTo>
                    <a:lnTo>
                      <a:pt x="55328" y="37806"/>
                    </a:lnTo>
                    <a:lnTo>
                      <a:pt x="64853" y="54135"/>
                    </a:lnTo>
                    <a:lnTo>
                      <a:pt x="64853" y="23703"/>
                    </a:lnTo>
                    <a:close/>
                  </a:path>
                  <a:path w="111125" h="829944">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85" name="object 84">
                <a:extLst>
                  <a:ext uri="{FF2B5EF4-FFF2-40B4-BE49-F238E27FC236}">
                    <a16:creationId xmlns:a16="http://schemas.microsoft.com/office/drawing/2014/main" id="{DC7EBDFF-F588-5C8A-3B44-4FF94C17E3B4}"/>
                  </a:ext>
                </a:extLst>
              </p:cNvPr>
              <p:cNvPicPr/>
              <p:nvPr/>
            </p:nvPicPr>
            <p:blipFill>
              <a:blip r:embed="rId20" cstate="print"/>
              <a:stretch>
                <a:fillRect/>
              </a:stretch>
            </p:blipFill>
            <p:spPr>
              <a:xfrm>
                <a:off x="9602115" y="2191987"/>
                <a:ext cx="236315" cy="223574"/>
              </a:xfrm>
              <a:prstGeom prst="rect">
                <a:avLst/>
              </a:prstGeom>
            </p:spPr>
          </p:pic>
          <p:pic>
            <p:nvPicPr>
              <p:cNvPr id="86" name="object 85">
                <a:extLst>
                  <a:ext uri="{FF2B5EF4-FFF2-40B4-BE49-F238E27FC236}">
                    <a16:creationId xmlns:a16="http://schemas.microsoft.com/office/drawing/2014/main" id="{24C12A03-22F7-06C0-20CB-74DD66E7AB3C}"/>
                  </a:ext>
                </a:extLst>
              </p:cNvPr>
              <p:cNvPicPr/>
              <p:nvPr/>
            </p:nvPicPr>
            <p:blipFill>
              <a:blip r:embed="rId21" cstate="print"/>
              <a:stretch>
                <a:fillRect/>
              </a:stretch>
            </p:blipFill>
            <p:spPr>
              <a:xfrm>
                <a:off x="9119526" y="2532887"/>
                <a:ext cx="328717" cy="190195"/>
              </a:xfrm>
              <a:prstGeom prst="rect">
                <a:avLst/>
              </a:prstGeom>
            </p:spPr>
          </p:pic>
          <p:pic>
            <p:nvPicPr>
              <p:cNvPr id="87" name="object 86">
                <a:extLst>
                  <a:ext uri="{FF2B5EF4-FFF2-40B4-BE49-F238E27FC236}">
                    <a16:creationId xmlns:a16="http://schemas.microsoft.com/office/drawing/2014/main" id="{1B21F289-3FDE-A2D2-FBE3-AF4014A3333C}"/>
                  </a:ext>
                </a:extLst>
              </p:cNvPr>
              <p:cNvPicPr/>
              <p:nvPr/>
            </p:nvPicPr>
            <p:blipFill>
              <a:blip r:embed="rId12" cstate="print"/>
              <a:stretch>
                <a:fillRect/>
              </a:stretch>
            </p:blipFill>
            <p:spPr>
              <a:xfrm>
                <a:off x="9446307" y="2840187"/>
                <a:ext cx="165353" cy="173996"/>
              </a:xfrm>
              <a:prstGeom prst="rect">
                <a:avLst/>
              </a:prstGeom>
            </p:spPr>
          </p:pic>
          <p:pic>
            <p:nvPicPr>
              <p:cNvPr id="88" name="object 87">
                <a:extLst>
                  <a:ext uri="{FF2B5EF4-FFF2-40B4-BE49-F238E27FC236}">
                    <a16:creationId xmlns:a16="http://schemas.microsoft.com/office/drawing/2014/main" id="{3F6C73CE-FC31-655D-AB58-B50C22A7C8C5}"/>
                  </a:ext>
                </a:extLst>
              </p:cNvPr>
              <p:cNvPicPr/>
              <p:nvPr/>
            </p:nvPicPr>
            <p:blipFill>
              <a:blip r:embed="rId12" cstate="print"/>
              <a:stretch>
                <a:fillRect/>
              </a:stretch>
            </p:blipFill>
            <p:spPr>
              <a:xfrm>
                <a:off x="9446307" y="3072607"/>
                <a:ext cx="165353" cy="173996"/>
              </a:xfrm>
              <a:prstGeom prst="rect">
                <a:avLst/>
              </a:prstGeom>
            </p:spPr>
          </p:pic>
          <p:pic>
            <p:nvPicPr>
              <p:cNvPr id="89" name="object 88">
                <a:extLst>
                  <a:ext uri="{FF2B5EF4-FFF2-40B4-BE49-F238E27FC236}">
                    <a16:creationId xmlns:a16="http://schemas.microsoft.com/office/drawing/2014/main" id="{0AD2FB2A-33E9-C946-0ED8-FD521C9CB853}"/>
                  </a:ext>
                </a:extLst>
              </p:cNvPr>
              <p:cNvPicPr/>
              <p:nvPr/>
            </p:nvPicPr>
            <p:blipFill>
              <a:blip r:embed="rId12" cstate="print"/>
              <a:stretch>
                <a:fillRect/>
              </a:stretch>
            </p:blipFill>
            <p:spPr>
              <a:xfrm>
                <a:off x="9446307" y="3305026"/>
                <a:ext cx="165353" cy="173996"/>
              </a:xfrm>
              <a:prstGeom prst="rect">
                <a:avLst/>
              </a:prstGeom>
            </p:spPr>
          </p:pic>
          <p:pic>
            <p:nvPicPr>
              <p:cNvPr id="90" name="object 89">
                <a:extLst>
                  <a:ext uri="{FF2B5EF4-FFF2-40B4-BE49-F238E27FC236}">
                    <a16:creationId xmlns:a16="http://schemas.microsoft.com/office/drawing/2014/main" id="{CD30FAC0-2E96-4D66-040E-AAC431A023BD}"/>
                  </a:ext>
                </a:extLst>
              </p:cNvPr>
              <p:cNvPicPr/>
              <p:nvPr/>
            </p:nvPicPr>
            <p:blipFill>
              <a:blip r:embed="rId13" cstate="print"/>
              <a:stretch>
                <a:fillRect/>
              </a:stretch>
            </p:blipFill>
            <p:spPr>
              <a:xfrm>
                <a:off x="9446307" y="3537445"/>
                <a:ext cx="165353" cy="173996"/>
              </a:xfrm>
              <a:prstGeom prst="rect">
                <a:avLst/>
              </a:prstGeom>
            </p:spPr>
          </p:pic>
          <p:pic>
            <p:nvPicPr>
              <p:cNvPr id="91" name="object 90">
                <a:extLst>
                  <a:ext uri="{FF2B5EF4-FFF2-40B4-BE49-F238E27FC236}">
                    <a16:creationId xmlns:a16="http://schemas.microsoft.com/office/drawing/2014/main" id="{B6AA41BA-B2AD-3686-94A8-6863E7762785}"/>
                  </a:ext>
                </a:extLst>
              </p:cNvPr>
              <p:cNvPicPr/>
              <p:nvPr/>
            </p:nvPicPr>
            <p:blipFill>
              <a:blip r:embed="rId22" cstate="print"/>
              <a:stretch>
                <a:fillRect/>
              </a:stretch>
            </p:blipFill>
            <p:spPr>
              <a:xfrm>
                <a:off x="8988312" y="4556794"/>
                <a:ext cx="335660" cy="208242"/>
              </a:xfrm>
              <a:prstGeom prst="rect">
                <a:avLst/>
              </a:prstGeom>
            </p:spPr>
          </p:pic>
          <p:pic>
            <p:nvPicPr>
              <p:cNvPr id="92" name="object 91">
                <a:extLst>
                  <a:ext uri="{FF2B5EF4-FFF2-40B4-BE49-F238E27FC236}">
                    <a16:creationId xmlns:a16="http://schemas.microsoft.com/office/drawing/2014/main" id="{15A1EDFD-1721-4615-E580-47494AC60F77}"/>
                  </a:ext>
                </a:extLst>
              </p:cNvPr>
              <p:cNvPicPr/>
              <p:nvPr/>
            </p:nvPicPr>
            <p:blipFill>
              <a:blip r:embed="rId19" cstate="print"/>
              <a:stretch>
                <a:fillRect/>
              </a:stretch>
            </p:blipFill>
            <p:spPr>
              <a:xfrm>
                <a:off x="9446308" y="4328914"/>
                <a:ext cx="165353" cy="157194"/>
              </a:xfrm>
              <a:prstGeom prst="rect">
                <a:avLst/>
              </a:prstGeom>
            </p:spPr>
          </p:pic>
          <p:pic>
            <p:nvPicPr>
              <p:cNvPr id="93" name="object 92">
                <a:extLst>
                  <a:ext uri="{FF2B5EF4-FFF2-40B4-BE49-F238E27FC236}">
                    <a16:creationId xmlns:a16="http://schemas.microsoft.com/office/drawing/2014/main" id="{1EA1005D-9B46-DB5E-2448-E91D543711B7}"/>
                  </a:ext>
                </a:extLst>
              </p:cNvPr>
              <p:cNvPicPr/>
              <p:nvPr/>
            </p:nvPicPr>
            <p:blipFill>
              <a:blip r:embed="rId18" cstate="print"/>
              <a:stretch>
                <a:fillRect/>
              </a:stretch>
            </p:blipFill>
            <p:spPr>
              <a:xfrm>
                <a:off x="9446308" y="4536130"/>
                <a:ext cx="165353" cy="157194"/>
              </a:xfrm>
              <a:prstGeom prst="rect">
                <a:avLst/>
              </a:prstGeom>
            </p:spPr>
          </p:pic>
          <p:pic>
            <p:nvPicPr>
              <p:cNvPr id="94" name="object 93">
                <a:extLst>
                  <a:ext uri="{FF2B5EF4-FFF2-40B4-BE49-F238E27FC236}">
                    <a16:creationId xmlns:a16="http://schemas.microsoft.com/office/drawing/2014/main" id="{A9A7FFAC-2E92-BE1F-55FE-BF1BAD0A59AC}"/>
                  </a:ext>
                </a:extLst>
              </p:cNvPr>
              <p:cNvPicPr/>
              <p:nvPr/>
            </p:nvPicPr>
            <p:blipFill>
              <a:blip r:embed="rId19" cstate="print"/>
              <a:stretch>
                <a:fillRect/>
              </a:stretch>
            </p:blipFill>
            <p:spPr>
              <a:xfrm>
                <a:off x="9446308" y="4743345"/>
                <a:ext cx="165353" cy="157194"/>
              </a:xfrm>
              <a:prstGeom prst="rect">
                <a:avLst/>
              </a:prstGeom>
            </p:spPr>
          </p:pic>
          <p:pic>
            <p:nvPicPr>
              <p:cNvPr id="95" name="object 94">
                <a:extLst>
                  <a:ext uri="{FF2B5EF4-FFF2-40B4-BE49-F238E27FC236}">
                    <a16:creationId xmlns:a16="http://schemas.microsoft.com/office/drawing/2014/main" id="{92FDE047-8E13-ADD1-AC14-64246FD3428C}"/>
                  </a:ext>
                </a:extLst>
              </p:cNvPr>
              <p:cNvPicPr/>
              <p:nvPr/>
            </p:nvPicPr>
            <p:blipFill>
              <a:blip r:embed="rId18" cstate="print"/>
              <a:stretch>
                <a:fillRect/>
              </a:stretch>
            </p:blipFill>
            <p:spPr>
              <a:xfrm>
                <a:off x="9446308" y="4950561"/>
                <a:ext cx="165353" cy="157194"/>
              </a:xfrm>
              <a:prstGeom prst="rect">
                <a:avLst/>
              </a:prstGeom>
            </p:spPr>
          </p:pic>
          <p:sp>
            <p:nvSpPr>
              <p:cNvPr id="96" name="object 95">
                <a:extLst>
                  <a:ext uri="{FF2B5EF4-FFF2-40B4-BE49-F238E27FC236}">
                    <a16:creationId xmlns:a16="http://schemas.microsoft.com/office/drawing/2014/main" id="{A75F5FEA-7B38-B002-65C6-C6B53DE84B84}"/>
                  </a:ext>
                </a:extLst>
              </p:cNvPr>
              <p:cNvSpPr/>
              <p:nvPr/>
            </p:nvSpPr>
            <p:spPr>
              <a:xfrm>
                <a:off x="9340616" y="4246573"/>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97" name="object 96">
                <a:extLst>
                  <a:ext uri="{FF2B5EF4-FFF2-40B4-BE49-F238E27FC236}">
                    <a16:creationId xmlns:a16="http://schemas.microsoft.com/office/drawing/2014/main" id="{C248E793-445D-016A-4BD3-6679B1B717F9}"/>
                  </a:ext>
                </a:extLst>
              </p:cNvPr>
              <p:cNvSpPr/>
              <p:nvPr/>
            </p:nvSpPr>
            <p:spPr>
              <a:xfrm>
                <a:off x="9468169" y="5203133"/>
                <a:ext cx="111125" cy="438150"/>
              </a:xfrm>
              <a:custGeom>
                <a:avLst/>
                <a:gdLst/>
                <a:ahLst/>
                <a:cxnLst/>
                <a:rect l="l" t="t" r="r" b="b"/>
                <a:pathLst>
                  <a:path w="111125" h="438150">
                    <a:moveTo>
                      <a:pt x="55328" y="37806"/>
                    </a:moveTo>
                    <a:lnTo>
                      <a:pt x="45803" y="54135"/>
                    </a:lnTo>
                    <a:lnTo>
                      <a:pt x="45802" y="438106"/>
                    </a:lnTo>
                    <a:lnTo>
                      <a:pt x="64852" y="438106"/>
                    </a:lnTo>
                    <a:lnTo>
                      <a:pt x="64853" y="54135"/>
                    </a:lnTo>
                    <a:lnTo>
                      <a:pt x="55328" y="37806"/>
                    </a:lnTo>
                    <a:close/>
                  </a:path>
                  <a:path w="111125" h="438150">
                    <a:moveTo>
                      <a:pt x="55328" y="0"/>
                    </a:moveTo>
                    <a:lnTo>
                      <a:pt x="0" y="94848"/>
                    </a:lnTo>
                    <a:lnTo>
                      <a:pt x="1535" y="100680"/>
                    </a:lnTo>
                    <a:lnTo>
                      <a:pt x="10623" y="105981"/>
                    </a:lnTo>
                    <a:lnTo>
                      <a:pt x="16455" y="104446"/>
                    </a:lnTo>
                    <a:lnTo>
                      <a:pt x="45803" y="54135"/>
                    </a:lnTo>
                    <a:lnTo>
                      <a:pt x="45803" y="18903"/>
                    </a:lnTo>
                    <a:lnTo>
                      <a:pt x="66355" y="18903"/>
                    </a:lnTo>
                    <a:lnTo>
                      <a:pt x="55328" y="0"/>
                    </a:lnTo>
                    <a:close/>
                  </a:path>
                  <a:path w="111125" h="438150">
                    <a:moveTo>
                      <a:pt x="66355" y="18903"/>
                    </a:moveTo>
                    <a:lnTo>
                      <a:pt x="64853" y="18903"/>
                    </a:lnTo>
                    <a:lnTo>
                      <a:pt x="64853" y="54135"/>
                    </a:lnTo>
                    <a:lnTo>
                      <a:pt x="94201" y="104447"/>
                    </a:lnTo>
                    <a:lnTo>
                      <a:pt x="100033" y="105981"/>
                    </a:lnTo>
                    <a:lnTo>
                      <a:pt x="109121" y="100680"/>
                    </a:lnTo>
                    <a:lnTo>
                      <a:pt x="110655" y="94847"/>
                    </a:lnTo>
                    <a:lnTo>
                      <a:pt x="66355" y="18903"/>
                    </a:lnTo>
                    <a:close/>
                  </a:path>
                  <a:path w="111125" h="438150">
                    <a:moveTo>
                      <a:pt x="64853" y="23703"/>
                    </a:moveTo>
                    <a:lnTo>
                      <a:pt x="63555" y="23703"/>
                    </a:lnTo>
                    <a:lnTo>
                      <a:pt x="55328" y="37806"/>
                    </a:lnTo>
                    <a:lnTo>
                      <a:pt x="64853" y="54135"/>
                    </a:lnTo>
                    <a:lnTo>
                      <a:pt x="64853" y="23703"/>
                    </a:lnTo>
                    <a:close/>
                  </a:path>
                  <a:path w="111125" h="438150">
                    <a:moveTo>
                      <a:pt x="64853" y="18903"/>
                    </a:moveTo>
                    <a:lnTo>
                      <a:pt x="45803" y="18903"/>
                    </a:lnTo>
                    <a:lnTo>
                      <a:pt x="45803" y="54135"/>
                    </a:lnTo>
                    <a:lnTo>
                      <a:pt x="55328" y="37806"/>
                    </a:lnTo>
                    <a:lnTo>
                      <a:pt x="47101" y="23703"/>
                    </a:lnTo>
                    <a:lnTo>
                      <a:pt x="64853" y="23703"/>
                    </a:lnTo>
                    <a:lnTo>
                      <a:pt x="64853" y="18903"/>
                    </a:lnTo>
                    <a:close/>
                  </a:path>
                  <a:path w="111125" h="438150">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98" name="object 97">
                <a:extLst>
                  <a:ext uri="{FF2B5EF4-FFF2-40B4-BE49-F238E27FC236}">
                    <a16:creationId xmlns:a16="http://schemas.microsoft.com/office/drawing/2014/main" id="{6B3C8A43-E1C5-447B-3591-87692A3639D9}"/>
                  </a:ext>
                </a:extLst>
              </p:cNvPr>
              <p:cNvPicPr/>
              <p:nvPr/>
            </p:nvPicPr>
            <p:blipFill>
              <a:blip r:embed="rId10" cstate="print"/>
              <a:stretch>
                <a:fillRect/>
              </a:stretch>
            </p:blipFill>
            <p:spPr>
              <a:xfrm>
                <a:off x="9547876" y="5317078"/>
                <a:ext cx="235999" cy="278166"/>
              </a:xfrm>
              <a:prstGeom prst="rect">
                <a:avLst/>
              </a:prstGeom>
            </p:spPr>
          </p:pic>
          <p:pic>
            <p:nvPicPr>
              <p:cNvPr id="99" name="object 98">
                <a:extLst>
                  <a:ext uri="{FF2B5EF4-FFF2-40B4-BE49-F238E27FC236}">
                    <a16:creationId xmlns:a16="http://schemas.microsoft.com/office/drawing/2014/main" id="{FF466D4B-F95A-0D1D-0741-68A37161269D}"/>
                  </a:ext>
                </a:extLst>
              </p:cNvPr>
              <p:cNvPicPr/>
              <p:nvPr/>
            </p:nvPicPr>
            <p:blipFill>
              <a:blip r:embed="rId11" cstate="print"/>
              <a:stretch>
                <a:fillRect/>
              </a:stretch>
            </p:blipFill>
            <p:spPr>
              <a:xfrm>
                <a:off x="9538818" y="3952529"/>
                <a:ext cx="377384" cy="224770"/>
              </a:xfrm>
              <a:prstGeom prst="rect">
                <a:avLst/>
              </a:prstGeom>
            </p:spPr>
          </p:pic>
          <p:sp>
            <p:nvSpPr>
              <p:cNvPr id="100" name="object 99">
                <a:extLst>
                  <a:ext uri="{FF2B5EF4-FFF2-40B4-BE49-F238E27FC236}">
                    <a16:creationId xmlns:a16="http://schemas.microsoft.com/office/drawing/2014/main" id="{DAD85343-0344-D1D8-0FA6-7D181F0E2E13}"/>
                  </a:ext>
                </a:extLst>
              </p:cNvPr>
              <p:cNvSpPr/>
              <p:nvPr/>
            </p:nvSpPr>
            <p:spPr>
              <a:xfrm>
                <a:off x="9468168" y="3819584"/>
                <a:ext cx="111125" cy="427355"/>
              </a:xfrm>
              <a:custGeom>
                <a:avLst/>
                <a:gdLst/>
                <a:ahLst/>
                <a:cxnLst/>
                <a:rect l="l" t="t" r="r" b="b"/>
                <a:pathLst>
                  <a:path w="111125" h="427354">
                    <a:moveTo>
                      <a:pt x="55328" y="37807"/>
                    </a:moveTo>
                    <a:lnTo>
                      <a:pt x="45803" y="54135"/>
                    </a:lnTo>
                    <a:lnTo>
                      <a:pt x="45802" y="426987"/>
                    </a:lnTo>
                    <a:lnTo>
                      <a:pt x="64852" y="426987"/>
                    </a:lnTo>
                    <a:lnTo>
                      <a:pt x="64852" y="54135"/>
                    </a:lnTo>
                    <a:lnTo>
                      <a:pt x="55328" y="37807"/>
                    </a:lnTo>
                    <a:close/>
                  </a:path>
                  <a:path w="111125" h="427354">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27354">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27354">
                    <a:moveTo>
                      <a:pt x="64852" y="18903"/>
                    </a:moveTo>
                    <a:lnTo>
                      <a:pt x="45802" y="18903"/>
                    </a:lnTo>
                    <a:lnTo>
                      <a:pt x="45802" y="54136"/>
                    </a:lnTo>
                    <a:lnTo>
                      <a:pt x="55328" y="37807"/>
                    </a:lnTo>
                    <a:lnTo>
                      <a:pt x="47100" y="23703"/>
                    </a:lnTo>
                    <a:lnTo>
                      <a:pt x="64852" y="23703"/>
                    </a:lnTo>
                    <a:lnTo>
                      <a:pt x="64852" y="18903"/>
                    </a:lnTo>
                    <a:close/>
                  </a:path>
                  <a:path w="111125" h="427354">
                    <a:moveTo>
                      <a:pt x="64852" y="23703"/>
                    </a:moveTo>
                    <a:lnTo>
                      <a:pt x="63555" y="23703"/>
                    </a:lnTo>
                    <a:lnTo>
                      <a:pt x="55328" y="37807"/>
                    </a:lnTo>
                    <a:lnTo>
                      <a:pt x="64852" y="54135"/>
                    </a:lnTo>
                    <a:lnTo>
                      <a:pt x="64852" y="237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sp>
            <p:nvSpPr>
              <p:cNvPr id="101" name="object 100">
                <a:extLst>
                  <a:ext uri="{FF2B5EF4-FFF2-40B4-BE49-F238E27FC236}">
                    <a16:creationId xmlns:a16="http://schemas.microsoft.com/office/drawing/2014/main" id="{704AA9A2-6C3B-3E6B-1C49-C99707CF4C39}"/>
                  </a:ext>
                </a:extLst>
              </p:cNvPr>
              <p:cNvSpPr/>
              <p:nvPr/>
            </p:nvSpPr>
            <p:spPr>
              <a:xfrm>
                <a:off x="9340616" y="2746673"/>
                <a:ext cx="365760" cy="1073150"/>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102" name="object 101">
                <a:extLst>
                  <a:ext uri="{FF2B5EF4-FFF2-40B4-BE49-F238E27FC236}">
                    <a16:creationId xmlns:a16="http://schemas.microsoft.com/office/drawing/2014/main" id="{8144A222-CE38-373C-DFBF-EB386B438B8F}"/>
                  </a:ext>
                </a:extLst>
              </p:cNvPr>
              <p:cNvPicPr/>
              <p:nvPr/>
            </p:nvPicPr>
            <p:blipFill>
              <a:blip r:embed="rId23" cstate="print"/>
              <a:stretch>
                <a:fillRect/>
              </a:stretch>
            </p:blipFill>
            <p:spPr>
              <a:xfrm>
                <a:off x="5949299" y="2522869"/>
                <a:ext cx="322522" cy="190831"/>
              </a:xfrm>
              <a:prstGeom prst="rect">
                <a:avLst/>
              </a:prstGeom>
            </p:spPr>
          </p:pic>
          <p:pic>
            <p:nvPicPr>
              <p:cNvPr id="103" name="object 102">
                <a:extLst>
                  <a:ext uri="{FF2B5EF4-FFF2-40B4-BE49-F238E27FC236}">
                    <a16:creationId xmlns:a16="http://schemas.microsoft.com/office/drawing/2014/main" id="{C55B26C1-DB40-E094-CD99-534C6CADE334}"/>
                  </a:ext>
                </a:extLst>
              </p:cNvPr>
              <p:cNvPicPr/>
              <p:nvPr/>
            </p:nvPicPr>
            <p:blipFill>
              <a:blip r:embed="rId24" cstate="print"/>
              <a:stretch>
                <a:fillRect/>
              </a:stretch>
            </p:blipFill>
            <p:spPr>
              <a:xfrm>
                <a:off x="6228264" y="2809260"/>
                <a:ext cx="165353" cy="173996"/>
              </a:xfrm>
              <a:prstGeom prst="rect">
                <a:avLst/>
              </a:prstGeom>
            </p:spPr>
          </p:pic>
          <p:pic>
            <p:nvPicPr>
              <p:cNvPr id="104" name="object 103">
                <a:extLst>
                  <a:ext uri="{FF2B5EF4-FFF2-40B4-BE49-F238E27FC236}">
                    <a16:creationId xmlns:a16="http://schemas.microsoft.com/office/drawing/2014/main" id="{3AE53E10-D598-0795-5527-98E4359EC532}"/>
                  </a:ext>
                </a:extLst>
              </p:cNvPr>
              <p:cNvPicPr/>
              <p:nvPr/>
            </p:nvPicPr>
            <p:blipFill>
              <a:blip r:embed="rId24" cstate="print"/>
              <a:stretch>
                <a:fillRect/>
              </a:stretch>
            </p:blipFill>
            <p:spPr>
              <a:xfrm>
                <a:off x="6228264" y="3041679"/>
                <a:ext cx="165353" cy="173996"/>
              </a:xfrm>
              <a:prstGeom prst="rect">
                <a:avLst/>
              </a:prstGeom>
            </p:spPr>
          </p:pic>
          <p:pic>
            <p:nvPicPr>
              <p:cNvPr id="105" name="object 104">
                <a:extLst>
                  <a:ext uri="{FF2B5EF4-FFF2-40B4-BE49-F238E27FC236}">
                    <a16:creationId xmlns:a16="http://schemas.microsoft.com/office/drawing/2014/main" id="{02BD88BB-29E9-0236-9A62-5C59917D14D3}"/>
                  </a:ext>
                </a:extLst>
              </p:cNvPr>
              <p:cNvPicPr/>
              <p:nvPr/>
            </p:nvPicPr>
            <p:blipFill>
              <a:blip r:embed="rId25" cstate="print"/>
              <a:stretch>
                <a:fillRect/>
              </a:stretch>
            </p:blipFill>
            <p:spPr>
              <a:xfrm>
                <a:off x="6228264" y="3274099"/>
                <a:ext cx="165353" cy="173996"/>
              </a:xfrm>
              <a:prstGeom prst="rect">
                <a:avLst/>
              </a:prstGeom>
            </p:spPr>
          </p:pic>
          <p:pic>
            <p:nvPicPr>
              <p:cNvPr id="106" name="object 105">
                <a:extLst>
                  <a:ext uri="{FF2B5EF4-FFF2-40B4-BE49-F238E27FC236}">
                    <a16:creationId xmlns:a16="http://schemas.microsoft.com/office/drawing/2014/main" id="{E05A1C39-E8F0-4E09-E27F-233B470EC30C}"/>
                  </a:ext>
                </a:extLst>
              </p:cNvPr>
              <p:cNvPicPr/>
              <p:nvPr/>
            </p:nvPicPr>
            <p:blipFill>
              <a:blip r:embed="rId25" cstate="print"/>
              <a:stretch>
                <a:fillRect/>
              </a:stretch>
            </p:blipFill>
            <p:spPr>
              <a:xfrm>
                <a:off x="6228264" y="3506518"/>
                <a:ext cx="165353" cy="173996"/>
              </a:xfrm>
              <a:prstGeom prst="rect">
                <a:avLst/>
              </a:prstGeom>
            </p:spPr>
          </p:pic>
          <p:sp>
            <p:nvSpPr>
              <p:cNvPr id="107" name="object 106">
                <a:extLst>
                  <a:ext uri="{FF2B5EF4-FFF2-40B4-BE49-F238E27FC236}">
                    <a16:creationId xmlns:a16="http://schemas.microsoft.com/office/drawing/2014/main" id="{E8D22463-3C10-BEC5-8469-2A82CC106DB2}"/>
                  </a:ext>
                </a:extLst>
              </p:cNvPr>
              <p:cNvSpPr/>
              <p:nvPr/>
            </p:nvSpPr>
            <p:spPr>
              <a:xfrm>
                <a:off x="6122573" y="2715745"/>
                <a:ext cx="365760" cy="1073150"/>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108" name="object 107">
                <a:extLst>
                  <a:ext uri="{FF2B5EF4-FFF2-40B4-BE49-F238E27FC236}">
                    <a16:creationId xmlns:a16="http://schemas.microsoft.com/office/drawing/2014/main" id="{D8C15324-5B3B-4B1C-4D47-D3C10944AD72}"/>
                  </a:ext>
                </a:extLst>
              </p:cNvPr>
              <p:cNvPicPr/>
              <p:nvPr/>
            </p:nvPicPr>
            <p:blipFill>
              <a:blip r:embed="rId26" cstate="print"/>
              <a:stretch>
                <a:fillRect/>
              </a:stretch>
            </p:blipFill>
            <p:spPr>
              <a:xfrm>
                <a:off x="5754364" y="4575548"/>
                <a:ext cx="334841" cy="214103"/>
              </a:xfrm>
              <a:prstGeom prst="rect">
                <a:avLst/>
              </a:prstGeom>
            </p:spPr>
          </p:pic>
          <p:pic>
            <p:nvPicPr>
              <p:cNvPr id="109" name="object 108">
                <a:extLst>
                  <a:ext uri="{FF2B5EF4-FFF2-40B4-BE49-F238E27FC236}">
                    <a16:creationId xmlns:a16="http://schemas.microsoft.com/office/drawing/2014/main" id="{A0893D95-AF7C-B419-3B5C-7CAF3E1AA86B}"/>
                  </a:ext>
                </a:extLst>
              </p:cNvPr>
              <p:cNvPicPr/>
              <p:nvPr/>
            </p:nvPicPr>
            <p:blipFill>
              <a:blip r:embed="rId9" cstate="print"/>
              <a:stretch>
                <a:fillRect/>
              </a:stretch>
            </p:blipFill>
            <p:spPr>
              <a:xfrm>
                <a:off x="6244741" y="4297987"/>
                <a:ext cx="165353" cy="157194"/>
              </a:xfrm>
              <a:prstGeom prst="rect">
                <a:avLst/>
              </a:prstGeom>
            </p:spPr>
          </p:pic>
          <p:pic>
            <p:nvPicPr>
              <p:cNvPr id="110" name="object 109">
                <a:extLst>
                  <a:ext uri="{FF2B5EF4-FFF2-40B4-BE49-F238E27FC236}">
                    <a16:creationId xmlns:a16="http://schemas.microsoft.com/office/drawing/2014/main" id="{BB121DA0-1E17-D45C-EBA6-2AA0105E0E22}"/>
                  </a:ext>
                </a:extLst>
              </p:cNvPr>
              <p:cNvPicPr/>
              <p:nvPr/>
            </p:nvPicPr>
            <p:blipFill>
              <a:blip r:embed="rId9" cstate="print"/>
              <a:stretch>
                <a:fillRect/>
              </a:stretch>
            </p:blipFill>
            <p:spPr>
              <a:xfrm>
                <a:off x="6244741" y="4505201"/>
                <a:ext cx="165353" cy="157194"/>
              </a:xfrm>
              <a:prstGeom prst="rect">
                <a:avLst/>
              </a:prstGeom>
            </p:spPr>
          </p:pic>
          <p:pic>
            <p:nvPicPr>
              <p:cNvPr id="111" name="object 110">
                <a:extLst>
                  <a:ext uri="{FF2B5EF4-FFF2-40B4-BE49-F238E27FC236}">
                    <a16:creationId xmlns:a16="http://schemas.microsoft.com/office/drawing/2014/main" id="{6D9BE7F0-0EC0-B076-46D4-09AA86314E66}"/>
                  </a:ext>
                </a:extLst>
              </p:cNvPr>
              <p:cNvPicPr/>
              <p:nvPr/>
            </p:nvPicPr>
            <p:blipFill>
              <a:blip r:embed="rId8" cstate="print"/>
              <a:stretch>
                <a:fillRect/>
              </a:stretch>
            </p:blipFill>
            <p:spPr>
              <a:xfrm>
                <a:off x="6244741" y="4712417"/>
                <a:ext cx="165353" cy="157194"/>
              </a:xfrm>
              <a:prstGeom prst="rect">
                <a:avLst/>
              </a:prstGeom>
            </p:spPr>
          </p:pic>
          <p:pic>
            <p:nvPicPr>
              <p:cNvPr id="112" name="object 111">
                <a:extLst>
                  <a:ext uri="{FF2B5EF4-FFF2-40B4-BE49-F238E27FC236}">
                    <a16:creationId xmlns:a16="http://schemas.microsoft.com/office/drawing/2014/main" id="{8F487B04-13AC-9A30-F376-AC98A5DDEADB}"/>
                  </a:ext>
                </a:extLst>
              </p:cNvPr>
              <p:cNvPicPr/>
              <p:nvPr/>
            </p:nvPicPr>
            <p:blipFill>
              <a:blip r:embed="rId9" cstate="print"/>
              <a:stretch>
                <a:fillRect/>
              </a:stretch>
            </p:blipFill>
            <p:spPr>
              <a:xfrm>
                <a:off x="6244741" y="4919633"/>
                <a:ext cx="165353" cy="157194"/>
              </a:xfrm>
              <a:prstGeom prst="rect">
                <a:avLst/>
              </a:prstGeom>
            </p:spPr>
          </p:pic>
          <p:sp>
            <p:nvSpPr>
              <p:cNvPr id="113" name="object 112">
                <a:extLst>
                  <a:ext uri="{FF2B5EF4-FFF2-40B4-BE49-F238E27FC236}">
                    <a16:creationId xmlns:a16="http://schemas.microsoft.com/office/drawing/2014/main" id="{9E854C85-0523-3B9A-4182-93D24018E6DD}"/>
                  </a:ext>
                </a:extLst>
              </p:cNvPr>
              <p:cNvSpPr/>
              <p:nvPr/>
            </p:nvSpPr>
            <p:spPr>
              <a:xfrm>
                <a:off x="6139050" y="4215645"/>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114" name="object 113">
                <a:extLst>
                  <a:ext uri="{FF2B5EF4-FFF2-40B4-BE49-F238E27FC236}">
                    <a16:creationId xmlns:a16="http://schemas.microsoft.com/office/drawing/2014/main" id="{B7FF219F-F9DA-9C0C-BA59-27668CBA45E4}"/>
                  </a:ext>
                </a:extLst>
              </p:cNvPr>
              <p:cNvSpPr/>
              <p:nvPr/>
            </p:nvSpPr>
            <p:spPr>
              <a:xfrm>
                <a:off x="6266601" y="5172205"/>
                <a:ext cx="111125" cy="438150"/>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8" y="0"/>
                    </a:moveTo>
                    <a:lnTo>
                      <a:pt x="0" y="94848"/>
                    </a:lnTo>
                    <a:lnTo>
                      <a:pt x="1535" y="100680"/>
                    </a:lnTo>
                    <a:lnTo>
                      <a:pt x="10622" y="105981"/>
                    </a:lnTo>
                    <a:lnTo>
                      <a:pt x="16455" y="104447"/>
                    </a:lnTo>
                    <a:lnTo>
                      <a:pt x="45802" y="54137"/>
                    </a:lnTo>
                    <a:lnTo>
                      <a:pt x="45803" y="18903"/>
                    </a:lnTo>
                    <a:lnTo>
                      <a:pt x="66355" y="18903"/>
                    </a:lnTo>
                    <a:lnTo>
                      <a:pt x="55328" y="0"/>
                    </a:lnTo>
                    <a:close/>
                  </a:path>
                  <a:path w="111125" h="438150">
                    <a:moveTo>
                      <a:pt x="66355" y="18903"/>
                    </a:moveTo>
                    <a:lnTo>
                      <a:pt x="64853" y="18903"/>
                    </a:lnTo>
                    <a:lnTo>
                      <a:pt x="64853" y="54137"/>
                    </a:lnTo>
                    <a:lnTo>
                      <a:pt x="94200" y="104447"/>
                    </a:lnTo>
                    <a:lnTo>
                      <a:pt x="100034" y="105981"/>
                    </a:lnTo>
                    <a:lnTo>
                      <a:pt x="109120" y="100680"/>
                    </a:lnTo>
                    <a:lnTo>
                      <a:pt x="110656" y="94848"/>
                    </a:lnTo>
                    <a:lnTo>
                      <a:pt x="66355" y="18903"/>
                    </a:lnTo>
                    <a:close/>
                  </a:path>
                  <a:path w="111125" h="438150">
                    <a:moveTo>
                      <a:pt x="64853" y="23703"/>
                    </a:moveTo>
                    <a:lnTo>
                      <a:pt x="63555" y="23703"/>
                    </a:lnTo>
                    <a:lnTo>
                      <a:pt x="55328" y="37807"/>
                    </a:lnTo>
                    <a:lnTo>
                      <a:pt x="64853" y="54137"/>
                    </a:lnTo>
                    <a:lnTo>
                      <a:pt x="64853" y="23703"/>
                    </a:lnTo>
                    <a:close/>
                  </a:path>
                  <a:path w="111125" h="438150">
                    <a:moveTo>
                      <a:pt x="64853" y="18903"/>
                    </a:moveTo>
                    <a:lnTo>
                      <a:pt x="45803" y="18903"/>
                    </a:lnTo>
                    <a:lnTo>
                      <a:pt x="45803" y="54135"/>
                    </a:lnTo>
                    <a:lnTo>
                      <a:pt x="55328" y="37807"/>
                    </a:lnTo>
                    <a:lnTo>
                      <a:pt x="47100" y="23703"/>
                    </a:lnTo>
                    <a:lnTo>
                      <a:pt x="64853" y="23703"/>
                    </a:lnTo>
                    <a:lnTo>
                      <a:pt x="64853" y="189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15" name="object 114">
                <a:extLst>
                  <a:ext uri="{FF2B5EF4-FFF2-40B4-BE49-F238E27FC236}">
                    <a16:creationId xmlns:a16="http://schemas.microsoft.com/office/drawing/2014/main" id="{59A2ACB9-EB21-35DB-9A5C-D6A744F124C9}"/>
                  </a:ext>
                </a:extLst>
              </p:cNvPr>
              <p:cNvPicPr/>
              <p:nvPr/>
            </p:nvPicPr>
            <p:blipFill>
              <a:blip r:embed="rId10" cstate="print"/>
              <a:stretch>
                <a:fillRect/>
              </a:stretch>
            </p:blipFill>
            <p:spPr>
              <a:xfrm>
                <a:off x="6361845" y="5317078"/>
                <a:ext cx="235999" cy="278166"/>
              </a:xfrm>
              <a:prstGeom prst="rect">
                <a:avLst/>
              </a:prstGeom>
            </p:spPr>
          </p:pic>
          <p:pic>
            <p:nvPicPr>
              <p:cNvPr id="116" name="object 115">
                <a:extLst>
                  <a:ext uri="{FF2B5EF4-FFF2-40B4-BE49-F238E27FC236}">
                    <a16:creationId xmlns:a16="http://schemas.microsoft.com/office/drawing/2014/main" id="{40967482-EE47-B261-5E79-5B9066384A8C}"/>
                  </a:ext>
                </a:extLst>
              </p:cNvPr>
              <p:cNvPicPr/>
              <p:nvPr/>
            </p:nvPicPr>
            <p:blipFill>
              <a:blip r:embed="rId11" cstate="print"/>
              <a:stretch>
                <a:fillRect/>
              </a:stretch>
            </p:blipFill>
            <p:spPr>
              <a:xfrm>
                <a:off x="6320776" y="3952529"/>
                <a:ext cx="377384" cy="224770"/>
              </a:xfrm>
              <a:prstGeom prst="rect">
                <a:avLst/>
              </a:prstGeom>
            </p:spPr>
          </p:pic>
          <p:sp>
            <p:nvSpPr>
              <p:cNvPr id="117" name="object 116">
                <a:extLst>
                  <a:ext uri="{FF2B5EF4-FFF2-40B4-BE49-F238E27FC236}">
                    <a16:creationId xmlns:a16="http://schemas.microsoft.com/office/drawing/2014/main" id="{B332236C-2C90-6A8E-4D9D-7994515D5F88}"/>
                  </a:ext>
                </a:extLst>
              </p:cNvPr>
              <p:cNvSpPr/>
              <p:nvPr/>
            </p:nvSpPr>
            <p:spPr>
              <a:xfrm>
                <a:off x="5424792" y="3229736"/>
                <a:ext cx="935990" cy="986155"/>
              </a:xfrm>
              <a:custGeom>
                <a:avLst/>
                <a:gdLst/>
                <a:ahLst/>
                <a:cxnLst/>
                <a:rect l="l" t="t" r="r" b="b"/>
                <a:pathLst>
                  <a:path w="935989" h="986154">
                    <a:moveTo>
                      <a:pt x="699300" y="55321"/>
                    </a:moveTo>
                    <a:lnTo>
                      <a:pt x="604456" y="0"/>
                    </a:lnTo>
                    <a:lnTo>
                      <a:pt x="598627" y="1536"/>
                    </a:lnTo>
                    <a:lnTo>
                      <a:pt x="593318" y="10617"/>
                    </a:lnTo>
                    <a:lnTo>
                      <a:pt x="594855" y="16446"/>
                    </a:lnTo>
                    <a:lnTo>
                      <a:pt x="645160" y="45796"/>
                    </a:lnTo>
                    <a:lnTo>
                      <a:pt x="0" y="45796"/>
                    </a:lnTo>
                    <a:lnTo>
                      <a:pt x="0" y="64846"/>
                    </a:lnTo>
                    <a:lnTo>
                      <a:pt x="645160" y="64846"/>
                    </a:lnTo>
                    <a:lnTo>
                      <a:pt x="594855" y="94195"/>
                    </a:lnTo>
                    <a:lnTo>
                      <a:pt x="593318" y="100025"/>
                    </a:lnTo>
                    <a:lnTo>
                      <a:pt x="598627" y="109118"/>
                    </a:lnTo>
                    <a:lnTo>
                      <a:pt x="604456" y="110655"/>
                    </a:lnTo>
                    <a:lnTo>
                      <a:pt x="682967" y="64846"/>
                    </a:lnTo>
                    <a:lnTo>
                      <a:pt x="699300" y="55321"/>
                    </a:lnTo>
                    <a:close/>
                  </a:path>
                  <a:path w="935989" h="986154">
                    <a:moveTo>
                      <a:pt x="935990" y="653770"/>
                    </a:moveTo>
                    <a:lnTo>
                      <a:pt x="891679" y="577824"/>
                    </a:lnTo>
                    <a:lnTo>
                      <a:pt x="880656" y="558927"/>
                    </a:lnTo>
                    <a:lnTo>
                      <a:pt x="825322" y="653770"/>
                    </a:lnTo>
                    <a:lnTo>
                      <a:pt x="826858" y="659599"/>
                    </a:lnTo>
                    <a:lnTo>
                      <a:pt x="835952" y="664908"/>
                    </a:lnTo>
                    <a:lnTo>
                      <a:pt x="841781" y="663371"/>
                    </a:lnTo>
                    <a:lnTo>
                      <a:pt x="871131" y="613067"/>
                    </a:lnTo>
                    <a:lnTo>
                      <a:pt x="871131" y="985913"/>
                    </a:lnTo>
                    <a:lnTo>
                      <a:pt x="890181" y="985913"/>
                    </a:lnTo>
                    <a:lnTo>
                      <a:pt x="890181" y="613067"/>
                    </a:lnTo>
                    <a:lnTo>
                      <a:pt x="919530" y="663371"/>
                    </a:lnTo>
                    <a:lnTo>
                      <a:pt x="925360" y="664908"/>
                    </a:lnTo>
                    <a:lnTo>
                      <a:pt x="934453" y="659599"/>
                    </a:lnTo>
                    <a:lnTo>
                      <a:pt x="935990" y="65377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18" name="object 117">
                <a:extLst>
                  <a:ext uri="{FF2B5EF4-FFF2-40B4-BE49-F238E27FC236}">
                    <a16:creationId xmlns:a16="http://schemas.microsoft.com/office/drawing/2014/main" id="{D54F5CF9-7D17-472B-5A0E-DD5D05D8BC57}"/>
                  </a:ext>
                </a:extLst>
              </p:cNvPr>
              <p:cNvPicPr/>
              <p:nvPr/>
            </p:nvPicPr>
            <p:blipFill>
              <a:blip r:embed="rId14" cstate="print"/>
              <a:stretch>
                <a:fillRect/>
              </a:stretch>
            </p:blipFill>
            <p:spPr>
              <a:xfrm>
                <a:off x="5538142" y="2959374"/>
                <a:ext cx="427375" cy="292169"/>
              </a:xfrm>
              <a:prstGeom prst="rect">
                <a:avLst/>
              </a:prstGeom>
            </p:spPr>
          </p:pic>
          <p:pic>
            <p:nvPicPr>
              <p:cNvPr id="119" name="object 118">
                <a:extLst>
                  <a:ext uri="{FF2B5EF4-FFF2-40B4-BE49-F238E27FC236}">
                    <a16:creationId xmlns:a16="http://schemas.microsoft.com/office/drawing/2014/main" id="{D5414377-3A95-5822-636D-F7F8D5A6683B}"/>
                  </a:ext>
                </a:extLst>
              </p:cNvPr>
              <p:cNvPicPr/>
              <p:nvPr/>
            </p:nvPicPr>
            <p:blipFill>
              <a:blip r:embed="rId27" cstate="print"/>
              <a:stretch>
                <a:fillRect/>
              </a:stretch>
            </p:blipFill>
            <p:spPr>
              <a:xfrm>
                <a:off x="4802246" y="2539685"/>
                <a:ext cx="313569" cy="186181"/>
              </a:xfrm>
              <a:prstGeom prst="rect">
                <a:avLst/>
              </a:prstGeom>
            </p:spPr>
          </p:pic>
          <p:pic>
            <p:nvPicPr>
              <p:cNvPr id="120" name="object 119">
                <a:extLst>
                  <a:ext uri="{FF2B5EF4-FFF2-40B4-BE49-F238E27FC236}">
                    <a16:creationId xmlns:a16="http://schemas.microsoft.com/office/drawing/2014/main" id="{1A9958A1-2217-E6C3-3466-BC9AC2FC8FD1}"/>
                  </a:ext>
                </a:extLst>
              </p:cNvPr>
              <p:cNvPicPr/>
              <p:nvPr/>
            </p:nvPicPr>
            <p:blipFill>
              <a:blip r:embed="rId13" cstate="print"/>
              <a:stretch>
                <a:fillRect/>
              </a:stretch>
            </p:blipFill>
            <p:spPr>
              <a:xfrm>
                <a:off x="5155116" y="2813283"/>
                <a:ext cx="165353" cy="173996"/>
              </a:xfrm>
              <a:prstGeom prst="rect">
                <a:avLst/>
              </a:prstGeom>
            </p:spPr>
          </p:pic>
          <p:pic>
            <p:nvPicPr>
              <p:cNvPr id="121" name="object 120">
                <a:extLst>
                  <a:ext uri="{FF2B5EF4-FFF2-40B4-BE49-F238E27FC236}">
                    <a16:creationId xmlns:a16="http://schemas.microsoft.com/office/drawing/2014/main" id="{2EDA4264-E248-4995-B304-6C1F5F679D27}"/>
                  </a:ext>
                </a:extLst>
              </p:cNvPr>
              <p:cNvPicPr/>
              <p:nvPr/>
            </p:nvPicPr>
            <p:blipFill>
              <a:blip r:embed="rId13" cstate="print"/>
              <a:stretch>
                <a:fillRect/>
              </a:stretch>
            </p:blipFill>
            <p:spPr>
              <a:xfrm>
                <a:off x="5155116" y="3045702"/>
                <a:ext cx="165353" cy="173996"/>
              </a:xfrm>
              <a:prstGeom prst="rect">
                <a:avLst/>
              </a:prstGeom>
            </p:spPr>
          </p:pic>
          <p:pic>
            <p:nvPicPr>
              <p:cNvPr id="122" name="object 121">
                <a:extLst>
                  <a:ext uri="{FF2B5EF4-FFF2-40B4-BE49-F238E27FC236}">
                    <a16:creationId xmlns:a16="http://schemas.microsoft.com/office/drawing/2014/main" id="{29D08420-DFE8-F1AA-881B-CAE4121807F4}"/>
                  </a:ext>
                </a:extLst>
              </p:cNvPr>
              <p:cNvPicPr/>
              <p:nvPr/>
            </p:nvPicPr>
            <p:blipFill>
              <a:blip r:embed="rId12" cstate="print"/>
              <a:stretch>
                <a:fillRect/>
              </a:stretch>
            </p:blipFill>
            <p:spPr>
              <a:xfrm>
                <a:off x="5155116" y="3278122"/>
                <a:ext cx="165353" cy="173996"/>
              </a:xfrm>
              <a:prstGeom prst="rect">
                <a:avLst/>
              </a:prstGeom>
            </p:spPr>
          </p:pic>
          <p:pic>
            <p:nvPicPr>
              <p:cNvPr id="123" name="object 122">
                <a:extLst>
                  <a:ext uri="{FF2B5EF4-FFF2-40B4-BE49-F238E27FC236}">
                    <a16:creationId xmlns:a16="http://schemas.microsoft.com/office/drawing/2014/main" id="{C2953AB6-64DD-1F55-E12C-D03BFD3A9966}"/>
                  </a:ext>
                </a:extLst>
              </p:cNvPr>
              <p:cNvPicPr/>
              <p:nvPr/>
            </p:nvPicPr>
            <p:blipFill>
              <a:blip r:embed="rId12" cstate="print"/>
              <a:stretch>
                <a:fillRect/>
              </a:stretch>
            </p:blipFill>
            <p:spPr>
              <a:xfrm>
                <a:off x="5155116" y="3510541"/>
                <a:ext cx="165353" cy="173996"/>
              </a:xfrm>
              <a:prstGeom prst="rect">
                <a:avLst/>
              </a:prstGeom>
            </p:spPr>
          </p:pic>
          <p:sp>
            <p:nvSpPr>
              <p:cNvPr id="124" name="object 123">
                <a:extLst>
                  <a:ext uri="{FF2B5EF4-FFF2-40B4-BE49-F238E27FC236}">
                    <a16:creationId xmlns:a16="http://schemas.microsoft.com/office/drawing/2014/main" id="{AAA2B05E-76AC-28BD-1DAC-FD1288D1F92A}"/>
                  </a:ext>
                </a:extLst>
              </p:cNvPr>
              <p:cNvSpPr/>
              <p:nvPr/>
            </p:nvSpPr>
            <p:spPr>
              <a:xfrm>
                <a:off x="5049426" y="2719768"/>
                <a:ext cx="365760" cy="1073150"/>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128" name="object 127">
              <a:extLst>
                <a:ext uri="{FF2B5EF4-FFF2-40B4-BE49-F238E27FC236}">
                  <a16:creationId xmlns:a16="http://schemas.microsoft.com/office/drawing/2014/main" id="{FF470D95-33E8-7807-F801-3454A243357E}"/>
                </a:ext>
              </a:extLst>
            </p:cNvPr>
            <p:cNvSpPr txBox="1"/>
            <p:nvPr/>
          </p:nvSpPr>
          <p:spPr>
            <a:xfrm>
              <a:off x="6294876" y="1338453"/>
              <a:ext cx="83344" cy="199740"/>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a</a:t>
              </a:r>
              <a:endParaRPr sz="1050" dirty="0">
                <a:latin typeface="Corbel" panose="020B0503020204020204" pitchFamily="34" charset="0"/>
                <a:cs typeface="Calibri"/>
              </a:endParaRPr>
            </a:p>
          </p:txBody>
        </p:sp>
        <p:sp>
          <p:nvSpPr>
            <p:cNvPr id="129" name="object 128">
              <a:extLst>
                <a:ext uri="{FF2B5EF4-FFF2-40B4-BE49-F238E27FC236}">
                  <a16:creationId xmlns:a16="http://schemas.microsoft.com/office/drawing/2014/main" id="{A34731BE-3395-454D-0DB2-D4B8DD61C0EC}"/>
                </a:ext>
              </a:extLst>
            </p:cNvPr>
            <p:cNvSpPr txBox="1"/>
            <p:nvPr/>
          </p:nvSpPr>
          <p:spPr>
            <a:xfrm>
              <a:off x="7424252" y="1340740"/>
              <a:ext cx="209550" cy="388257"/>
            </a:xfrm>
            <a:prstGeom prst="rect">
              <a:avLst/>
            </a:prstGeom>
          </p:spPr>
          <p:txBody>
            <a:bodyPr vert="horz" wrap="square" lIns="0" tIns="9525" rIns="0" bIns="0" rtlCol="0">
              <a:spAutoFit/>
            </a:bodyPr>
            <a:lstStyle/>
            <a:p>
              <a:pPr marL="9525">
                <a:spcBef>
                  <a:spcPts val="75"/>
                </a:spcBef>
              </a:pPr>
              <a:r>
                <a:rPr sz="1050" spc="-26" dirty="0">
                  <a:solidFill>
                    <a:srgbClr val="175E54"/>
                  </a:solidFill>
                  <a:latin typeface="Corbel" panose="020B0503020204020204" pitchFamily="34" charset="0"/>
                  <a:cs typeface="Calibri"/>
                </a:rPr>
                <a:t>z</a:t>
              </a:r>
              <a:r>
                <a:rPr sz="1050" spc="-4" dirty="0">
                  <a:solidFill>
                    <a:srgbClr val="175E54"/>
                  </a:solidFill>
                  <a:latin typeface="Corbel" panose="020B0503020204020204" pitchFamily="34" charset="0"/>
                  <a:cs typeface="Calibri"/>
                </a:rPr>
                <a:t>o</a:t>
              </a:r>
              <a:r>
                <a:rPr sz="1050" dirty="0">
                  <a:solidFill>
                    <a:srgbClr val="175E54"/>
                  </a:solidFill>
                  <a:latin typeface="Corbel" panose="020B0503020204020204" pitchFamily="34" charset="0"/>
                  <a:cs typeface="Calibri"/>
                </a:rPr>
                <a:t>o</a:t>
              </a:r>
              <a:endParaRPr sz="1050" dirty="0">
                <a:latin typeface="Corbel" panose="020B0503020204020204" pitchFamily="34" charset="0"/>
                <a:cs typeface="Calibri"/>
              </a:endParaRPr>
            </a:p>
          </p:txBody>
        </p:sp>
        <p:grpSp>
          <p:nvGrpSpPr>
            <p:cNvPr id="130" name="object 129">
              <a:extLst>
                <a:ext uri="{FF2B5EF4-FFF2-40B4-BE49-F238E27FC236}">
                  <a16:creationId xmlns:a16="http://schemas.microsoft.com/office/drawing/2014/main" id="{EC2D30DC-80E4-A9A1-90FF-ACF72F0DEA52}"/>
                </a:ext>
              </a:extLst>
            </p:cNvPr>
            <p:cNvGrpSpPr/>
            <p:nvPr/>
          </p:nvGrpSpPr>
          <p:grpSpPr>
            <a:xfrm>
              <a:off x="7034609" y="887506"/>
              <a:ext cx="114776" cy="404813"/>
              <a:chOff x="9379478" y="1183342"/>
              <a:chExt cx="153035" cy="539750"/>
            </a:xfrm>
          </p:grpSpPr>
          <p:sp>
            <p:nvSpPr>
              <p:cNvPr id="131" name="object 130">
                <a:extLst>
                  <a:ext uri="{FF2B5EF4-FFF2-40B4-BE49-F238E27FC236}">
                    <a16:creationId xmlns:a16="http://schemas.microsoft.com/office/drawing/2014/main" id="{5B9E4F20-5AC7-94F1-776D-F53C1E5B0F7E}"/>
                  </a:ext>
                </a:extLst>
              </p:cNvPr>
              <p:cNvSpPr/>
              <p:nvPr/>
            </p:nvSpPr>
            <p:spPr>
              <a:xfrm>
                <a:off x="9384241" y="1188105"/>
                <a:ext cx="143510" cy="530225"/>
              </a:xfrm>
              <a:custGeom>
                <a:avLst/>
                <a:gdLst/>
                <a:ahLst/>
                <a:cxnLst/>
                <a:rect l="l" t="t" r="r" b="b"/>
                <a:pathLst>
                  <a:path w="143509" h="530225">
                    <a:moveTo>
                      <a:pt x="143184" y="0"/>
                    </a:moveTo>
                    <a:lnTo>
                      <a:pt x="0" y="0"/>
                    </a:lnTo>
                    <a:lnTo>
                      <a:pt x="0" y="529694"/>
                    </a:lnTo>
                    <a:lnTo>
                      <a:pt x="143184" y="529694"/>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132" name="object 131">
                <a:extLst>
                  <a:ext uri="{FF2B5EF4-FFF2-40B4-BE49-F238E27FC236}">
                    <a16:creationId xmlns:a16="http://schemas.microsoft.com/office/drawing/2014/main" id="{F9A788A7-BE02-7C49-176D-EAEDB7B7DF11}"/>
                  </a:ext>
                </a:extLst>
              </p:cNvPr>
              <p:cNvSpPr/>
              <p:nvPr/>
            </p:nvSpPr>
            <p:spPr>
              <a:xfrm>
                <a:off x="9384241" y="1188105"/>
                <a:ext cx="143510" cy="530225"/>
              </a:xfrm>
              <a:custGeom>
                <a:avLst/>
                <a:gdLst/>
                <a:ahLst/>
                <a:cxnLst/>
                <a:rect l="l" t="t" r="r" b="b"/>
                <a:pathLst>
                  <a:path w="143509" h="530225">
                    <a:moveTo>
                      <a:pt x="0" y="0"/>
                    </a:moveTo>
                    <a:lnTo>
                      <a:pt x="143184" y="0"/>
                    </a:lnTo>
                    <a:lnTo>
                      <a:pt x="143184" y="529694"/>
                    </a:lnTo>
                    <a:lnTo>
                      <a:pt x="0" y="529694"/>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grpSp>
      </p:grpSp>
    </p:spTree>
    <p:extLst>
      <p:ext uri="{BB962C8B-B14F-4D97-AF65-F5344CB8AC3E}">
        <p14:creationId xmlns:p14="http://schemas.microsoft.com/office/powerpoint/2010/main" val="164224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fade">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fade">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fade">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fade">
                                      <p:cBhvr>
                                        <p:cTn id="22" dur="500"/>
                                        <p:tgtEl>
                                          <p:spTgt spid="1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0D2C35-5D3E-9E08-D743-11524979FC70}"/>
              </a:ext>
            </a:extLst>
          </p:cNvPr>
          <p:cNvSpPr>
            <a:spLocks noGrp="1"/>
          </p:cNvSpPr>
          <p:nvPr>
            <p:ph type="title"/>
          </p:nvPr>
        </p:nvSpPr>
        <p:spPr/>
        <p:txBody>
          <a:bodyPr>
            <a:normAutofit/>
          </a:bodyPr>
          <a:lstStyle/>
          <a:p>
            <a:r>
              <a:rPr lang="en-US" dirty="0"/>
              <a:t>Moving Beyond Feedforward Neural LMs </a:t>
            </a:r>
          </a:p>
        </p:txBody>
      </p:sp>
      <p:sp>
        <p:nvSpPr>
          <p:cNvPr id="7" name="Content Placeholder 6">
            <a:extLst>
              <a:ext uri="{FF2B5EF4-FFF2-40B4-BE49-F238E27FC236}">
                <a16:creationId xmlns:a16="http://schemas.microsoft.com/office/drawing/2014/main" id="{D516691E-721A-7DBE-8552-D8CBD34162AC}"/>
              </a:ext>
            </a:extLst>
          </p:cNvPr>
          <p:cNvSpPr>
            <a:spLocks noGrp="1"/>
          </p:cNvSpPr>
          <p:nvPr>
            <p:ph type="body" sz="quarter" idx="16"/>
          </p:nvPr>
        </p:nvSpPr>
        <p:spPr>
          <a:xfrm>
            <a:off x="533920" y="1390650"/>
            <a:ext cx="4308436" cy="3077573"/>
          </a:xfrm>
        </p:spPr>
        <p:txBody>
          <a:bodyPr/>
          <a:lstStyle/>
          <a:p>
            <a:r>
              <a:rPr lang="en-US" dirty="0"/>
              <a:t>Are competitive at language modeling task </a:t>
            </a:r>
          </a:p>
          <a:p>
            <a:r>
              <a:rPr lang="en-US" dirty="0"/>
              <a:t>However, they </a:t>
            </a:r>
          </a:p>
          <a:p>
            <a:pPr lvl="1"/>
            <a:r>
              <a:rPr lang="en-US" dirty="0"/>
              <a:t>have difficulty in remembering long range dependencies </a:t>
            </a:r>
          </a:p>
          <a:p>
            <a:pPr lvl="1"/>
            <a:r>
              <a:rPr lang="en-US" dirty="0"/>
              <a:t>have a fixed window size </a:t>
            </a:r>
          </a:p>
          <a:p>
            <a:r>
              <a:rPr lang="en-US" sz="1800" dirty="0">
                <a:solidFill>
                  <a:srgbClr val="C00000"/>
                </a:solidFill>
              </a:rPr>
              <a:t>Key question: </a:t>
            </a:r>
            <a:r>
              <a:rPr lang="en-US" sz="1800" dirty="0">
                <a:solidFill>
                  <a:schemeClr val="tx1"/>
                </a:solidFill>
              </a:rPr>
              <a:t>how to better capture long-range dependencies? </a:t>
            </a:r>
            <a:endParaRPr lang="en-US" dirty="0"/>
          </a:p>
          <a:p>
            <a:r>
              <a:rPr lang="en-US" dirty="0"/>
              <a:t>Alternative here: a new family of neural networks: recurrent nets </a:t>
            </a:r>
          </a:p>
          <a:p>
            <a:pPr marL="596900" lvl="1" indent="0">
              <a:buNone/>
            </a:pPr>
            <a:endParaRPr lang="en-US" dirty="0"/>
          </a:p>
          <a:p>
            <a:endParaRPr lang="en-US" dirty="0"/>
          </a:p>
        </p:txBody>
      </p:sp>
      <p:sp>
        <p:nvSpPr>
          <p:cNvPr id="2" name="object 8">
            <a:extLst>
              <a:ext uri="{FF2B5EF4-FFF2-40B4-BE49-F238E27FC236}">
                <a16:creationId xmlns:a16="http://schemas.microsoft.com/office/drawing/2014/main" id="{094235D4-B127-B36D-FB64-1C9518E89083}"/>
              </a:ext>
            </a:extLst>
          </p:cNvPr>
          <p:cNvSpPr txBox="1"/>
          <p:nvPr/>
        </p:nvSpPr>
        <p:spPr>
          <a:xfrm>
            <a:off x="8298673" y="4194641"/>
            <a:ext cx="725805" cy="253435"/>
          </a:xfrm>
          <a:prstGeom prst="rect">
            <a:avLst/>
          </a:prstGeom>
          <a:solidFill>
            <a:srgbClr val="E44949"/>
          </a:solidFill>
        </p:spPr>
        <p:txBody>
          <a:bodyPr vert="horz" wrap="square" lIns="0" tIns="22384" rIns="0" bIns="0" rtlCol="0">
            <a:spAutoFit/>
          </a:bodyPr>
          <a:lstStyle/>
          <a:p>
            <a:pPr marL="212884">
              <a:spcBef>
                <a:spcPts val="176"/>
              </a:spcBef>
            </a:pPr>
            <a:r>
              <a:rPr sz="1500" spc="-11" dirty="0">
                <a:latin typeface="Corbel" panose="020B0503020204020204" pitchFamily="34" charset="0"/>
                <a:cs typeface="Calibri"/>
              </a:rPr>
              <a:t>into</a:t>
            </a:r>
            <a:endParaRPr sz="1500" dirty="0">
              <a:latin typeface="Corbel" panose="020B0503020204020204" pitchFamily="34" charset="0"/>
              <a:cs typeface="Calibri"/>
            </a:endParaRPr>
          </a:p>
        </p:txBody>
      </p:sp>
      <p:sp>
        <p:nvSpPr>
          <p:cNvPr id="3" name="object 9">
            <a:extLst>
              <a:ext uri="{FF2B5EF4-FFF2-40B4-BE49-F238E27FC236}">
                <a16:creationId xmlns:a16="http://schemas.microsoft.com/office/drawing/2014/main" id="{EEC8A24D-FAB2-E52E-F015-19662D84D1C8}"/>
              </a:ext>
            </a:extLst>
          </p:cNvPr>
          <p:cNvSpPr txBox="1"/>
          <p:nvPr/>
        </p:nvSpPr>
        <p:spPr>
          <a:xfrm>
            <a:off x="7440556" y="4197496"/>
            <a:ext cx="731520"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turning</a:t>
            </a:r>
            <a:endParaRPr sz="1500" dirty="0">
              <a:latin typeface="Corbel" panose="020B0503020204020204" pitchFamily="34" charset="0"/>
              <a:cs typeface="Calibri"/>
            </a:endParaRPr>
          </a:p>
        </p:txBody>
      </p:sp>
      <p:sp>
        <p:nvSpPr>
          <p:cNvPr id="4" name="object 10">
            <a:extLst>
              <a:ext uri="{FF2B5EF4-FFF2-40B4-BE49-F238E27FC236}">
                <a16:creationId xmlns:a16="http://schemas.microsoft.com/office/drawing/2014/main" id="{019738C3-C3EB-D97B-3CAE-D7215C389A24}"/>
              </a:ext>
            </a:extLst>
          </p:cNvPr>
          <p:cNvSpPr txBox="1"/>
          <p:nvPr/>
        </p:nvSpPr>
        <p:spPr>
          <a:xfrm>
            <a:off x="6414494" y="4188925"/>
            <a:ext cx="862965"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problems</a:t>
            </a:r>
            <a:endParaRPr sz="1500" dirty="0">
              <a:latin typeface="Corbel" panose="020B0503020204020204" pitchFamily="34" charset="0"/>
              <a:cs typeface="Calibri"/>
            </a:endParaRPr>
          </a:p>
        </p:txBody>
      </p:sp>
      <p:sp>
        <p:nvSpPr>
          <p:cNvPr id="5" name="object 11">
            <a:extLst>
              <a:ext uri="{FF2B5EF4-FFF2-40B4-BE49-F238E27FC236}">
                <a16:creationId xmlns:a16="http://schemas.microsoft.com/office/drawing/2014/main" id="{CB04DCDC-4677-D3A8-AAAB-778BFF952205}"/>
              </a:ext>
            </a:extLst>
          </p:cNvPr>
          <p:cNvSpPr txBox="1"/>
          <p:nvPr/>
        </p:nvSpPr>
        <p:spPr>
          <a:xfrm>
            <a:off x="5621943" y="4182750"/>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our</a:t>
            </a:r>
            <a:endParaRPr sz="1500" dirty="0">
              <a:latin typeface="Corbel" panose="020B0503020204020204" pitchFamily="34" charset="0"/>
              <a:cs typeface="Calibri"/>
            </a:endParaRPr>
          </a:p>
        </p:txBody>
      </p:sp>
      <p:sp>
        <p:nvSpPr>
          <p:cNvPr id="8" name="object 13">
            <a:extLst>
              <a:ext uri="{FF2B5EF4-FFF2-40B4-BE49-F238E27FC236}">
                <a16:creationId xmlns:a16="http://schemas.microsoft.com/office/drawing/2014/main" id="{2DD3CB2D-3F47-0270-3C37-63FFDD655CD4}"/>
              </a:ext>
            </a:extLst>
          </p:cNvPr>
          <p:cNvSpPr/>
          <p:nvPr/>
        </p:nvSpPr>
        <p:spPr>
          <a:xfrm>
            <a:off x="4937962" y="4568972"/>
            <a:ext cx="3223713" cy="91445"/>
          </a:xfrm>
          <a:custGeom>
            <a:avLst/>
            <a:gdLst/>
            <a:ahLst/>
            <a:cxnLst/>
            <a:rect l="l" t="t" r="r" b="b"/>
            <a:pathLst>
              <a:path w="2296160" h="160020">
                <a:moveTo>
                  <a:pt x="2295948" y="2"/>
                </a:moveTo>
                <a:lnTo>
                  <a:pt x="2294900" y="31146"/>
                </a:lnTo>
                <a:lnTo>
                  <a:pt x="2292042" y="56578"/>
                </a:lnTo>
                <a:lnTo>
                  <a:pt x="2287803" y="73725"/>
                </a:lnTo>
                <a:lnTo>
                  <a:pt x="2282613" y="80012"/>
                </a:lnTo>
                <a:lnTo>
                  <a:pt x="1143904" y="80010"/>
                </a:lnTo>
                <a:lnTo>
                  <a:pt x="1138713" y="86297"/>
                </a:lnTo>
                <a:lnTo>
                  <a:pt x="1134474" y="103444"/>
                </a:lnTo>
                <a:lnTo>
                  <a:pt x="1131616" y="128876"/>
                </a:lnTo>
                <a:lnTo>
                  <a:pt x="1130569" y="160020"/>
                </a:lnTo>
                <a:lnTo>
                  <a:pt x="1129520" y="128876"/>
                </a:lnTo>
                <a:lnTo>
                  <a:pt x="1126662" y="103444"/>
                </a:lnTo>
                <a:lnTo>
                  <a:pt x="1122423" y="86297"/>
                </a:lnTo>
                <a:lnTo>
                  <a:pt x="1117233" y="80010"/>
                </a:lnTo>
                <a:lnTo>
                  <a:pt x="13335" y="80010"/>
                </a:lnTo>
                <a:lnTo>
                  <a:pt x="8144" y="73722"/>
                </a:lnTo>
                <a:lnTo>
                  <a:pt x="3905" y="56575"/>
                </a:lnTo>
                <a:lnTo>
                  <a:pt x="1047" y="31143"/>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9" name="object 15">
            <a:extLst>
              <a:ext uri="{FF2B5EF4-FFF2-40B4-BE49-F238E27FC236}">
                <a16:creationId xmlns:a16="http://schemas.microsoft.com/office/drawing/2014/main" id="{A7AAFCC8-00E7-DDD5-A565-6E0E0932D814}"/>
              </a:ext>
            </a:extLst>
          </p:cNvPr>
          <p:cNvSpPr txBox="1"/>
          <p:nvPr/>
        </p:nvSpPr>
        <p:spPr>
          <a:xfrm>
            <a:off x="5237218" y="4579881"/>
            <a:ext cx="4051864" cy="225383"/>
          </a:xfrm>
          <a:prstGeom prst="rect">
            <a:avLst/>
          </a:prstGeom>
        </p:spPr>
        <p:txBody>
          <a:bodyPr vert="horz" wrap="square" lIns="0" tIns="20003" rIns="0" bIns="0" rtlCol="0">
            <a:spAutoFit/>
          </a:bodyPr>
          <a:lstStyle/>
          <a:p>
            <a:pPr marL="9525" marR="3810">
              <a:lnSpc>
                <a:spcPts val="1583"/>
              </a:lnSpc>
              <a:spcBef>
                <a:spcPts val="158"/>
              </a:spcBef>
              <a:tabLst>
                <a:tab pos="1689259" algn="l"/>
                <a:tab pos="2656046" algn="l"/>
              </a:tabLst>
            </a:pPr>
            <a:r>
              <a:rPr lang="en-US" sz="1350" spc="-11" dirty="0">
                <a:latin typeface="Corbel" panose="020B0503020204020204" pitchFamily="34" charset="0"/>
                <a:cs typeface="Calibri"/>
              </a:rPr>
              <a:t>     </a:t>
            </a:r>
            <a:r>
              <a:rPr sz="1350" spc="-11" dirty="0">
                <a:latin typeface="Corbel" panose="020B0503020204020204" pitchFamily="34" charset="0"/>
                <a:cs typeface="Calibri"/>
              </a:rPr>
              <a:t>context</a:t>
            </a:r>
            <a:r>
              <a:rPr sz="1350" spc="8" dirty="0">
                <a:latin typeface="Corbel" panose="020B0503020204020204" pitchFamily="34" charset="0"/>
                <a:cs typeface="Calibri"/>
              </a:rPr>
              <a:t> </a:t>
            </a:r>
            <a:r>
              <a:rPr sz="1350" spc="-8" dirty="0">
                <a:latin typeface="Corbel" panose="020B0503020204020204" pitchFamily="34" charset="0"/>
                <a:cs typeface="Calibri"/>
              </a:rPr>
              <a:t>words</a:t>
            </a:r>
            <a:r>
              <a:rPr lang="en-US" sz="1350" spc="-8" dirty="0">
                <a:latin typeface="Corbel" panose="020B0503020204020204" pitchFamily="34" charset="0"/>
                <a:cs typeface="Calibri"/>
              </a:rPr>
              <a:t> </a:t>
            </a:r>
            <a:r>
              <a:rPr lang="en-US" sz="1350" spc="-4" dirty="0">
                <a:latin typeface="Corbel" panose="020B0503020204020204" pitchFamily="34" charset="0"/>
                <a:cs typeface="Calibri"/>
              </a:rPr>
              <a:t>in</a:t>
            </a:r>
            <a:r>
              <a:rPr lang="en-US" sz="1350" spc="8" dirty="0">
                <a:latin typeface="Corbel" panose="020B0503020204020204" pitchFamily="34" charset="0"/>
                <a:cs typeface="Calibri"/>
              </a:rPr>
              <a:t> </a:t>
            </a:r>
            <a:r>
              <a:rPr lang="en-US" sz="1350" dirty="0">
                <a:latin typeface="Corbel" panose="020B0503020204020204" pitchFamily="34" charset="0"/>
                <a:cs typeface="Calibri"/>
              </a:rPr>
              <a:t>window</a:t>
            </a:r>
            <a:r>
              <a:rPr lang="en-US" sz="1350" spc="4" dirty="0">
                <a:latin typeface="Corbel" panose="020B0503020204020204" pitchFamily="34" charset="0"/>
                <a:cs typeface="Calibri"/>
              </a:rPr>
              <a:t> </a:t>
            </a:r>
            <a:r>
              <a:rPr lang="en-US" sz="1350" dirty="0">
                <a:latin typeface="Corbel" panose="020B0503020204020204" pitchFamily="34" charset="0"/>
                <a:cs typeface="Calibri"/>
              </a:rPr>
              <a:t>of</a:t>
            </a:r>
            <a:r>
              <a:rPr lang="en-US" sz="1350" spc="4" dirty="0">
                <a:latin typeface="Corbel" panose="020B0503020204020204" pitchFamily="34" charset="0"/>
                <a:cs typeface="Calibri"/>
              </a:rPr>
              <a:t> </a:t>
            </a:r>
            <a:r>
              <a:rPr lang="en-US" sz="1350" spc="-11" dirty="0">
                <a:latin typeface="Corbel" panose="020B0503020204020204" pitchFamily="34" charset="0"/>
                <a:cs typeface="Calibri"/>
              </a:rPr>
              <a:t>size</a:t>
            </a:r>
            <a:r>
              <a:rPr lang="en-US" sz="1350" spc="11" dirty="0">
                <a:latin typeface="Corbel" panose="020B0503020204020204" pitchFamily="34" charset="0"/>
                <a:cs typeface="Calibri"/>
              </a:rPr>
              <a:t> 4</a:t>
            </a:r>
            <a:r>
              <a:rPr lang="en-US" sz="1350" dirty="0">
                <a:latin typeface="Corbel" panose="020B0503020204020204" pitchFamily="34" charset="0"/>
                <a:cs typeface="Calibri"/>
              </a:rPr>
              <a:t> </a:t>
            </a:r>
            <a:r>
              <a:rPr sz="1350" spc="-8" dirty="0">
                <a:latin typeface="Corbel" panose="020B0503020204020204" pitchFamily="34" charset="0"/>
                <a:cs typeface="Calibri"/>
              </a:rPr>
              <a:t>	</a:t>
            </a:r>
            <a:r>
              <a:rPr lang="en-US" sz="1350" spc="-8" dirty="0">
                <a:latin typeface="Corbel" panose="020B0503020204020204" pitchFamily="34" charset="0"/>
                <a:cs typeface="Calibri"/>
              </a:rPr>
              <a:t>    </a:t>
            </a:r>
            <a:r>
              <a:rPr sz="2025" spc="11" baseline="1543" dirty="0">
                <a:latin typeface="Corbel" panose="020B0503020204020204" pitchFamily="34" charset="0"/>
                <a:cs typeface="Calibri"/>
              </a:rPr>
              <a:t> </a:t>
            </a:r>
            <a:r>
              <a:rPr lang="en-US" sz="2025" spc="11" baseline="1543" dirty="0">
                <a:latin typeface="Corbel" panose="020B0503020204020204" pitchFamily="34" charset="0"/>
                <a:cs typeface="Calibri"/>
              </a:rPr>
              <a:t>    target </a:t>
            </a:r>
            <a:r>
              <a:rPr lang="en-US" sz="2025" spc="-17" baseline="1543" dirty="0">
                <a:latin typeface="Corbel" panose="020B0503020204020204" pitchFamily="34" charset="0"/>
                <a:cs typeface="Calibri"/>
              </a:rPr>
              <a:t>word</a:t>
            </a:r>
          </a:p>
        </p:txBody>
      </p:sp>
      <p:sp>
        <p:nvSpPr>
          <p:cNvPr id="10" name="object 11">
            <a:extLst>
              <a:ext uri="{FF2B5EF4-FFF2-40B4-BE49-F238E27FC236}">
                <a16:creationId xmlns:a16="http://schemas.microsoft.com/office/drawing/2014/main" id="{7B8E7DB9-5B18-1617-5981-7B2BA791F8CA}"/>
              </a:ext>
            </a:extLst>
          </p:cNvPr>
          <p:cNvSpPr txBox="1"/>
          <p:nvPr/>
        </p:nvSpPr>
        <p:spPr>
          <a:xfrm>
            <a:off x="4792690" y="4182750"/>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and</a:t>
            </a:r>
            <a:endParaRPr sz="1500" dirty="0">
              <a:latin typeface="Corbel" panose="020B0503020204020204" pitchFamily="34" charset="0"/>
              <a:cs typeface="Calibri"/>
            </a:endParaRPr>
          </a:p>
        </p:txBody>
      </p:sp>
      <p:cxnSp>
        <p:nvCxnSpPr>
          <p:cNvPr id="11" name="Curved Connector 10">
            <a:extLst>
              <a:ext uri="{FF2B5EF4-FFF2-40B4-BE49-F238E27FC236}">
                <a16:creationId xmlns:a16="http://schemas.microsoft.com/office/drawing/2014/main" id="{C572F319-C496-D0E3-3AFF-A5A2D1996DAC}"/>
              </a:ext>
            </a:extLst>
          </p:cNvPr>
          <p:cNvCxnSpPr>
            <a:cxnSpLocks/>
            <a:stCxn id="12" idx="2"/>
            <a:endCxn id="10" idx="0"/>
          </p:cNvCxnSpPr>
          <p:nvPr/>
        </p:nvCxnSpPr>
        <p:spPr>
          <a:xfrm rot="16200000" flipH="1">
            <a:off x="4781337" y="3871102"/>
            <a:ext cx="615132" cy="8164"/>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52D7E06-18F6-DB1E-BF68-B83D368836B0}"/>
              </a:ext>
            </a:extLst>
          </p:cNvPr>
          <p:cNvSpPr/>
          <p:nvPr/>
        </p:nvSpPr>
        <p:spPr>
          <a:xfrm>
            <a:off x="4784526" y="3358068"/>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13" name="Rectangle 12">
            <a:extLst>
              <a:ext uri="{FF2B5EF4-FFF2-40B4-BE49-F238E27FC236}">
                <a16:creationId xmlns:a16="http://schemas.microsoft.com/office/drawing/2014/main" id="{D2EB6896-A953-5A86-7C05-7EF5FC2E8E4A}"/>
              </a:ext>
            </a:extLst>
          </p:cNvPr>
          <p:cNvSpPr/>
          <p:nvPr/>
        </p:nvSpPr>
        <p:spPr>
          <a:xfrm>
            <a:off x="5613779" y="3358068"/>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14" name="Rectangle 13">
            <a:extLst>
              <a:ext uri="{FF2B5EF4-FFF2-40B4-BE49-F238E27FC236}">
                <a16:creationId xmlns:a16="http://schemas.microsoft.com/office/drawing/2014/main" id="{552FDCEA-D0B8-5AED-8339-7C169E1777CC}"/>
              </a:ext>
            </a:extLst>
          </p:cNvPr>
          <p:cNvSpPr/>
          <p:nvPr/>
        </p:nvSpPr>
        <p:spPr>
          <a:xfrm>
            <a:off x="6537517" y="3358068"/>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15" name="Rectangle 14">
            <a:extLst>
              <a:ext uri="{FF2B5EF4-FFF2-40B4-BE49-F238E27FC236}">
                <a16:creationId xmlns:a16="http://schemas.microsoft.com/office/drawing/2014/main" id="{94D8601B-0D1A-AADD-8DF9-83CAD8CE13CB}"/>
              </a:ext>
            </a:extLst>
          </p:cNvPr>
          <p:cNvSpPr/>
          <p:nvPr/>
        </p:nvSpPr>
        <p:spPr>
          <a:xfrm>
            <a:off x="7506169" y="3358068"/>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cxnSp>
        <p:nvCxnSpPr>
          <p:cNvPr id="16" name="Curved Connector 15">
            <a:extLst>
              <a:ext uri="{FF2B5EF4-FFF2-40B4-BE49-F238E27FC236}">
                <a16:creationId xmlns:a16="http://schemas.microsoft.com/office/drawing/2014/main" id="{97140B8A-B9DD-BB1B-8986-53DB70E6A64A}"/>
              </a:ext>
            </a:extLst>
          </p:cNvPr>
          <p:cNvCxnSpPr>
            <a:cxnSpLocks/>
            <a:stCxn id="13" idx="2"/>
            <a:endCxn id="5" idx="0"/>
          </p:cNvCxnSpPr>
          <p:nvPr/>
        </p:nvCxnSpPr>
        <p:spPr>
          <a:xfrm rot="16200000" flipH="1">
            <a:off x="5610590" y="3871102"/>
            <a:ext cx="615132" cy="8164"/>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46B72539-6619-FA7D-0A12-2327B11E58E5}"/>
              </a:ext>
            </a:extLst>
          </p:cNvPr>
          <p:cNvCxnSpPr>
            <a:cxnSpLocks/>
            <a:stCxn id="14" idx="2"/>
            <a:endCxn id="4" idx="0"/>
          </p:cNvCxnSpPr>
          <p:nvPr/>
        </p:nvCxnSpPr>
        <p:spPr>
          <a:xfrm rot="16200000" flipH="1">
            <a:off x="6531241" y="3874188"/>
            <a:ext cx="621307" cy="8165"/>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39606F35-4843-1174-721C-3EA0C2A84BD7}"/>
              </a:ext>
            </a:extLst>
          </p:cNvPr>
          <p:cNvCxnSpPr>
            <a:cxnSpLocks/>
            <a:stCxn id="15" idx="2"/>
            <a:endCxn id="3" idx="0"/>
          </p:cNvCxnSpPr>
          <p:nvPr/>
        </p:nvCxnSpPr>
        <p:spPr>
          <a:xfrm rot="5400000">
            <a:off x="7491451" y="3882483"/>
            <a:ext cx="629878" cy="148"/>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bject 16">
            <a:extLst>
              <a:ext uri="{FF2B5EF4-FFF2-40B4-BE49-F238E27FC236}">
                <a16:creationId xmlns:a16="http://schemas.microsoft.com/office/drawing/2014/main" id="{C8ED570D-D71B-BBF9-2F0C-98464163E8B8}"/>
              </a:ext>
            </a:extLst>
          </p:cNvPr>
          <p:cNvSpPr/>
          <p:nvPr/>
        </p:nvSpPr>
        <p:spPr>
          <a:xfrm>
            <a:off x="8361535" y="4580400"/>
            <a:ext cx="600075" cy="91445"/>
          </a:xfrm>
          <a:custGeom>
            <a:avLst/>
            <a:gdLst/>
            <a:ahLst/>
            <a:cxnLst/>
            <a:rect l="l" t="t" r="r" b="b"/>
            <a:pathLst>
              <a:path w="800100" h="152400">
                <a:moveTo>
                  <a:pt x="800105" y="0"/>
                </a:moveTo>
                <a:lnTo>
                  <a:pt x="799106" y="29660"/>
                </a:lnTo>
                <a:lnTo>
                  <a:pt x="796385" y="53881"/>
                </a:lnTo>
                <a:lnTo>
                  <a:pt x="792348" y="70211"/>
                </a:lnTo>
                <a:lnTo>
                  <a:pt x="787405" y="76200"/>
                </a:lnTo>
                <a:lnTo>
                  <a:pt x="406686" y="76200"/>
                </a:lnTo>
                <a:lnTo>
                  <a:pt x="401743" y="82188"/>
                </a:lnTo>
                <a:lnTo>
                  <a:pt x="397706" y="98518"/>
                </a:lnTo>
                <a:lnTo>
                  <a:pt x="394985" y="122739"/>
                </a:lnTo>
                <a:lnTo>
                  <a:pt x="393987" y="152400"/>
                </a:lnTo>
                <a:lnTo>
                  <a:pt x="392988" y="122739"/>
                </a:lnTo>
                <a:lnTo>
                  <a:pt x="390267" y="98518"/>
                </a:lnTo>
                <a:lnTo>
                  <a:pt x="386230" y="82188"/>
                </a:lnTo>
                <a:lnTo>
                  <a:pt x="381287" y="76200"/>
                </a:lnTo>
                <a:lnTo>
                  <a:pt x="12699" y="76200"/>
                </a:lnTo>
                <a:lnTo>
                  <a:pt x="7756" y="70211"/>
                </a:lnTo>
                <a:lnTo>
                  <a:pt x="3719" y="53881"/>
                </a:lnTo>
                <a:lnTo>
                  <a:pt x="998" y="29660"/>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20" name="TextBox 19">
            <a:extLst>
              <a:ext uri="{FF2B5EF4-FFF2-40B4-BE49-F238E27FC236}">
                <a16:creationId xmlns:a16="http://schemas.microsoft.com/office/drawing/2014/main" id="{F5288FCF-B52F-D7E1-67C8-8D75A21AE7A4}"/>
              </a:ext>
            </a:extLst>
          </p:cNvPr>
          <p:cNvSpPr txBox="1"/>
          <p:nvPr/>
        </p:nvSpPr>
        <p:spPr>
          <a:xfrm>
            <a:off x="5533871" y="3806515"/>
            <a:ext cx="1713375" cy="215444"/>
          </a:xfrm>
          <a:prstGeom prst="rect">
            <a:avLst/>
          </a:prstGeom>
          <a:solidFill>
            <a:schemeClr val="bg1"/>
          </a:solidFill>
          <a:ln>
            <a:solidFill>
              <a:schemeClr val="bg1"/>
            </a:solidFill>
          </a:ln>
        </p:spPr>
        <p:txBody>
          <a:bodyPr wrap="square" lIns="0" tIns="0" rIns="0" bIns="0">
            <a:spAutoFit/>
          </a:bodyPr>
          <a:lstStyle/>
          <a:p>
            <a:pPr algn="ctr"/>
            <a:r>
              <a:rPr lang="en-US" sz="1400" spc="-11" dirty="0">
                <a:latin typeface="Corbel" panose="020B0503020204020204" pitchFamily="34" charset="0"/>
                <a:cs typeface="Calibri"/>
              </a:rPr>
              <a:t>lookup </a:t>
            </a:r>
            <a:r>
              <a:rPr lang="en-US" dirty="0">
                <a:latin typeface="Corbel" panose="020B0503020204020204" pitchFamily="34" charset="0"/>
              </a:rPr>
              <a:t>embeddings</a:t>
            </a:r>
          </a:p>
        </p:txBody>
      </p:sp>
      <p:sp>
        <p:nvSpPr>
          <p:cNvPr id="21" name="Right Arrow 20">
            <a:extLst>
              <a:ext uri="{FF2B5EF4-FFF2-40B4-BE49-F238E27FC236}">
                <a16:creationId xmlns:a16="http://schemas.microsoft.com/office/drawing/2014/main" id="{C9103B8C-E7CE-D531-ED21-2F40CCD5AD3C}"/>
              </a:ext>
            </a:extLst>
          </p:cNvPr>
          <p:cNvSpPr/>
          <p:nvPr/>
        </p:nvSpPr>
        <p:spPr>
          <a:xfrm>
            <a:off x="6939586" y="1167728"/>
            <a:ext cx="553302" cy="197505"/>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22" name="Rounded Rectangle 21">
            <a:extLst>
              <a:ext uri="{FF2B5EF4-FFF2-40B4-BE49-F238E27FC236}">
                <a16:creationId xmlns:a16="http://schemas.microsoft.com/office/drawing/2014/main" id="{738A3432-C5B5-B1DA-F21B-A4E73A421461}"/>
              </a:ext>
            </a:extLst>
          </p:cNvPr>
          <p:cNvSpPr/>
          <p:nvPr/>
        </p:nvSpPr>
        <p:spPr>
          <a:xfrm>
            <a:off x="5670927" y="1882279"/>
            <a:ext cx="1491788" cy="1023490"/>
          </a:xfrm>
          <a:prstGeom prst="roundRect">
            <a:avLst>
              <a:gd name="adj" fmla="val 10598"/>
            </a:avLst>
          </a:prstGeom>
          <a:solidFill>
            <a:srgbClr val="FFF2D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a:p>
            <a:pPr algn="ctr"/>
            <a:endParaRPr lang="en-US" dirty="0">
              <a:latin typeface="Corbel" panose="020B0503020204020204" pitchFamily="34" charset="0"/>
            </a:endParaRPr>
          </a:p>
          <a:p>
            <a:pPr algn="ctr"/>
            <a:endParaRPr lang="en-US" dirty="0">
              <a:latin typeface="Corbel" panose="020B0503020204020204" pitchFamily="34" charset="0"/>
            </a:endParaRPr>
          </a:p>
          <a:p>
            <a:pPr algn="ctr"/>
            <a:endParaRPr lang="en-US" dirty="0">
              <a:latin typeface="Corbel" panose="020B0503020204020204" pitchFamily="34" charset="0"/>
            </a:endParaRPr>
          </a:p>
          <a:p>
            <a:pPr algn="r"/>
            <a:r>
              <a:rPr lang="en-US" sz="1100" dirty="0">
                <a:solidFill>
                  <a:schemeClr val="tx1"/>
                </a:solidFill>
                <a:latin typeface="Corbel" panose="020B0503020204020204" pitchFamily="34" charset="0"/>
              </a:rPr>
              <a:t>  </a:t>
            </a:r>
            <a:r>
              <a:rPr lang="en-US" sz="1100" dirty="0" err="1">
                <a:solidFill>
                  <a:schemeClr val="tx1"/>
                </a:solidFill>
                <a:latin typeface="Corbel" panose="020B0503020204020204" pitchFamily="34" charset="0"/>
              </a:rPr>
              <a:t>xN</a:t>
            </a:r>
            <a:endParaRPr lang="en-US" sz="1100" dirty="0">
              <a:solidFill>
                <a:schemeClr val="tx1"/>
              </a:solidFill>
              <a:latin typeface="Corbel" panose="020B0503020204020204" pitchFamily="34" charset="0"/>
            </a:endParaRPr>
          </a:p>
        </p:txBody>
      </p:sp>
      <p:sp>
        <p:nvSpPr>
          <p:cNvPr id="23" name="Rounded Rectangle 22">
            <a:extLst>
              <a:ext uri="{FF2B5EF4-FFF2-40B4-BE49-F238E27FC236}">
                <a16:creationId xmlns:a16="http://schemas.microsoft.com/office/drawing/2014/main" id="{91E53818-A53F-8F82-5216-57D5E6050C69}"/>
              </a:ext>
            </a:extLst>
          </p:cNvPr>
          <p:cNvSpPr/>
          <p:nvPr/>
        </p:nvSpPr>
        <p:spPr>
          <a:xfrm>
            <a:off x="5922089" y="2246618"/>
            <a:ext cx="1002860" cy="464000"/>
          </a:xfrm>
          <a:prstGeom prst="roundRect">
            <a:avLst>
              <a:gd name="adj" fmla="val 10598"/>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latin typeface="Corbel" panose="020B0503020204020204" pitchFamily="34" charset="0"/>
              </a:rPr>
              <a:t>Feed-Forward layer</a:t>
            </a:r>
          </a:p>
        </p:txBody>
      </p:sp>
      <p:sp>
        <p:nvSpPr>
          <p:cNvPr id="24" name="Rounded Rectangle 23">
            <a:extLst>
              <a:ext uri="{FF2B5EF4-FFF2-40B4-BE49-F238E27FC236}">
                <a16:creationId xmlns:a16="http://schemas.microsoft.com/office/drawing/2014/main" id="{374D1F2F-CEF3-688C-AD27-15A32A2E08B3}"/>
              </a:ext>
            </a:extLst>
          </p:cNvPr>
          <p:cNvSpPr/>
          <p:nvPr/>
        </p:nvSpPr>
        <p:spPr>
          <a:xfrm>
            <a:off x="4661211" y="3232240"/>
            <a:ext cx="3511509" cy="453793"/>
          </a:xfrm>
          <a:prstGeom prst="roundRect">
            <a:avLst/>
          </a:prstGeom>
          <a:noFill/>
          <a:ln w="28575">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cxnSp>
        <p:nvCxnSpPr>
          <p:cNvPr id="25" name="Curved Connector 24">
            <a:extLst>
              <a:ext uri="{FF2B5EF4-FFF2-40B4-BE49-F238E27FC236}">
                <a16:creationId xmlns:a16="http://schemas.microsoft.com/office/drawing/2014/main" id="{6271EED2-B59B-DA58-4DAA-D82F07957DD1}"/>
              </a:ext>
            </a:extLst>
          </p:cNvPr>
          <p:cNvCxnSpPr>
            <a:cxnSpLocks/>
            <a:stCxn id="23" idx="2"/>
            <a:endCxn id="24" idx="0"/>
          </p:cNvCxnSpPr>
          <p:nvPr/>
        </p:nvCxnSpPr>
        <p:spPr>
          <a:xfrm rot="5400000">
            <a:off x="6159432" y="2968153"/>
            <a:ext cx="521622" cy="6553"/>
          </a:xfrm>
          <a:prstGeom prst="curvedConnector3">
            <a:avLst>
              <a:gd name="adj1" fmla="val 50000"/>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52D6A0C-4B37-F791-E894-D5D0173B7402}"/>
              </a:ext>
            </a:extLst>
          </p:cNvPr>
          <p:cNvSpPr txBox="1"/>
          <p:nvPr/>
        </p:nvSpPr>
        <p:spPr>
          <a:xfrm>
            <a:off x="4522572" y="2978809"/>
            <a:ext cx="1128501" cy="215444"/>
          </a:xfrm>
          <a:prstGeom prst="rect">
            <a:avLst/>
          </a:prstGeom>
          <a:solidFill>
            <a:schemeClr val="bg1"/>
          </a:solidFill>
          <a:ln>
            <a:solidFill>
              <a:schemeClr val="bg1"/>
            </a:solidFill>
          </a:ln>
        </p:spPr>
        <p:txBody>
          <a:bodyPr wrap="square" lIns="0" tIns="0" rIns="0" bIns="0">
            <a:spAutoFit/>
          </a:bodyPr>
          <a:lstStyle/>
          <a:p>
            <a:pPr algn="ctr"/>
            <a:r>
              <a:rPr lang="en-US" sz="1400" spc="-11" dirty="0">
                <a:latin typeface="Corbel" panose="020B0503020204020204" pitchFamily="34" charset="0"/>
                <a:cs typeface="Calibri"/>
              </a:rPr>
              <a:t>concatenate</a:t>
            </a:r>
            <a:endParaRPr lang="en-US" dirty="0">
              <a:latin typeface="Corbel" panose="020B0503020204020204" pitchFamily="34" charset="0"/>
            </a:endParaRPr>
          </a:p>
        </p:txBody>
      </p:sp>
      <p:cxnSp>
        <p:nvCxnSpPr>
          <p:cNvPr id="27" name="Elbow Connector 26">
            <a:extLst>
              <a:ext uri="{FF2B5EF4-FFF2-40B4-BE49-F238E27FC236}">
                <a16:creationId xmlns:a16="http://schemas.microsoft.com/office/drawing/2014/main" id="{76250A93-AD33-DA53-0751-571CBF0E8068}"/>
              </a:ext>
            </a:extLst>
          </p:cNvPr>
          <p:cNvCxnSpPr>
            <a:cxnSpLocks/>
            <a:stCxn id="22" idx="2"/>
            <a:endCxn id="36" idx="1"/>
          </p:cNvCxnSpPr>
          <p:nvPr/>
        </p:nvCxnSpPr>
        <p:spPr>
          <a:xfrm rot="5400000" flipH="1">
            <a:off x="5747152" y="2236101"/>
            <a:ext cx="839905" cy="499432"/>
          </a:xfrm>
          <a:prstGeom prst="bentConnector4">
            <a:avLst>
              <a:gd name="adj1" fmla="val 8749"/>
              <a:gd name="adj2" fmla="val 12809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E6E5A4B8-E3E0-7450-6A0D-B9D6D2FC0135}"/>
              </a:ext>
            </a:extLst>
          </p:cNvPr>
          <p:cNvSpPr/>
          <p:nvPr/>
        </p:nvSpPr>
        <p:spPr>
          <a:xfrm>
            <a:off x="6046937" y="1560607"/>
            <a:ext cx="741888" cy="199064"/>
          </a:xfrm>
          <a:prstGeom prst="roundRect">
            <a:avLst>
              <a:gd name="adj" fmla="val 10598"/>
            </a:avLst>
          </a:prstGeom>
          <a:solidFill>
            <a:srgbClr val="CDEC8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orbel" panose="020B0503020204020204" pitchFamily="34" charset="0"/>
              </a:rPr>
              <a:t>Linear</a:t>
            </a:r>
          </a:p>
        </p:txBody>
      </p:sp>
      <p:sp>
        <p:nvSpPr>
          <p:cNvPr id="29" name="Rounded Rectangle 28">
            <a:extLst>
              <a:ext uri="{FF2B5EF4-FFF2-40B4-BE49-F238E27FC236}">
                <a16:creationId xmlns:a16="http://schemas.microsoft.com/office/drawing/2014/main" id="{A071CFC4-29C4-8968-52E2-BD4DB7C9FB79}"/>
              </a:ext>
            </a:extLst>
          </p:cNvPr>
          <p:cNvSpPr/>
          <p:nvPr/>
        </p:nvSpPr>
        <p:spPr>
          <a:xfrm>
            <a:off x="6046938" y="1175518"/>
            <a:ext cx="741887" cy="207049"/>
          </a:xfrm>
          <a:prstGeom prst="roundRect">
            <a:avLst>
              <a:gd name="adj" fmla="val 10598"/>
            </a:avLst>
          </a:prstGeom>
          <a:solidFill>
            <a:srgbClr val="FACD9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latin typeface="Corbel" panose="020B0503020204020204" pitchFamily="34" charset="0"/>
              </a:rPr>
              <a:t>Softmax</a:t>
            </a:r>
            <a:endParaRPr lang="en-US" sz="1200" dirty="0">
              <a:solidFill>
                <a:schemeClr val="tx1"/>
              </a:solidFill>
              <a:latin typeface="Corbel" panose="020B0503020204020204" pitchFamily="34" charset="0"/>
            </a:endParaRPr>
          </a:p>
        </p:txBody>
      </p:sp>
      <p:cxnSp>
        <p:nvCxnSpPr>
          <p:cNvPr id="30" name="Curved Connector 29">
            <a:extLst>
              <a:ext uri="{FF2B5EF4-FFF2-40B4-BE49-F238E27FC236}">
                <a16:creationId xmlns:a16="http://schemas.microsoft.com/office/drawing/2014/main" id="{036CD0A0-9D7A-258B-5647-761CCA7253B2}"/>
              </a:ext>
            </a:extLst>
          </p:cNvPr>
          <p:cNvCxnSpPr>
            <a:cxnSpLocks/>
            <a:stCxn id="28" idx="2"/>
          </p:cNvCxnSpPr>
          <p:nvPr/>
        </p:nvCxnSpPr>
        <p:spPr>
          <a:xfrm rot="5400000">
            <a:off x="6172715" y="2001451"/>
            <a:ext cx="486947" cy="3387"/>
          </a:xfrm>
          <a:prstGeom prst="curvedConnector3">
            <a:avLst>
              <a:gd name="adj1" fmla="val 50000"/>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05D797C4-14AE-4310-C600-BB8535228C9C}"/>
              </a:ext>
            </a:extLst>
          </p:cNvPr>
          <p:cNvCxnSpPr>
            <a:cxnSpLocks/>
            <a:stCxn id="29" idx="2"/>
            <a:endCxn id="28" idx="0"/>
          </p:cNvCxnSpPr>
          <p:nvPr/>
        </p:nvCxnSpPr>
        <p:spPr>
          <a:xfrm rot="5400000">
            <a:off x="6328862" y="1471587"/>
            <a:ext cx="178040" cy="1"/>
          </a:xfrm>
          <a:prstGeom prst="curvedConnector3">
            <a:avLst>
              <a:gd name="adj1" fmla="val 50000"/>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05E74F26-C5C0-DEB1-451D-1EC5C8341E23}"/>
              </a:ext>
            </a:extLst>
          </p:cNvPr>
          <p:cNvGrpSpPr/>
          <p:nvPr/>
        </p:nvGrpSpPr>
        <p:grpSpPr>
          <a:xfrm>
            <a:off x="7494556" y="701323"/>
            <a:ext cx="1384431" cy="1016534"/>
            <a:chOff x="6053458" y="1801327"/>
            <a:chExt cx="1384431" cy="1016534"/>
          </a:xfrm>
        </p:grpSpPr>
        <p:pic>
          <p:nvPicPr>
            <p:cNvPr id="33" name="Picture 2" descr="Word frequency in titles of all articles with Frequency &gt;= 10 Figure 2... |  Download Scientific Diagram">
              <a:extLst>
                <a:ext uri="{FF2B5EF4-FFF2-40B4-BE49-F238E27FC236}">
                  <a16:creationId xmlns:a16="http://schemas.microsoft.com/office/drawing/2014/main" id="{C6B5EA87-B295-475E-7BB9-E94DEED31E4A}"/>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500656" y="1979281"/>
              <a:ext cx="772768" cy="74657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4EB2CC3-EF52-28E1-CCC5-3BC20341B930}"/>
                </a:ext>
              </a:extLst>
            </p:cNvPr>
            <p:cNvSpPr txBox="1"/>
            <p:nvPr/>
          </p:nvSpPr>
          <p:spPr>
            <a:xfrm>
              <a:off x="6053458" y="1934927"/>
              <a:ext cx="512696" cy="882934"/>
            </a:xfrm>
            <a:prstGeom prst="rect">
              <a:avLst/>
            </a:prstGeom>
            <a:noFill/>
          </p:spPr>
          <p:txBody>
            <a:bodyPr wrap="square">
              <a:spAutoFit/>
            </a:bodyPr>
            <a:lstStyle/>
            <a:p>
              <a:pPr algn="r">
                <a:lnSpc>
                  <a:spcPct val="150000"/>
                </a:lnSpc>
              </a:pPr>
              <a:r>
                <a:rPr lang="en-US" sz="700" dirty="0">
                  <a:latin typeface="Consolas" panose="020B0609020204030204" pitchFamily="49" charset="0"/>
                  <a:cs typeface="Consolas" panose="020B0609020204030204" pitchFamily="49" charset="0"/>
                </a:rPr>
                <a:t>mat</a:t>
              </a:r>
            </a:p>
            <a:p>
              <a:pPr algn="r">
                <a:lnSpc>
                  <a:spcPct val="150000"/>
                </a:lnSpc>
              </a:pPr>
              <a:r>
                <a:rPr lang="en-US" sz="700" dirty="0">
                  <a:latin typeface="Consolas" panose="020B0609020204030204" pitchFamily="49" charset="0"/>
                  <a:cs typeface="Consolas" panose="020B0609020204030204" pitchFamily="49" charset="0"/>
                </a:rPr>
                <a:t>table</a:t>
              </a:r>
            </a:p>
            <a:p>
              <a:pPr algn="r">
                <a:lnSpc>
                  <a:spcPct val="150000"/>
                </a:lnSpc>
              </a:pPr>
              <a:r>
                <a:rPr lang="en-US" sz="700" dirty="0">
                  <a:latin typeface="Consolas" panose="020B0609020204030204" pitchFamily="49" charset="0"/>
                  <a:cs typeface="Consolas" panose="020B0609020204030204" pitchFamily="49" charset="0"/>
                </a:rPr>
                <a:t>bed</a:t>
              </a:r>
            </a:p>
            <a:p>
              <a:pPr algn="r">
                <a:lnSpc>
                  <a:spcPct val="150000"/>
                </a:lnSpc>
              </a:pPr>
              <a:r>
                <a:rPr lang="en-US" sz="700" dirty="0">
                  <a:latin typeface="Consolas" panose="020B0609020204030204" pitchFamily="49" charset="0"/>
                  <a:cs typeface="Consolas" panose="020B0609020204030204" pitchFamily="49" charset="0"/>
                </a:rPr>
                <a:t>desk</a:t>
              </a:r>
            </a:p>
            <a:p>
              <a:pPr algn="r">
                <a:lnSpc>
                  <a:spcPct val="150000"/>
                </a:lnSpc>
              </a:pPr>
              <a:r>
                <a:rPr lang="en-US" sz="700" dirty="0">
                  <a:latin typeface="Consolas" panose="020B0609020204030204" pitchFamily="49" charset="0"/>
                  <a:cs typeface="Consolas" panose="020B0609020204030204" pitchFamily="49" charset="0"/>
                </a:rPr>
                <a:t>chair</a:t>
              </a:r>
            </a:p>
          </p:txBody>
        </p:sp>
        <p:sp>
          <p:nvSpPr>
            <p:cNvPr id="35" name="TextBox 34">
              <a:extLst>
                <a:ext uri="{FF2B5EF4-FFF2-40B4-BE49-F238E27FC236}">
                  <a16:creationId xmlns:a16="http://schemas.microsoft.com/office/drawing/2014/main" id="{B7383092-C328-9DA0-6EEA-3A86AC7DCF1E}"/>
                </a:ext>
              </a:extLst>
            </p:cNvPr>
            <p:cNvSpPr txBox="1"/>
            <p:nvPr/>
          </p:nvSpPr>
          <p:spPr>
            <a:xfrm>
              <a:off x="6579003" y="1801327"/>
              <a:ext cx="858886" cy="246221"/>
            </a:xfrm>
            <a:prstGeom prst="rect">
              <a:avLst/>
            </a:prstGeom>
            <a:noFill/>
          </p:spPr>
          <p:txBody>
            <a:bodyPr wrap="square">
              <a:spAutoFit/>
            </a:bodyPr>
            <a:lstStyle/>
            <a:p>
              <a:r>
                <a:rPr lang="en-US" sz="1000" dirty="0">
                  <a:latin typeface="Corbel" panose="020B0503020204020204" pitchFamily="34" charset="0"/>
                </a:rPr>
                <a:t>Prob</a:t>
              </a:r>
            </a:p>
          </p:txBody>
        </p:sp>
      </p:grpSp>
      <p:sp>
        <p:nvSpPr>
          <p:cNvPr id="36" name="Rounded Rectangle 35">
            <a:extLst>
              <a:ext uri="{FF2B5EF4-FFF2-40B4-BE49-F238E27FC236}">
                <a16:creationId xmlns:a16="http://schemas.microsoft.com/office/drawing/2014/main" id="{79294580-A74C-AA53-18E0-3CB2F4DDDD39}"/>
              </a:ext>
            </a:extLst>
          </p:cNvPr>
          <p:cNvSpPr/>
          <p:nvPr/>
        </p:nvSpPr>
        <p:spPr>
          <a:xfrm>
            <a:off x="5917389" y="1979755"/>
            <a:ext cx="1002860" cy="172217"/>
          </a:xfrm>
          <a:prstGeom prst="roundRect">
            <a:avLst>
              <a:gd name="adj" fmla="val 10598"/>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orbel" panose="020B0503020204020204" pitchFamily="34" charset="0"/>
              </a:rPr>
              <a:t>Add &amp; Norm</a:t>
            </a:r>
          </a:p>
        </p:txBody>
      </p:sp>
    </p:spTree>
    <p:extLst>
      <p:ext uri="{BB962C8B-B14F-4D97-AF65-F5344CB8AC3E}">
        <p14:creationId xmlns:p14="http://schemas.microsoft.com/office/powerpoint/2010/main" val="1665568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43D0-0A2D-A94C-A485-B1E9B2D8A8E7}"/>
              </a:ext>
            </a:extLst>
          </p:cNvPr>
          <p:cNvSpPr>
            <a:spLocks noGrp="1"/>
          </p:cNvSpPr>
          <p:nvPr>
            <p:ph type="title"/>
          </p:nvPr>
        </p:nvSpPr>
        <p:spPr>
          <a:xfrm>
            <a:off x="102742" y="107119"/>
            <a:ext cx="9041257" cy="857542"/>
          </a:xfrm>
        </p:spPr>
        <p:txBody>
          <a:bodyPr>
            <a:normAutofit fontScale="90000"/>
          </a:bodyPr>
          <a:lstStyle/>
          <a:p>
            <a:r>
              <a:rPr lang="en-US" dirty="0"/>
              <a:t>Vanishing/Exploding Gradient Problem: Intuition</a:t>
            </a:r>
          </a:p>
        </p:txBody>
      </p:sp>
      <p:sp>
        <p:nvSpPr>
          <p:cNvPr id="3" name="Content Placeholder 2">
            <a:extLst>
              <a:ext uri="{FF2B5EF4-FFF2-40B4-BE49-F238E27FC236}">
                <a16:creationId xmlns:a16="http://schemas.microsoft.com/office/drawing/2014/main" id="{7AF4BFFA-87CD-DFE7-A4BA-A3B772E78507}"/>
              </a:ext>
            </a:extLst>
          </p:cNvPr>
          <p:cNvSpPr>
            <a:spLocks noGrp="1"/>
          </p:cNvSpPr>
          <p:nvPr>
            <p:ph type="body" sz="quarter" idx="16"/>
          </p:nvPr>
        </p:nvSpPr>
        <p:spPr/>
        <p:txBody>
          <a:bodyPr/>
          <a:lstStyle/>
          <a:p>
            <a:r>
              <a:rPr lang="en-US" dirty="0">
                <a:latin typeface="Corbel" panose="020B0503020204020204" pitchFamily="34" charset="0"/>
              </a:rPr>
              <a:t>Backpropagated errors multiply at each layer, resulting in </a:t>
            </a:r>
            <a:br>
              <a:rPr lang="en-US" dirty="0">
                <a:latin typeface="Corbel" panose="020B0503020204020204" pitchFamily="34" charset="0"/>
              </a:rPr>
            </a:br>
            <a:endParaRPr lang="en-US" dirty="0">
              <a:solidFill>
                <a:srgbClr val="000000"/>
              </a:solidFill>
              <a:latin typeface="Corbel" panose="020B0503020204020204" pitchFamily="34" charset="0"/>
            </a:endParaRPr>
          </a:p>
        </p:txBody>
      </p:sp>
      <p:pic>
        <p:nvPicPr>
          <p:cNvPr id="4" name="object 4">
            <a:extLst>
              <a:ext uri="{FF2B5EF4-FFF2-40B4-BE49-F238E27FC236}">
                <a16:creationId xmlns:a16="http://schemas.microsoft.com/office/drawing/2014/main" id="{71BE1286-716B-804E-8E30-D41E88B56AED}"/>
              </a:ext>
            </a:extLst>
          </p:cNvPr>
          <p:cNvPicPr/>
          <p:nvPr/>
        </p:nvPicPr>
        <p:blipFill>
          <a:blip r:embed="rId2" cstate="print"/>
          <a:stretch>
            <a:fillRect/>
          </a:stretch>
        </p:blipFill>
        <p:spPr>
          <a:xfrm>
            <a:off x="1832821" y="2216295"/>
            <a:ext cx="5397334" cy="1361164"/>
          </a:xfrm>
          <a:prstGeom prst="rect">
            <a:avLst/>
          </a:prstGeom>
        </p:spPr>
      </p:pic>
      <p:sp>
        <p:nvSpPr>
          <p:cNvPr id="8" name="object 5">
            <a:extLst>
              <a:ext uri="{FF2B5EF4-FFF2-40B4-BE49-F238E27FC236}">
                <a16:creationId xmlns:a16="http://schemas.microsoft.com/office/drawing/2014/main" id="{BB2E3EB5-4A20-CC93-E647-F02A6097603E}"/>
              </a:ext>
            </a:extLst>
          </p:cNvPr>
          <p:cNvSpPr txBox="1"/>
          <p:nvPr/>
        </p:nvSpPr>
        <p:spPr>
          <a:xfrm>
            <a:off x="3265487" y="4894212"/>
            <a:ext cx="2613025" cy="228268"/>
          </a:xfrm>
          <a:prstGeom prst="rect">
            <a:avLst/>
          </a:prstGeom>
        </p:spPr>
        <p:txBody>
          <a:bodyPr vert="horz" wrap="square" lIns="0" tIns="12700" rIns="0" bIns="0" rtlCol="0">
            <a:spAutoFit/>
          </a:bodyPr>
          <a:lstStyle/>
          <a:p>
            <a:pPr marL="12700" algn="ctr">
              <a:lnSpc>
                <a:spcPct val="100000"/>
              </a:lnSpc>
              <a:spcBef>
                <a:spcPts val="100"/>
              </a:spcBef>
            </a:pPr>
            <a:r>
              <a:rPr dirty="0">
                <a:solidFill>
                  <a:schemeClr val="bg1">
                    <a:lumMod val="50000"/>
                  </a:schemeClr>
                </a:solidFill>
                <a:latin typeface="Calibri"/>
                <a:cs typeface="Calibri"/>
              </a:rPr>
              <a:t>Figure</a:t>
            </a:r>
            <a:r>
              <a:rPr spc="-55" dirty="0">
                <a:solidFill>
                  <a:schemeClr val="bg1">
                    <a:lumMod val="50000"/>
                  </a:schemeClr>
                </a:solidFill>
                <a:latin typeface="Calibri"/>
                <a:cs typeface="Calibri"/>
              </a:rPr>
              <a:t> </a:t>
            </a:r>
            <a:r>
              <a:rPr dirty="0">
                <a:solidFill>
                  <a:schemeClr val="bg1">
                    <a:lumMod val="50000"/>
                  </a:schemeClr>
                </a:solidFill>
                <a:latin typeface="Calibri"/>
                <a:cs typeface="Calibri"/>
              </a:rPr>
              <a:t>from</a:t>
            </a:r>
            <a:r>
              <a:rPr spc="-65" dirty="0">
                <a:solidFill>
                  <a:schemeClr val="bg1">
                    <a:lumMod val="50000"/>
                  </a:schemeClr>
                </a:solidFill>
                <a:latin typeface="Calibri"/>
                <a:cs typeface="Calibri"/>
              </a:rPr>
              <a:t> </a:t>
            </a:r>
            <a:r>
              <a:rPr dirty="0">
                <a:solidFill>
                  <a:schemeClr val="bg1">
                    <a:lumMod val="50000"/>
                  </a:schemeClr>
                </a:solidFill>
                <a:latin typeface="Calibri"/>
                <a:cs typeface="Calibri"/>
              </a:rPr>
              <a:t>Graham</a:t>
            </a:r>
            <a:r>
              <a:rPr spc="-65" dirty="0">
                <a:solidFill>
                  <a:schemeClr val="bg1">
                    <a:lumMod val="50000"/>
                  </a:schemeClr>
                </a:solidFill>
                <a:latin typeface="Calibri"/>
                <a:cs typeface="Calibri"/>
              </a:rPr>
              <a:t> </a:t>
            </a:r>
            <a:r>
              <a:rPr spc="-10" dirty="0">
                <a:solidFill>
                  <a:schemeClr val="bg1">
                    <a:lumMod val="50000"/>
                  </a:schemeClr>
                </a:solidFill>
                <a:latin typeface="Calibri"/>
                <a:cs typeface="Calibri"/>
              </a:rPr>
              <a:t>Neubig</a:t>
            </a:r>
            <a:endParaRPr dirty="0">
              <a:solidFill>
                <a:schemeClr val="bg1">
                  <a:lumMod val="50000"/>
                </a:schemeClr>
              </a:solidFill>
              <a:latin typeface="Calibri"/>
              <a:cs typeface="Calibri"/>
            </a:endParaRPr>
          </a:p>
        </p:txBody>
      </p:sp>
    </p:spTree>
    <p:extLst>
      <p:ext uri="{BB962C8B-B14F-4D97-AF65-F5344CB8AC3E}">
        <p14:creationId xmlns:p14="http://schemas.microsoft.com/office/powerpoint/2010/main" val="4254950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F4BFFA-87CD-DFE7-A4BA-A3B772E78507}"/>
              </a:ext>
            </a:extLst>
          </p:cNvPr>
          <p:cNvSpPr>
            <a:spLocks noGrp="1"/>
          </p:cNvSpPr>
          <p:nvPr>
            <p:ph type="body" sz="quarter" idx="16"/>
          </p:nvPr>
        </p:nvSpPr>
        <p:spPr/>
        <p:txBody>
          <a:bodyPr/>
          <a:lstStyle/>
          <a:p>
            <a:r>
              <a:rPr lang="en-US" dirty="0">
                <a:latin typeface="Corbel" panose="020B0503020204020204" pitchFamily="34" charset="0"/>
              </a:rPr>
              <a:t>Backpropagated errors multiply at each layer, resulting in </a:t>
            </a:r>
            <a:br>
              <a:rPr lang="en-US" dirty="0">
                <a:latin typeface="Corbel" panose="020B0503020204020204" pitchFamily="34" charset="0"/>
              </a:rPr>
            </a:br>
            <a:r>
              <a:rPr lang="en-US" dirty="0">
                <a:latin typeface="Corbel" panose="020B0503020204020204" pitchFamily="34" charset="0"/>
              </a:rPr>
              <a:t>exponential decay (if derivative is small) </a:t>
            </a:r>
            <a:br>
              <a:rPr lang="en-US" dirty="0">
                <a:latin typeface="Corbel" panose="020B0503020204020204" pitchFamily="34" charset="0"/>
              </a:rPr>
            </a:br>
            <a:r>
              <a:rPr lang="en-US" dirty="0">
                <a:latin typeface="Corbel" panose="020B0503020204020204" pitchFamily="34" charset="0"/>
              </a:rPr>
              <a:t>or growth (if derivative is large).</a:t>
            </a:r>
          </a:p>
          <a:p>
            <a:r>
              <a:rPr lang="en-US" dirty="0">
                <a:solidFill>
                  <a:srgbClr val="000000"/>
                </a:solidFill>
                <a:latin typeface="Corbel" panose="020B0503020204020204" pitchFamily="34" charset="0"/>
              </a:rPr>
              <a:t>Makes it very difficult train deep </a:t>
            </a:r>
            <a:br>
              <a:rPr lang="en-US" dirty="0">
                <a:solidFill>
                  <a:srgbClr val="000000"/>
                </a:solidFill>
                <a:latin typeface="Corbel" panose="020B0503020204020204" pitchFamily="34" charset="0"/>
              </a:rPr>
            </a:br>
            <a:r>
              <a:rPr lang="en-US" dirty="0">
                <a:solidFill>
                  <a:srgbClr val="000000"/>
                </a:solidFill>
                <a:latin typeface="Corbel" panose="020B0503020204020204" pitchFamily="34" charset="0"/>
              </a:rPr>
              <a:t>networks, or simple recurrent </a:t>
            </a:r>
            <a:br>
              <a:rPr lang="en-US" dirty="0">
                <a:solidFill>
                  <a:srgbClr val="000000"/>
                </a:solidFill>
                <a:latin typeface="Corbel" panose="020B0503020204020204" pitchFamily="34" charset="0"/>
              </a:rPr>
            </a:br>
            <a:r>
              <a:rPr lang="en-US" dirty="0">
                <a:solidFill>
                  <a:srgbClr val="000000"/>
                </a:solidFill>
                <a:latin typeface="Corbel" panose="020B0503020204020204" pitchFamily="34" charset="0"/>
              </a:rPr>
              <a:t>networks over many time steps.</a:t>
            </a:r>
          </a:p>
          <a:p>
            <a:endParaRPr lang="en-US" dirty="0">
              <a:solidFill>
                <a:srgbClr val="000000"/>
              </a:solidFill>
              <a:latin typeface="Corbel" panose="020B0503020204020204" pitchFamily="34" charset="0"/>
            </a:endParaRPr>
          </a:p>
        </p:txBody>
      </p:sp>
      <p:sp>
        <p:nvSpPr>
          <p:cNvPr id="5" name="TextBox 4">
            <a:extLst>
              <a:ext uri="{FF2B5EF4-FFF2-40B4-BE49-F238E27FC236}">
                <a16:creationId xmlns:a16="http://schemas.microsoft.com/office/drawing/2014/main" id="{1F386875-FF65-A374-E3D7-19F5DB181982}"/>
              </a:ext>
            </a:extLst>
          </p:cNvPr>
          <p:cNvSpPr txBox="1"/>
          <p:nvPr/>
        </p:nvSpPr>
        <p:spPr>
          <a:xfrm>
            <a:off x="3838940" y="7139275"/>
            <a:ext cx="1871025" cy="400110"/>
          </a:xfrm>
          <a:prstGeom prst="rect">
            <a:avLst/>
          </a:prstGeom>
          <a:noFill/>
        </p:spPr>
        <p:txBody>
          <a:bodyPr wrap="none" rtlCol="0">
            <a:spAutoFit/>
          </a:bodyPr>
          <a:lstStyle/>
          <a:p>
            <a:r>
              <a:rPr lang="en-US" sz="2000" dirty="0">
                <a:solidFill>
                  <a:srgbClr val="0070C0"/>
                </a:solidFill>
                <a:latin typeface="Corbel" panose="020B0503020204020204" pitchFamily="34" charset="0"/>
              </a:rPr>
              <a:t>observed inputs</a:t>
            </a:r>
          </a:p>
        </p:txBody>
      </p:sp>
      <p:sp>
        <p:nvSpPr>
          <p:cNvPr id="6" name="TextBox 5">
            <a:extLst>
              <a:ext uri="{FF2B5EF4-FFF2-40B4-BE49-F238E27FC236}">
                <a16:creationId xmlns:a16="http://schemas.microsoft.com/office/drawing/2014/main" id="{1EBE392D-2D8A-3137-093C-5132708D40D5}"/>
              </a:ext>
            </a:extLst>
          </p:cNvPr>
          <p:cNvSpPr txBox="1"/>
          <p:nvPr/>
        </p:nvSpPr>
        <p:spPr>
          <a:xfrm>
            <a:off x="7778815" y="-36467"/>
            <a:ext cx="1436611" cy="523220"/>
          </a:xfrm>
          <a:prstGeom prst="rect">
            <a:avLst/>
          </a:prstGeom>
          <a:noFill/>
        </p:spPr>
        <p:txBody>
          <a:bodyPr wrap="none" rtlCol="0">
            <a:spAutoFit/>
          </a:bodyPr>
          <a:lstStyle/>
          <a:p>
            <a:pPr algn="ctr"/>
            <a:r>
              <a:rPr lang="en-US" dirty="0">
                <a:solidFill>
                  <a:srgbClr val="0070C0"/>
                </a:solidFill>
                <a:latin typeface="Corbel" panose="020B0503020204020204" pitchFamily="34" charset="0"/>
              </a:rPr>
              <a:t>backpropagated </a:t>
            </a:r>
            <a:br>
              <a:rPr lang="en-US" dirty="0">
                <a:solidFill>
                  <a:srgbClr val="0070C0"/>
                </a:solidFill>
                <a:latin typeface="Corbel" panose="020B0503020204020204" pitchFamily="34" charset="0"/>
              </a:rPr>
            </a:br>
            <a:r>
              <a:rPr lang="en-US" dirty="0">
                <a:solidFill>
                  <a:srgbClr val="0070C0"/>
                </a:solidFill>
                <a:latin typeface="Corbel" panose="020B0503020204020204" pitchFamily="34" charset="0"/>
              </a:rPr>
              <a:t>feedback</a:t>
            </a:r>
          </a:p>
        </p:txBody>
      </p:sp>
      <p:cxnSp>
        <p:nvCxnSpPr>
          <p:cNvPr id="7" name="Straight Arrow Connector 6">
            <a:extLst>
              <a:ext uri="{FF2B5EF4-FFF2-40B4-BE49-F238E27FC236}">
                <a16:creationId xmlns:a16="http://schemas.microsoft.com/office/drawing/2014/main" id="{0E6D063F-0DCE-5E16-911A-0E942AE5045A}"/>
              </a:ext>
            </a:extLst>
          </p:cNvPr>
          <p:cNvCxnSpPr>
            <a:cxnSpLocks/>
          </p:cNvCxnSpPr>
          <p:nvPr/>
        </p:nvCxnSpPr>
        <p:spPr bwMode="auto">
          <a:xfrm flipH="1" flipV="1">
            <a:off x="2548376" y="6664551"/>
            <a:ext cx="4119237" cy="26633"/>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142" name="object 3">
            <a:extLst>
              <a:ext uri="{FF2B5EF4-FFF2-40B4-BE49-F238E27FC236}">
                <a16:creationId xmlns:a16="http://schemas.microsoft.com/office/drawing/2014/main" id="{DEEEA42D-C09B-ADE0-77AB-40EE7E76CA54}"/>
              </a:ext>
            </a:extLst>
          </p:cNvPr>
          <p:cNvSpPr txBox="1"/>
          <p:nvPr/>
        </p:nvSpPr>
        <p:spPr>
          <a:xfrm>
            <a:off x="5895421" y="4492486"/>
            <a:ext cx="373693" cy="471283"/>
          </a:xfrm>
          <a:prstGeom prst="rect">
            <a:avLst/>
          </a:prstGeom>
        </p:spPr>
        <p:txBody>
          <a:bodyPr vert="horz" wrap="square" lIns="0" tIns="9525" rIns="0" bIns="0" rtlCol="0">
            <a:spAutoFit/>
          </a:bodyPr>
          <a:lstStyle/>
          <a:p>
            <a:pPr marL="9525">
              <a:spcBef>
                <a:spcPts val="75"/>
              </a:spcBef>
              <a:tabLst>
                <a:tab pos="584359" algn="l"/>
              </a:tabLst>
            </a:pPr>
            <a:r>
              <a:rPr sz="1500" spc="4" dirty="0">
                <a:latin typeface="Corbel" panose="020B0503020204020204" pitchFamily="34" charset="0"/>
                <a:cs typeface="Calibri"/>
              </a:rPr>
              <a:t>t</a:t>
            </a:r>
            <a:r>
              <a:rPr sz="1500" spc="-4" dirty="0">
                <a:latin typeface="Corbel" panose="020B0503020204020204" pitchFamily="34" charset="0"/>
                <a:cs typeface="Calibri"/>
              </a:rPr>
              <a:t>h</a:t>
            </a:r>
            <a:r>
              <a:rPr sz="1500" dirty="0">
                <a:latin typeface="Corbel" panose="020B0503020204020204" pitchFamily="34" charset="0"/>
                <a:cs typeface="Calibri"/>
              </a:rPr>
              <a:t>e	</a:t>
            </a:r>
          </a:p>
        </p:txBody>
      </p:sp>
      <p:sp>
        <p:nvSpPr>
          <p:cNvPr id="143" name="object 4">
            <a:extLst>
              <a:ext uri="{FF2B5EF4-FFF2-40B4-BE49-F238E27FC236}">
                <a16:creationId xmlns:a16="http://schemas.microsoft.com/office/drawing/2014/main" id="{C75FF376-825B-E1E3-BF13-A5C80618A438}"/>
              </a:ext>
            </a:extLst>
          </p:cNvPr>
          <p:cNvSpPr txBox="1"/>
          <p:nvPr/>
        </p:nvSpPr>
        <p:spPr>
          <a:xfrm>
            <a:off x="7268091" y="4492487"/>
            <a:ext cx="568124" cy="240450"/>
          </a:xfrm>
          <a:prstGeom prst="rect">
            <a:avLst/>
          </a:prstGeom>
        </p:spPr>
        <p:txBody>
          <a:bodyPr vert="horz" wrap="square" lIns="0" tIns="9525" rIns="0" bIns="0" rtlCol="0">
            <a:spAutoFit/>
          </a:bodyPr>
          <a:lstStyle/>
          <a:p>
            <a:pPr marL="9525">
              <a:spcBef>
                <a:spcPts val="75"/>
              </a:spcBef>
            </a:pPr>
            <a:r>
              <a:rPr lang="en-US" sz="1500" spc="-8" dirty="0">
                <a:latin typeface="Corbel" panose="020B0503020204020204" pitchFamily="34" charset="0"/>
                <a:cs typeface="Calibri"/>
              </a:rPr>
              <a:t>    sat</a:t>
            </a:r>
            <a:endParaRPr sz="1500" dirty="0">
              <a:latin typeface="Corbel" panose="020B0503020204020204" pitchFamily="34" charset="0"/>
              <a:cs typeface="Calibri"/>
            </a:endParaRPr>
          </a:p>
        </p:txBody>
      </p:sp>
      <p:sp>
        <p:nvSpPr>
          <p:cNvPr id="144" name="object 5">
            <a:extLst>
              <a:ext uri="{FF2B5EF4-FFF2-40B4-BE49-F238E27FC236}">
                <a16:creationId xmlns:a16="http://schemas.microsoft.com/office/drawing/2014/main" id="{BA47695E-E321-70A4-53E6-8E085B738A83}"/>
              </a:ext>
            </a:extLst>
          </p:cNvPr>
          <p:cNvSpPr txBox="1"/>
          <p:nvPr/>
        </p:nvSpPr>
        <p:spPr>
          <a:xfrm>
            <a:off x="8156932" y="4492486"/>
            <a:ext cx="480040" cy="240450"/>
          </a:xfrm>
          <a:prstGeom prst="rect">
            <a:avLst/>
          </a:prstGeom>
        </p:spPr>
        <p:txBody>
          <a:bodyPr vert="horz" wrap="square" lIns="0" tIns="9525" rIns="0" bIns="0" rtlCol="0">
            <a:spAutoFit/>
          </a:bodyPr>
          <a:lstStyle/>
          <a:p>
            <a:pPr marL="9525">
              <a:spcBef>
                <a:spcPts val="75"/>
              </a:spcBef>
            </a:pPr>
            <a:r>
              <a:rPr lang="en-US" sz="1500" spc="4" dirty="0">
                <a:latin typeface="Corbel" panose="020B0503020204020204" pitchFamily="34" charset="0"/>
                <a:cs typeface="Calibri"/>
              </a:rPr>
              <a:t> on</a:t>
            </a:r>
            <a:endParaRPr sz="1500" dirty="0">
              <a:latin typeface="Corbel" panose="020B0503020204020204" pitchFamily="34" charset="0"/>
              <a:cs typeface="Calibri"/>
            </a:endParaRPr>
          </a:p>
        </p:txBody>
      </p:sp>
      <p:pic>
        <p:nvPicPr>
          <p:cNvPr id="145" name="object 8">
            <a:extLst>
              <a:ext uri="{FF2B5EF4-FFF2-40B4-BE49-F238E27FC236}">
                <a16:creationId xmlns:a16="http://schemas.microsoft.com/office/drawing/2014/main" id="{47728D35-1E03-7579-DD5E-33F4288D340C}"/>
              </a:ext>
            </a:extLst>
          </p:cNvPr>
          <p:cNvPicPr/>
          <p:nvPr/>
        </p:nvPicPr>
        <p:blipFill>
          <a:blip r:embed="rId2" cstate="print"/>
          <a:stretch>
            <a:fillRect/>
          </a:stretch>
        </p:blipFill>
        <p:spPr>
          <a:xfrm>
            <a:off x="5911189" y="4745816"/>
            <a:ext cx="313112" cy="237815"/>
          </a:xfrm>
          <a:prstGeom prst="rect">
            <a:avLst/>
          </a:prstGeom>
        </p:spPr>
      </p:pic>
      <p:pic>
        <p:nvPicPr>
          <p:cNvPr id="146" name="object 9">
            <a:extLst>
              <a:ext uri="{FF2B5EF4-FFF2-40B4-BE49-F238E27FC236}">
                <a16:creationId xmlns:a16="http://schemas.microsoft.com/office/drawing/2014/main" id="{B0E97A11-C21E-8214-8EC2-5DB447461F8E}"/>
              </a:ext>
            </a:extLst>
          </p:cNvPr>
          <p:cNvPicPr/>
          <p:nvPr/>
        </p:nvPicPr>
        <p:blipFill>
          <a:blip r:embed="rId3" cstate="print"/>
          <a:stretch>
            <a:fillRect/>
          </a:stretch>
        </p:blipFill>
        <p:spPr>
          <a:xfrm>
            <a:off x="8194064" y="4745816"/>
            <a:ext cx="301466" cy="237815"/>
          </a:xfrm>
          <a:prstGeom prst="rect">
            <a:avLst/>
          </a:prstGeom>
        </p:spPr>
      </p:pic>
      <p:pic>
        <p:nvPicPr>
          <p:cNvPr id="147" name="object 10">
            <a:extLst>
              <a:ext uri="{FF2B5EF4-FFF2-40B4-BE49-F238E27FC236}">
                <a16:creationId xmlns:a16="http://schemas.microsoft.com/office/drawing/2014/main" id="{632913E1-7AEE-3095-0DA3-BFB416640321}"/>
              </a:ext>
            </a:extLst>
          </p:cNvPr>
          <p:cNvPicPr/>
          <p:nvPr/>
        </p:nvPicPr>
        <p:blipFill>
          <a:blip r:embed="rId4" cstate="print"/>
          <a:stretch>
            <a:fillRect/>
          </a:stretch>
        </p:blipFill>
        <p:spPr>
          <a:xfrm>
            <a:off x="7424227" y="4745816"/>
            <a:ext cx="312646" cy="237815"/>
          </a:xfrm>
          <a:prstGeom prst="rect">
            <a:avLst/>
          </a:prstGeom>
        </p:spPr>
      </p:pic>
      <p:pic>
        <p:nvPicPr>
          <p:cNvPr id="148" name="object 11">
            <a:extLst>
              <a:ext uri="{FF2B5EF4-FFF2-40B4-BE49-F238E27FC236}">
                <a16:creationId xmlns:a16="http://schemas.microsoft.com/office/drawing/2014/main" id="{DEFCD00A-5C1A-3FD8-72AC-B08983C3B272}"/>
              </a:ext>
            </a:extLst>
          </p:cNvPr>
          <p:cNvPicPr/>
          <p:nvPr/>
        </p:nvPicPr>
        <p:blipFill>
          <a:blip r:embed="rId5" cstate="print"/>
          <a:stretch>
            <a:fillRect/>
          </a:stretch>
        </p:blipFill>
        <p:spPr>
          <a:xfrm>
            <a:off x="6642013" y="4745816"/>
            <a:ext cx="331895" cy="237815"/>
          </a:xfrm>
          <a:prstGeom prst="rect">
            <a:avLst/>
          </a:prstGeom>
        </p:spPr>
      </p:pic>
      <p:pic>
        <p:nvPicPr>
          <p:cNvPr id="181" name="object 45">
            <a:extLst>
              <a:ext uri="{FF2B5EF4-FFF2-40B4-BE49-F238E27FC236}">
                <a16:creationId xmlns:a16="http://schemas.microsoft.com/office/drawing/2014/main" id="{77EF60F1-5C90-4522-F94E-DB72DB3E9FCB}"/>
              </a:ext>
            </a:extLst>
          </p:cNvPr>
          <p:cNvPicPr/>
          <p:nvPr/>
        </p:nvPicPr>
        <p:blipFill>
          <a:blip r:embed="rId6" cstate="print"/>
          <a:stretch>
            <a:fillRect/>
          </a:stretch>
        </p:blipFill>
        <p:spPr>
          <a:xfrm>
            <a:off x="6433170" y="3746019"/>
            <a:ext cx="238402" cy="154740"/>
          </a:xfrm>
          <a:prstGeom prst="rect">
            <a:avLst/>
          </a:prstGeom>
        </p:spPr>
      </p:pic>
      <p:grpSp>
        <p:nvGrpSpPr>
          <p:cNvPr id="182" name="Group 181">
            <a:extLst>
              <a:ext uri="{FF2B5EF4-FFF2-40B4-BE49-F238E27FC236}">
                <a16:creationId xmlns:a16="http://schemas.microsoft.com/office/drawing/2014/main" id="{704EA7DA-E0C5-B0D7-9738-8BBF45A8EC5D}"/>
              </a:ext>
            </a:extLst>
          </p:cNvPr>
          <p:cNvGrpSpPr/>
          <p:nvPr/>
        </p:nvGrpSpPr>
        <p:grpSpPr>
          <a:xfrm>
            <a:off x="6695875" y="3515499"/>
            <a:ext cx="259615" cy="711087"/>
            <a:chOff x="5882275" y="3543616"/>
            <a:chExt cx="259615" cy="711087"/>
          </a:xfrm>
        </p:grpSpPr>
        <p:pic>
          <p:nvPicPr>
            <p:cNvPr id="183" name="object 46">
              <a:extLst>
                <a:ext uri="{FF2B5EF4-FFF2-40B4-BE49-F238E27FC236}">
                  <a16:creationId xmlns:a16="http://schemas.microsoft.com/office/drawing/2014/main" id="{3D853DE4-9771-5C22-8FE7-8BA503B75F91}"/>
                </a:ext>
              </a:extLst>
            </p:cNvPr>
            <p:cNvPicPr/>
            <p:nvPr/>
          </p:nvPicPr>
          <p:blipFill>
            <a:blip r:embed="rId7" cstate="print"/>
            <a:stretch>
              <a:fillRect/>
            </a:stretch>
          </p:blipFill>
          <p:spPr>
            <a:xfrm>
              <a:off x="5957294" y="3604802"/>
              <a:ext cx="117367" cy="116808"/>
            </a:xfrm>
            <a:prstGeom prst="rect">
              <a:avLst/>
            </a:prstGeom>
          </p:spPr>
        </p:pic>
        <p:pic>
          <p:nvPicPr>
            <p:cNvPr id="184" name="object 47">
              <a:extLst>
                <a:ext uri="{FF2B5EF4-FFF2-40B4-BE49-F238E27FC236}">
                  <a16:creationId xmlns:a16="http://schemas.microsoft.com/office/drawing/2014/main" id="{A3DE6F0A-FE07-FAD5-DAF1-0BB3C2B590F0}"/>
                </a:ext>
              </a:extLst>
            </p:cNvPr>
            <p:cNvPicPr/>
            <p:nvPr/>
          </p:nvPicPr>
          <p:blipFill>
            <a:blip r:embed="rId8" cstate="print"/>
            <a:stretch>
              <a:fillRect/>
            </a:stretch>
          </p:blipFill>
          <p:spPr>
            <a:xfrm>
              <a:off x="5957294" y="3758780"/>
              <a:ext cx="117367" cy="116808"/>
            </a:xfrm>
            <a:prstGeom prst="rect">
              <a:avLst/>
            </a:prstGeom>
          </p:spPr>
        </p:pic>
        <p:pic>
          <p:nvPicPr>
            <p:cNvPr id="185" name="object 48">
              <a:extLst>
                <a:ext uri="{FF2B5EF4-FFF2-40B4-BE49-F238E27FC236}">
                  <a16:creationId xmlns:a16="http://schemas.microsoft.com/office/drawing/2014/main" id="{868F9145-1B28-FA50-F5D4-58DE67065D96}"/>
                </a:ext>
              </a:extLst>
            </p:cNvPr>
            <p:cNvPicPr/>
            <p:nvPr/>
          </p:nvPicPr>
          <p:blipFill>
            <a:blip r:embed="rId7" cstate="print"/>
            <a:stretch>
              <a:fillRect/>
            </a:stretch>
          </p:blipFill>
          <p:spPr>
            <a:xfrm>
              <a:off x="5957294" y="3912758"/>
              <a:ext cx="117367" cy="116808"/>
            </a:xfrm>
            <a:prstGeom prst="rect">
              <a:avLst/>
            </a:prstGeom>
          </p:spPr>
        </p:pic>
        <p:pic>
          <p:nvPicPr>
            <p:cNvPr id="186" name="object 49">
              <a:extLst>
                <a:ext uri="{FF2B5EF4-FFF2-40B4-BE49-F238E27FC236}">
                  <a16:creationId xmlns:a16="http://schemas.microsoft.com/office/drawing/2014/main" id="{9053ACB6-5F25-FBB9-7FDD-C895A36559CD}"/>
                </a:ext>
              </a:extLst>
            </p:cNvPr>
            <p:cNvPicPr/>
            <p:nvPr/>
          </p:nvPicPr>
          <p:blipFill>
            <a:blip r:embed="rId8" cstate="print"/>
            <a:stretch>
              <a:fillRect/>
            </a:stretch>
          </p:blipFill>
          <p:spPr>
            <a:xfrm>
              <a:off x="5957294" y="4066737"/>
              <a:ext cx="117367" cy="116808"/>
            </a:xfrm>
            <a:prstGeom prst="rect">
              <a:avLst/>
            </a:prstGeom>
          </p:spPr>
        </p:pic>
        <p:sp>
          <p:nvSpPr>
            <p:cNvPr id="187" name="object 50">
              <a:extLst>
                <a:ext uri="{FF2B5EF4-FFF2-40B4-BE49-F238E27FC236}">
                  <a16:creationId xmlns:a16="http://schemas.microsoft.com/office/drawing/2014/main" id="{1F2E3236-CF8B-8849-8D78-04159FCF34E9}"/>
                </a:ext>
              </a:extLst>
            </p:cNvPr>
            <p:cNvSpPr/>
            <p:nvPr/>
          </p:nvSpPr>
          <p:spPr>
            <a:xfrm>
              <a:off x="5882275"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188" name="object 51">
            <a:extLst>
              <a:ext uri="{FF2B5EF4-FFF2-40B4-BE49-F238E27FC236}">
                <a16:creationId xmlns:a16="http://schemas.microsoft.com/office/drawing/2014/main" id="{E12DBB9D-4B75-2040-D92D-9346E142253E}"/>
              </a:ext>
            </a:extLst>
          </p:cNvPr>
          <p:cNvSpPr/>
          <p:nvPr/>
        </p:nvSpPr>
        <p:spPr>
          <a:xfrm>
            <a:off x="6786411" y="4226302"/>
            <a:ext cx="78876" cy="325582"/>
          </a:xfrm>
          <a:custGeom>
            <a:avLst/>
            <a:gdLst/>
            <a:ahLst/>
            <a:cxnLst/>
            <a:rect l="l" t="t" r="r" b="b"/>
            <a:pathLst>
              <a:path w="111125" h="438150">
                <a:moveTo>
                  <a:pt x="55327" y="37807"/>
                </a:moveTo>
                <a:lnTo>
                  <a:pt x="45802" y="54135"/>
                </a:lnTo>
                <a:lnTo>
                  <a:pt x="45802" y="438106"/>
                </a:lnTo>
                <a:lnTo>
                  <a:pt x="64852" y="438106"/>
                </a:lnTo>
                <a:lnTo>
                  <a:pt x="64852" y="54135"/>
                </a:lnTo>
                <a:lnTo>
                  <a:pt x="55327" y="37807"/>
                </a:lnTo>
                <a:close/>
              </a:path>
              <a:path w="111125" h="438150">
                <a:moveTo>
                  <a:pt x="55327" y="0"/>
                </a:moveTo>
                <a:lnTo>
                  <a:pt x="0" y="94848"/>
                </a:lnTo>
                <a:lnTo>
                  <a:pt x="1533" y="100680"/>
                </a:lnTo>
                <a:lnTo>
                  <a:pt x="10621" y="105981"/>
                </a:lnTo>
                <a:lnTo>
                  <a:pt x="16453" y="104446"/>
                </a:lnTo>
                <a:lnTo>
                  <a:pt x="45802" y="54136"/>
                </a:lnTo>
                <a:lnTo>
                  <a:pt x="45802" y="18903"/>
                </a:lnTo>
                <a:lnTo>
                  <a:pt x="66354" y="18903"/>
                </a:lnTo>
                <a:lnTo>
                  <a:pt x="55327" y="0"/>
                </a:lnTo>
                <a:close/>
              </a:path>
              <a:path w="111125" h="438150">
                <a:moveTo>
                  <a:pt x="66354" y="18903"/>
                </a:moveTo>
                <a:lnTo>
                  <a:pt x="64852" y="18903"/>
                </a:lnTo>
                <a:lnTo>
                  <a:pt x="64852" y="54136"/>
                </a:lnTo>
                <a:lnTo>
                  <a:pt x="94200" y="104447"/>
                </a:lnTo>
                <a:lnTo>
                  <a:pt x="100032" y="105981"/>
                </a:lnTo>
                <a:lnTo>
                  <a:pt x="109120" y="100680"/>
                </a:lnTo>
                <a:lnTo>
                  <a:pt x="110655" y="94847"/>
                </a:lnTo>
                <a:lnTo>
                  <a:pt x="66354" y="18903"/>
                </a:lnTo>
                <a:close/>
              </a:path>
              <a:path w="111125" h="438150">
                <a:moveTo>
                  <a:pt x="64852" y="18903"/>
                </a:moveTo>
                <a:lnTo>
                  <a:pt x="45802" y="18903"/>
                </a:lnTo>
                <a:lnTo>
                  <a:pt x="45802" y="54136"/>
                </a:lnTo>
                <a:lnTo>
                  <a:pt x="55327" y="37807"/>
                </a:lnTo>
                <a:lnTo>
                  <a:pt x="47100" y="23703"/>
                </a:lnTo>
                <a:lnTo>
                  <a:pt x="64852" y="23703"/>
                </a:lnTo>
                <a:lnTo>
                  <a:pt x="64852" y="18903"/>
                </a:lnTo>
                <a:close/>
              </a:path>
              <a:path w="111125" h="438150">
                <a:moveTo>
                  <a:pt x="64852" y="23703"/>
                </a:moveTo>
                <a:lnTo>
                  <a:pt x="63555" y="23703"/>
                </a:lnTo>
                <a:lnTo>
                  <a:pt x="55327" y="37807"/>
                </a:lnTo>
                <a:lnTo>
                  <a:pt x="64852" y="54135"/>
                </a:lnTo>
                <a:lnTo>
                  <a:pt x="64852" y="23703"/>
                </a:lnTo>
                <a:close/>
              </a:path>
              <a:path w="111125" h="438150">
                <a:moveTo>
                  <a:pt x="63555" y="23703"/>
                </a:moveTo>
                <a:lnTo>
                  <a:pt x="47100" y="23703"/>
                </a:lnTo>
                <a:lnTo>
                  <a:pt x="55327"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89" name="object 52">
            <a:extLst>
              <a:ext uri="{FF2B5EF4-FFF2-40B4-BE49-F238E27FC236}">
                <a16:creationId xmlns:a16="http://schemas.microsoft.com/office/drawing/2014/main" id="{2E9CE985-E5CE-19F5-B0BB-CF2919B58342}"/>
              </a:ext>
            </a:extLst>
          </p:cNvPr>
          <p:cNvPicPr/>
          <p:nvPr/>
        </p:nvPicPr>
        <p:blipFill>
          <a:blip r:embed="rId9" cstate="print"/>
          <a:stretch>
            <a:fillRect/>
          </a:stretch>
        </p:blipFill>
        <p:spPr>
          <a:xfrm>
            <a:off x="6842985" y="4310972"/>
            <a:ext cx="167512" cy="206700"/>
          </a:xfrm>
          <a:prstGeom prst="rect">
            <a:avLst/>
          </a:prstGeom>
        </p:spPr>
      </p:pic>
      <p:pic>
        <p:nvPicPr>
          <p:cNvPr id="190" name="object 53">
            <a:extLst>
              <a:ext uri="{FF2B5EF4-FFF2-40B4-BE49-F238E27FC236}">
                <a16:creationId xmlns:a16="http://schemas.microsoft.com/office/drawing/2014/main" id="{4D890C7A-BEA4-C54B-E153-E2DBDAB35F03}"/>
              </a:ext>
            </a:extLst>
          </p:cNvPr>
          <p:cNvPicPr/>
          <p:nvPr/>
        </p:nvPicPr>
        <p:blipFill>
          <a:blip r:embed="rId10" cstate="print"/>
          <a:stretch>
            <a:fillRect/>
          </a:stretch>
        </p:blipFill>
        <p:spPr>
          <a:xfrm>
            <a:off x="6836557" y="3297001"/>
            <a:ext cx="267866" cy="167022"/>
          </a:xfrm>
          <a:prstGeom prst="rect">
            <a:avLst/>
          </a:prstGeom>
        </p:spPr>
      </p:pic>
      <p:sp>
        <p:nvSpPr>
          <p:cNvPr id="191" name="object 54">
            <a:extLst>
              <a:ext uri="{FF2B5EF4-FFF2-40B4-BE49-F238E27FC236}">
                <a16:creationId xmlns:a16="http://schemas.microsoft.com/office/drawing/2014/main" id="{E6FD5B56-DBF1-26AA-2899-69E1A1F3CC1B}"/>
              </a:ext>
            </a:extLst>
          </p:cNvPr>
          <p:cNvSpPr/>
          <p:nvPr/>
        </p:nvSpPr>
        <p:spPr>
          <a:xfrm>
            <a:off x="6786410" y="3198211"/>
            <a:ext cx="78876" cy="317560"/>
          </a:xfrm>
          <a:custGeom>
            <a:avLst/>
            <a:gdLst/>
            <a:ahLst/>
            <a:cxnLst/>
            <a:rect l="l" t="t" r="r" b="b"/>
            <a:pathLst>
              <a:path w="111125" h="427354">
                <a:moveTo>
                  <a:pt x="55327" y="37806"/>
                </a:moveTo>
                <a:lnTo>
                  <a:pt x="45802" y="54135"/>
                </a:lnTo>
                <a:lnTo>
                  <a:pt x="45801" y="426987"/>
                </a:lnTo>
                <a:lnTo>
                  <a:pt x="64851" y="426987"/>
                </a:lnTo>
                <a:lnTo>
                  <a:pt x="64852" y="54135"/>
                </a:lnTo>
                <a:lnTo>
                  <a:pt x="55327" y="37806"/>
                </a:lnTo>
                <a:close/>
              </a:path>
              <a:path w="111125" h="427354">
                <a:moveTo>
                  <a:pt x="55327" y="0"/>
                </a:moveTo>
                <a:lnTo>
                  <a:pt x="0" y="94848"/>
                </a:lnTo>
                <a:lnTo>
                  <a:pt x="1534" y="100680"/>
                </a:lnTo>
                <a:lnTo>
                  <a:pt x="10622" y="105981"/>
                </a:lnTo>
                <a:lnTo>
                  <a:pt x="16454" y="104447"/>
                </a:lnTo>
                <a:lnTo>
                  <a:pt x="45802" y="54135"/>
                </a:lnTo>
                <a:lnTo>
                  <a:pt x="45802" y="18903"/>
                </a:lnTo>
                <a:lnTo>
                  <a:pt x="66354" y="18903"/>
                </a:lnTo>
                <a:lnTo>
                  <a:pt x="55327" y="0"/>
                </a:lnTo>
                <a:close/>
              </a:path>
              <a:path w="111125" h="427354">
                <a:moveTo>
                  <a:pt x="66354" y="18903"/>
                </a:moveTo>
                <a:lnTo>
                  <a:pt x="64852" y="18903"/>
                </a:lnTo>
                <a:lnTo>
                  <a:pt x="64852" y="54135"/>
                </a:lnTo>
                <a:lnTo>
                  <a:pt x="94200" y="104447"/>
                </a:lnTo>
                <a:lnTo>
                  <a:pt x="100032" y="105981"/>
                </a:lnTo>
                <a:lnTo>
                  <a:pt x="109120" y="100680"/>
                </a:lnTo>
                <a:lnTo>
                  <a:pt x="110655" y="94848"/>
                </a:lnTo>
                <a:lnTo>
                  <a:pt x="66354" y="18903"/>
                </a:lnTo>
                <a:close/>
              </a:path>
              <a:path w="111125" h="427354">
                <a:moveTo>
                  <a:pt x="64852" y="18903"/>
                </a:moveTo>
                <a:lnTo>
                  <a:pt x="45802" y="18903"/>
                </a:lnTo>
                <a:lnTo>
                  <a:pt x="45802" y="54135"/>
                </a:lnTo>
                <a:lnTo>
                  <a:pt x="55327" y="37806"/>
                </a:lnTo>
                <a:lnTo>
                  <a:pt x="47100" y="23703"/>
                </a:lnTo>
                <a:lnTo>
                  <a:pt x="64852" y="23703"/>
                </a:lnTo>
                <a:lnTo>
                  <a:pt x="64852" y="18903"/>
                </a:lnTo>
                <a:close/>
              </a:path>
              <a:path w="111125" h="427354">
                <a:moveTo>
                  <a:pt x="64852" y="23703"/>
                </a:moveTo>
                <a:lnTo>
                  <a:pt x="63554" y="23703"/>
                </a:lnTo>
                <a:lnTo>
                  <a:pt x="55327" y="37806"/>
                </a:lnTo>
                <a:lnTo>
                  <a:pt x="64852" y="54135"/>
                </a:lnTo>
                <a:lnTo>
                  <a:pt x="64852" y="23703"/>
                </a:lnTo>
                <a:close/>
              </a:path>
              <a:path w="111125" h="427354">
                <a:moveTo>
                  <a:pt x="63554" y="23703"/>
                </a:moveTo>
                <a:lnTo>
                  <a:pt x="47100" y="23703"/>
                </a:lnTo>
                <a:lnTo>
                  <a:pt x="55327" y="37806"/>
                </a:lnTo>
                <a:lnTo>
                  <a:pt x="63554"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sp>
        <p:nvSpPr>
          <p:cNvPr id="192" name="object 59">
            <a:extLst>
              <a:ext uri="{FF2B5EF4-FFF2-40B4-BE49-F238E27FC236}">
                <a16:creationId xmlns:a16="http://schemas.microsoft.com/office/drawing/2014/main" id="{0FA432F5-F2F2-B9A4-8460-5D8AFC23F7C5}"/>
              </a:ext>
            </a:extLst>
          </p:cNvPr>
          <p:cNvSpPr/>
          <p:nvPr/>
        </p:nvSpPr>
        <p:spPr>
          <a:xfrm>
            <a:off x="6199541" y="2758484"/>
            <a:ext cx="496694" cy="82575"/>
          </a:xfrm>
          <a:custGeom>
            <a:avLst/>
            <a:gdLst/>
            <a:ahLst/>
            <a:cxnLst/>
            <a:rect l="l" t="t" r="r" b="b"/>
            <a:pathLst>
              <a:path w="699770" h="111125">
                <a:moveTo>
                  <a:pt x="604459" y="0"/>
                </a:moveTo>
                <a:lnTo>
                  <a:pt x="598625" y="1535"/>
                </a:lnTo>
                <a:lnTo>
                  <a:pt x="593324" y="10623"/>
                </a:lnTo>
                <a:lnTo>
                  <a:pt x="594859" y="16455"/>
                </a:lnTo>
                <a:lnTo>
                  <a:pt x="645170" y="45803"/>
                </a:lnTo>
                <a:lnTo>
                  <a:pt x="680402" y="45803"/>
                </a:lnTo>
                <a:lnTo>
                  <a:pt x="680402" y="64853"/>
                </a:lnTo>
                <a:lnTo>
                  <a:pt x="645170" y="64853"/>
                </a:lnTo>
                <a:lnTo>
                  <a:pt x="594859" y="94202"/>
                </a:lnTo>
                <a:lnTo>
                  <a:pt x="593324" y="100034"/>
                </a:lnTo>
                <a:lnTo>
                  <a:pt x="598625" y="109122"/>
                </a:lnTo>
                <a:lnTo>
                  <a:pt x="604457" y="110656"/>
                </a:lnTo>
                <a:lnTo>
                  <a:pt x="682977" y="64853"/>
                </a:lnTo>
                <a:lnTo>
                  <a:pt x="680402" y="64853"/>
                </a:lnTo>
                <a:lnTo>
                  <a:pt x="682979" y="64852"/>
                </a:lnTo>
                <a:lnTo>
                  <a:pt x="699306" y="55328"/>
                </a:lnTo>
                <a:lnTo>
                  <a:pt x="604459" y="0"/>
                </a:lnTo>
                <a:close/>
              </a:path>
              <a:path w="699770" h="111125">
                <a:moveTo>
                  <a:pt x="661499" y="55328"/>
                </a:moveTo>
                <a:lnTo>
                  <a:pt x="645171" y="64853"/>
                </a:lnTo>
                <a:lnTo>
                  <a:pt x="680402" y="64853"/>
                </a:lnTo>
                <a:lnTo>
                  <a:pt x="680402" y="63555"/>
                </a:lnTo>
                <a:lnTo>
                  <a:pt x="675603" y="63555"/>
                </a:lnTo>
                <a:lnTo>
                  <a:pt x="661499" y="55328"/>
                </a:lnTo>
                <a:close/>
              </a:path>
              <a:path w="699770" h="111125">
                <a:moveTo>
                  <a:pt x="0" y="45802"/>
                </a:moveTo>
                <a:lnTo>
                  <a:pt x="0" y="64852"/>
                </a:lnTo>
                <a:lnTo>
                  <a:pt x="645173" y="64852"/>
                </a:lnTo>
                <a:lnTo>
                  <a:pt x="661499" y="55328"/>
                </a:lnTo>
                <a:lnTo>
                  <a:pt x="645170" y="45803"/>
                </a:lnTo>
                <a:lnTo>
                  <a:pt x="0" y="45802"/>
                </a:lnTo>
                <a:close/>
              </a:path>
              <a:path w="699770" h="111125">
                <a:moveTo>
                  <a:pt x="675603" y="47101"/>
                </a:moveTo>
                <a:lnTo>
                  <a:pt x="661499" y="55328"/>
                </a:lnTo>
                <a:lnTo>
                  <a:pt x="675603" y="63555"/>
                </a:lnTo>
                <a:lnTo>
                  <a:pt x="675603" y="47101"/>
                </a:lnTo>
                <a:close/>
              </a:path>
              <a:path w="699770" h="111125">
                <a:moveTo>
                  <a:pt x="680402" y="47101"/>
                </a:moveTo>
                <a:lnTo>
                  <a:pt x="675603" y="47101"/>
                </a:lnTo>
                <a:lnTo>
                  <a:pt x="675603" y="63555"/>
                </a:lnTo>
                <a:lnTo>
                  <a:pt x="680402" y="63555"/>
                </a:lnTo>
                <a:lnTo>
                  <a:pt x="680402" y="47101"/>
                </a:lnTo>
                <a:close/>
              </a:path>
              <a:path w="699770" h="111125">
                <a:moveTo>
                  <a:pt x="645170" y="45803"/>
                </a:moveTo>
                <a:lnTo>
                  <a:pt x="661499" y="55328"/>
                </a:lnTo>
                <a:lnTo>
                  <a:pt x="675603" y="47101"/>
                </a:lnTo>
                <a:lnTo>
                  <a:pt x="680402" y="47101"/>
                </a:lnTo>
                <a:lnTo>
                  <a:pt x="680402" y="45803"/>
                </a:lnTo>
                <a:lnTo>
                  <a:pt x="645170"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93" name="object 60">
            <a:extLst>
              <a:ext uri="{FF2B5EF4-FFF2-40B4-BE49-F238E27FC236}">
                <a16:creationId xmlns:a16="http://schemas.microsoft.com/office/drawing/2014/main" id="{BF1CDCCD-D4D9-CD29-F4B7-B729F3BC1D5A}"/>
              </a:ext>
            </a:extLst>
          </p:cNvPr>
          <p:cNvPicPr/>
          <p:nvPr/>
        </p:nvPicPr>
        <p:blipFill>
          <a:blip r:embed="rId11" cstate="print"/>
          <a:stretch>
            <a:fillRect/>
          </a:stretch>
        </p:blipFill>
        <p:spPr>
          <a:xfrm>
            <a:off x="6279994" y="2559005"/>
            <a:ext cx="303349" cy="217105"/>
          </a:xfrm>
          <a:prstGeom prst="rect">
            <a:avLst/>
          </a:prstGeom>
        </p:spPr>
      </p:pic>
      <p:grpSp>
        <p:nvGrpSpPr>
          <p:cNvPr id="194" name="Group 193">
            <a:extLst>
              <a:ext uri="{FF2B5EF4-FFF2-40B4-BE49-F238E27FC236}">
                <a16:creationId xmlns:a16="http://schemas.microsoft.com/office/drawing/2014/main" id="{D86A779A-B506-EE1B-5C87-7AB560C05041}"/>
              </a:ext>
            </a:extLst>
          </p:cNvPr>
          <p:cNvGrpSpPr/>
          <p:nvPr/>
        </p:nvGrpSpPr>
        <p:grpSpPr>
          <a:xfrm>
            <a:off x="6535790" y="2225783"/>
            <a:ext cx="419698" cy="972606"/>
            <a:chOff x="5722190" y="2253900"/>
            <a:chExt cx="419698" cy="972606"/>
          </a:xfrm>
        </p:grpSpPr>
        <p:pic>
          <p:nvPicPr>
            <p:cNvPr id="195" name="object 55">
              <a:extLst>
                <a:ext uri="{FF2B5EF4-FFF2-40B4-BE49-F238E27FC236}">
                  <a16:creationId xmlns:a16="http://schemas.microsoft.com/office/drawing/2014/main" id="{865AF6A9-E088-E1FC-A45C-24EDAE2258B5}"/>
                </a:ext>
              </a:extLst>
            </p:cNvPr>
            <p:cNvPicPr/>
            <p:nvPr/>
          </p:nvPicPr>
          <p:blipFill>
            <a:blip r:embed="rId12" cstate="print"/>
            <a:stretch>
              <a:fillRect/>
            </a:stretch>
          </p:blipFill>
          <p:spPr>
            <a:xfrm>
              <a:off x="5957294" y="2498556"/>
              <a:ext cx="117367" cy="129294"/>
            </a:xfrm>
            <a:prstGeom prst="rect">
              <a:avLst/>
            </a:prstGeom>
          </p:spPr>
        </p:pic>
        <p:pic>
          <p:nvPicPr>
            <p:cNvPr id="196" name="object 56">
              <a:extLst>
                <a:ext uri="{FF2B5EF4-FFF2-40B4-BE49-F238E27FC236}">
                  <a16:creationId xmlns:a16="http://schemas.microsoft.com/office/drawing/2014/main" id="{0E64FAB6-69F6-9B16-052C-D2DE703B68E0}"/>
                </a:ext>
              </a:extLst>
            </p:cNvPr>
            <p:cNvPicPr/>
            <p:nvPr/>
          </p:nvPicPr>
          <p:blipFill>
            <a:blip r:embed="rId12" cstate="print"/>
            <a:stretch>
              <a:fillRect/>
            </a:stretch>
          </p:blipFill>
          <p:spPr>
            <a:xfrm>
              <a:off x="5957294" y="2671263"/>
              <a:ext cx="117367" cy="129294"/>
            </a:xfrm>
            <a:prstGeom prst="rect">
              <a:avLst/>
            </a:prstGeom>
          </p:spPr>
        </p:pic>
        <p:pic>
          <p:nvPicPr>
            <p:cNvPr id="197" name="object 57">
              <a:extLst>
                <a:ext uri="{FF2B5EF4-FFF2-40B4-BE49-F238E27FC236}">
                  <a16:creationId xmlns:a16="http://schemas.microsoft.com/office/drawing/2014/main" id="{C4DA14BA-D90E-3912-C8E9-0A60962B7E35}"/>
                </a:ext>
              </a:extLst>
            </p:cNvPr>
            <p:cNvPicPr/>
            <p:nvPr/>
          </p:nvPicPr>
          <p:blipFill>
            <a:blip r:embed="rId12" cstate="print"/>
            <a:stretch>
              <a:fillRect/>
            </a:stretch>
          </p:blipFill>
          <p:spPr>
            <a:xfrm>
              <a:off x="5957294" y="2843970"/>
              <a:ext cx="117367" cy="129294"/>
            </a:xfrm>
            <a:prstGeom prst="rect">
              <a:avLst/>
            </a:prstGeom>
          </p:spPr>
        </p:pic>
        <p:pic>
          <p:nvPicPr>
            <p:cNvPr id="198" name="object 58">
              <a:extLst>
                <a:ext uri="{FF2B5EF4-FFF2-40B4-BE49-F238E27FC236}">
                  <a16:creationId xmlns:a16="http://schemas.microsoft.com/office/drawing/2014/main" id="{961A0508-C88B-3047-09F6-763563B55EDF}"/>
                </a:ext>
              </a:extLst>
            </p:cNvPr>
            <p:cNvPicPr/>
            <p:nvPr/>
          </p:nvPicPr>
          <p:blipFill>
            <a:blip r:embed="rId13" cstate="print"/>
            <a:stretch>
              <a:fillRect/>
            </a:stretch>
          </p:blipFill>
          <p:spPr>
            <a:xfrm>
              <a:off x="5957294" y="3016676"/>
              <a:ext cx="117367" cy="129294"/>
            </a:xfrm>
            <a:prstGeom prst="rect">
              <a:avLst/>
            </a:prstGeom>
          </p:spPr>
        </p:pic>
        <p:pic>
          <p:nvPicPr>
            <p:cNvPr id="199" name="object 61">
              <a:extLst>
                <a:ext uri="{FF2B5EF4-FFF2-40B4-BE49-F238E27FC236}">
                  <a16:creationId xmlns:a16="http://schemas.microsoft.com/office/drawing/2014/main" id="{680D7296-D7E8-723C-ABF7-1852F90EA107}"/>
                </a:ext>
              </a:extLst>
            </p:cNvPr>
            <p:cNvPicPr/>
            <p:nvPr/>
          </p:nvPicPr>
          <p:blipFill>
            <a:blip r:embed="rId14" cstate="print"/>
            <a:stretch>
              <a:fillRect/>
            </a:stretch>
          </p:blipFill>
          <p:spPr>
            <a:xfrm>
              <a:off x="5722190" y="2253900"/>
              <a:ext cx="237985" cy="157637"/>
            </a:xfrm>
            <a:prstGeom prst="rect">
              <a:avLst/>
            </a:prstGeom>
          </p:spPr>
        </p:pic>
        <p:sp>
          <p:nvSpPr>
            <p:cNvPr id="200" name="object 62">
              <a:extLst>
                <a:ext uri="{FF2B5EF4-FFF2-40B4-BE49-F238E27FC236}">
                  <a16:creationId xmlns:a16="http://schemas.microsoft.com/office/drawing/2014/main" id="{10E7FAF4-E271-E49A-3897-6278DCBFA8C7}"/>
                </a:ext>
              </a:extLst>
            </p:cNvPr>
            <p:cNvSpPr/>
            <p:nvPr/>
          </p:nvSpPr>
          <p:spPr>
            <a:xfrm>
              <a:off x="5882273"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201" name="object 65">
            <a:extLst>
              <a:ext uri="{FF2B5EF4-FFF2-40B4-BE49-F238E27FC236}">
                <a16:creationId xmlns:a16="http://schemas.microsoft.com/office/drawing/2014/main" id="{A3408004-10E2-8761-22C1-1DD9154A992F}"/>
              </a:ext>
            </a:extLst>
          </p:cNvPr>
          <p:cNvSpPr/>
          <p:nvPr/>
        </p:nvSpPr>
        <p:spPr>
          <a:xfrm>
            <a:off x="6949977" y="2765355"/>
            <a:ext cx="496694" cy="82575"/>
          </a:xfrm>
          <a:custGeom>
            <a:avLst/>
            <a:gdLst/>
            <a:ahLst/>
            <a:cxnLst/>
            <a:rect l="l" t="t" r="r" b="b"/>
            <a:pathLst>
              <a:path w="699770" h="111125">
                <a:moveTo>
                  <a:pt x="661499" y="55328"/>
                </a:moveTo>
                <a:lnTo>
                  <a:pt x="594860" y="94200"/>
                </a:lnTo>
                <a:lnTo>
                  <a:pt x="593326" y="100032"/>
                </a:lnTo>
                <a:lnTo>
                  <a:pt x="598627" y="109120"/>
                </a:lnTo>
                <a:lnTo>
                  <a:pt x="604459" y="110656"/>
                </a:lnTo>
                <a:lnTo>
                  <a:pt x="682979" y="64852"/>
                </a:lnTo>
                <a:lnTo>
                  <a:pt x="680403" y="64852"/>
                </a:lnTo>
                <a:lnTo>
                  <a:pt x="680403" y="63555"/>
                </a:lnTo>
                <a:lnTo>
                  <a:pt x="675604" y="63555"/>
                </a:lnTo>
                <a:lnTo>
                  <a:pt x="661499" y="55328"/>
                </a:lnTo>
                <a:close/>
              </a:path>
              <a:path w="699770" h="111125">
                <a:moveTo>
                  <a:pt x="645170" y="45802"/>
                </a:moveTo>
                <a:lnTo>
                  <a:pt x="0" y="45802"/>
                </a:lnTo>
                <a:lnTo>
                  <a:pt x="0" y="64852"/>
                </a:lnTo>
                <a:lnTo>
                  <a:pt x="645172" y="64852"/>
                </a:lnTo>
                <a:lnTo>
                  <a:pt x="661499" y="55328"/>
                </a:lnTo>
                <a:lnTo>
                  <a:pt x="645170" y="45802"/>
                </a:lnTo>
                <a:close/>
              </a:path>
              <a:path w="699770" h="111125">
                <a:moveTo>
                  <a:pt x="682978" y="45802"/>
                </a:moveTo>
                <a:lnTo>
                  <a:pt x="680403" y="45802"/>
                </a:lnTo>
                <a:lnTo>
                  <a:pt x="680403" y="64852"/>
                </a:lnTo>
                <a:lnTo>
                  <a:pt x="682979" y="64852"/>
                </a:lnTo>
                <a:lnTo>
                  <a:pt x="699307" y="55327"/>
                </a:lnTo>
                <a:lnTo>
                  <a:pt x="682978" y="45802"/>
                </a:lnTo>
                <a:close/>
              </a:path>
              <a:path w="699770" h="111125">
                <a:moveTo>
                  <a:pt x="675604" y="47100"/>
                </a:moveTo>
                <a:lnTo>
                  <a:pt x="661499" y="55328"/>
                </a:lnTo>
                <a:lnTo>
                  <a:pt x="675604" y="63555"/>
                </a:lnTo>
                <a:lnTo>
                  <a:pt x="675604" y="47100"/>
                </a:lnTo>
                <a:close/>
              </a:path>
              <a:path w="699770" h="111125">
                <a:moveTo>
                  <a:pt x="680403" y="47100"/>
                </a:moveTo>
                <a:lnTo>
                  <a:pt x="675604" y="47100"/>
                </a:lnTo>
                <a:lnTo>
                  <a:pt x="675604" y="63555"/>
                </a:lnTo>
                <a:lnTo>
                  <a:pt x="680403" y="63555"/>
                </a:lnTo>
                <a:lnTo>
                  <a:pt x="680403" y="47100"/>
                </a:lnTo>
                <a:close/>
              </a:path>
              <a:path w="699770" h="111125">
                <a:moveTo>
                  <a:pt x="604459" y="0"/>
                </a:moveTo>
                <a:lnTo>
                  <a:pt x="598627" y="1534"/>
                </a:lnTo>
                <a:lnTo>
                  <a:pt x="593326" y="10622"/>
                </a:lnTo>
                <a:lnTo>
                  <a:pt x="594860" y="16454"/>
                </a:lnTo>
                <a:lnTo>
                  <a:pt x="661500" y="55327"/>
                </a:lnTo>
                <a:lnTo>
                  <a:pt x="675604" y="47100"/>
                </a:lnTo>
                <a:lnTo>
                  <a:pt x="680403" y="47100"/>
                </a:lnTo>
                <a:lnTo>
                  <a:pt x="680403" y="45802"/>
                </a:lnTo>
                <a:lnTo>
                  <a:pt x="682978" y="45802"/>
                </a:lnTo>
                <a:lnTo>
                  <a:pt x="604459" y="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02" name="object 66">
            <a:extLst>
              <a:ext uri="{FF2B5EF4-FFF2-40B4-BE49-F238E27FC236}">
                <a16:creationId xmlns:a16="http://schemas.microsoft.com/office/drawing/2014/main" id="{26CD2473-4E15-E4BB-2A41-6318715B5C58}"/>
              </a:ext>
            </a:extLst>
          </p:cNvPr>
          <p:cNvPicPr/>
          <p:nvPr/>
        </p:nvPicPr>
        <p:blipFill>
          <a:blip r:embed="rId11" cstate="print"/>
          <a:stretch>
            <a:fillRect/>
          </a:stretch>
        </p:blipFill>
        <p:spPr>
          <a:xfrm>
            <a:off x="7030432" y="2559005"/>
            <a:ext cx="303349" cy="217105"/>
          </a:xfrm>
          <a:prstGeom prst="rect">
            <a:avLst/>
          </a:prstGeom>
        </p:spPr>
      </p:pic>
      <p:pic>
        <p:nvPicPr>
          <p:cNvPr id="203" name="object 67">
            <a:extLst>
              <a:ext uri="{FF2B5EF4-FFF2-40B4-BE49-F238E27FC236}">
                <a16:creationId xmlns:a16="http://schemas.microsoft.com/office/drawing/2014/main" id="{68D60C1C-889E-F180-821D-BE38E015BC4F}"/>
              </a:ext>
            </a:extLst>
          </p:cNvPr>
          <p:cNvPicPr/>
          <p:nvPr/>
        </p:nvPicPr>
        <p:blipFill>
          <a:blip r:embed="rId15" cstate="print"/>
          <a:stretch>
            <a:fillRect/>
          </a:stretch>
        </p:blipFill>
        <p:spPr>
          <a:xfrm>
            <a:off x="7189268" y="3746019"/>
            <a:ext cx="238269" cy="154740"/>
          </a:xfrm>
          <a:prstGeom prst="rect">
            <a:avLst/>
          </a:prstGeom>
        </p:spPr>
      </p:pic>
      <p:grpSp>
        <p:nvGrpSpPr>
          <p:cNvPr id="204" name="Group 203">
            <a:extLst>
              <a:ext uri="{FF2B5EF4-FFF2-40B4-BE49-F238E27FC236}">
                <a16:creationId xmlns:a16="http://schemas.microsoft.com/office/drawing/2014/main" id="{117FD786-FCD7-DD29-D440-711002B59A8B}"/>
              </a:ext>
            </a:extLst>
          </p:cNvPr>
          <p:cNvGrpSpPr/>
          <p:nvPr/>
        </p:nvGrpSpPr>
        <p:grpSpPr>
          <a:xfrm>
            <a:off x="7446313" y="3522370"/>
            <a:ext cx="259615" cy="711087"/>
            <a:chOff x="6632713" y="3550487"/>
            <a:chExt cx="259615" cy="711087"/>
          </a:xfrm>
        </p:grpSpPr>
        <p:pic>
          <p:nvPicPr>
            <p:cNvPr id="205" name="object 68">
              <a:extLst>
                <a:ext uri="{FF2B5EF4-FFF2-40B4-BE49-F238E27FC236}">
                  <a16:creationId xmlns:a16="http://schemas.microsoft.com/office/drawing/2014/main" id="{94575A91-C6CD-C6F0-BDBE-161CE37FCC49}"/>
                </a:ext>
              </a:extLst>
            </p:cNvPr>
            <p:cNvPicPr/>
            <p:nvPr/>
          </p:nvPicPr>
          <p:blipFill>
            <a:blip r:embed="rId16" cstate="print"/>
            <a:stretch>
              <a:fillRect/>
            </a:stretch>
          </p:blipFill>
          <p:spPr>
            <a:xfrm>
              <a:off x="6707731" y="3611674"/>
              <a:ext cx="117367" cy="116808"/>
            </a:xfrm>
            <a:prstGeom prst="rect">
              <a:avLst/>
            </a:prstGeom>
          </p:spPr>
        </p:pic>
        <p:pic>
          <p:nvPicPr>
            <p:cNvPr id="206" name="object 69">
              <a:extLst>
                <a:ext uri="{FF2B5EF4-FFF2-40B4-BE49-F238E27FC236}">
                  <a16:creationId xmlns:a16="http://schemas.microsoft.com/office/drawing/2014/main" id="{BA44B14F-FCAF-5779-B0B0-B9E4AFF4F274}"/>
                </a:ext>
              </a:extLst>
            </p:cNvPr>
            <p:cNvPicPr/>
            <p:nvPr/>
          </p:nvPicPr>
          <p:blipFill>
            <a:blip r:embed="rId16" cstate="print"/>
            <a:stretch>
              <a:fillRect/>
            </a:stretch>
          </p:blipFill>
          <p:spPr>
            <a:xfrm>
              <a:off x="6707731" y="3765650"/>
              <a:ext cx="117367" cy="116808"/>
            </a:xfrm>
            <a:prstGeom prst="rect">
              <a:avLst/>
            </a:prstGeom>
          </p:spPr>
        </p:pic>
        <p:pic>
          <p:nvPicPr>
            <p:cNvPr id="207" name="object 70">
              <a:extLst>
                <a:ext uri="{FF2B5EF4-FFF2-40B4-BE49-F238E27FC236}">
                  <a16:creationId xmlns:a16="http://schemas.microsoft.com/office/drawing/2014/main" id="{4373BFEF-C05A-F577-3BEB-A7E708AA710A}"/>
                </a:ext>
              </a:extLst>
            </p:cNvPr>
            <p:cNvPicPr/>
            <p:nvPr/>
          </p:nvPicPr>
          <p:blipFill>
            <a:blip r:embed="rId17" cstate="print"/>
            <a:stretch>
              <a:fillRect/>
            </a:stretch>
          </p:blipFill>
          <p:spPr>
            <a:xfrm>
              <a:off x="6707731" y="3919629"/>
              <a:ext cx="117367" cy="116808"/>
            </a:xfrm>
            <a:prstGeom prst="rect">
              <a:avLst/>
            </a:prstGeom>
          </p:spPr>
        </p:pic>
        <p:pic>
          <p:nvPicPr>
            <p:cNvPr id="208" name="object 71">
              <a:extLst>
                <a:ext uri="{FF2B5EF4-FFF2-40B4-BE49-F238E27FC236}">
                  <a16:creationId xmlns:a16="http://schemas.microsoft.com/office/drawing/2014/main" id="{7F656E49-369A-7BB5-1E58-5EE415622933}"/>
                </a:ext>
              </a:extLst>
            </p:cNvPr>
            <p:cNvPicPr/>
            <p:nvPr/>
          </p:nvPicPr>
          <p:blipFill>
            <a:blip r:embed="rId16" cstate="print"/>
            <a:stretch>
              <a:fillRect/>
            </a:stretch>
          </p:blipFill>
          <p:spPr>
            <a:xfrm>
              <a:off x="6707731" y="4073607"/>
              <a:ext cx="117367" cy="116808"/>
            </a:xfrm>
            <a:prstGeom prst="rect">
              <a:avLst/>
            </a:prstGeom>
          </p:spPr>
        </p:pic>
        <p:sp>
          <p:nvSpPr>
            <p:cNvPr id="209" name="object 72">
              <a:extLst>
                <a:ext uri="{FF2B5EF4-FFF2-40B4-BE49-F238E27FC236}">
                  <a16:creationId xmlns:a16="http://schemas.microsoft.com/office/drawing/2014/main" id="{4CB46EEC-EFBA-F1E3-98EC-5D43F9761841}"/>
                </a:ext>
              </a:extLst>
            </p:cNvPr>
            <p:cNvSpPr/>
            <p:nvPr/>
          </p:nvSpPr>
          <p:spPr>
            <a:xfrm>
              <a:off x="6632713" y="3550487"/>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10" name="object 73">
            <a:extLst>
              <a:ext uri="{FF2B5EF4-FFF2-40B4-BE49-F238E27FC236}">
                <a16:creationId xmlns:a16="http://schemas.microsoft.com/office/drawing/2014/main" id="{8EA8A4BB-10C3-8E76-2B7C-436E9F7F19CD}"/>
              </a:ext>
            </a:extLst>
          </p:cNvPr>
          <p:cNvSpPr/>
          <p:nvPr/>
        </p:nvSpPr>
        <p:spPr>
          <a:xfrm>
            <a:off x="7536849" y="4233171"/>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38150">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38150">
                <a:moveTo>
                  <a:pt x="64852" y="18903"/>
                </a:moveTo>
                <a:lnTo>
                  <a:pt x="45802" y="18903"/>
                </a:lnTo>
                <a:lnTo>
                  <a:pt x="45802" y="54136"/>
                </a:lnTo>
                <a:lnTo>
                  <a:pt x="55328" y="37807"/>
                </a:lnTo>
                <a:lnTo>
                  <a:pt x="47100" y="23703"/>
                </a:lnTo>
                <a:lnTo>
                  <a:pt x="64852" y="23703"/>
                </a:lnTo>
                <a:lnTo>
                  <a:pt x="64852" y="18903"/>
                </a:lnTo>
                <a:close/>
              </a:path>
              <a:path w="111125" h="438150">
                <a:moveTo>
                  <a:pt x="64852" y="23703"/>
                </a:moveTo>
                <a:lnTo>
                  <a:pt x="63555" y="23703"/>
                </a:lnTo>
                <a:lnTo>
                  <a:pt x="55328" y="37807"/>
                </a:lnTo>
                <a:lnTo>
                  <a:pt x="64852" y="54135"/>
                </a:lnTo>
                <a:lnTo>
                  <a:pt x="64852" y="237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11" name="object 74">
            <a:extLst>
              <a:ext uri="{FF2B5EF4-FFF2-40B4-BE49-F238E27FC236}">
                <a16:creationId xmlns:a16="http://schemas.microsoft.com/office/drawing/2014/main" id="{08B5C1DE-EFCB-2E4F-6F20-DD2605203661}"/>
              </a:ext>
            </a:extLst>
          </p:cNvPr>
          <p:cNvPicPr/>
          <p:nvPr/>
        </p:nvPicPr>
        <p:blipFill>
          <a:blip r:embed="rId9" cstate="print"/>
          <a:stretch>
            <a:fillRect/>
          </a:stretch>
        </p:blipFill>
        <p:spPr>
          <a:xfrm>
            <a:off x="7593424" y="4310972"/>
            <a:ext cx="167512" cy="206700"/>
          </a:xfrm>
          <a:prstGeom prst="rect">
            <a:avLst/>
          </a:prstGeom>
        </p:spPr>
      </p:pic>
      <p:pic>
        <p:nvPicPr>
          <p:cNvPr id="212" name="object 75">
            <a:extLst>
              <a:ext uri="{FF2B5EF4-FFF2-40B4-BE49-F238E27FC236}">
                <a16:creationId xmlns:a16="http://schemas.microsoft.com/office/drawing/2014/main" id="{248D1DA6-F374-7603-1A74-83443A41AEA1}"/>
              </a:ext>
            </a:extLst>
          </p:cNvPr>
          <p:cNvPicPr/>
          <p:nvPr/>
        </p:nvPicPr>
        <p:blipFill>
          <a:blip r:embed="rId10" cstate="print"/>
          <a:stretch>
            <a:fillRect/>
          </a:stretch>
        </p:blipFill>
        <p:spPr>
          <a:xfrm>
            <a:off x="7586995" y="3297001"/>
            <a:ext cx="267866" cy="167022"/>
          </a:xfrm>
          <a:prstGeom prst="rect">
            <a:avLst/>
          </a:prstGeom>
        </p:spPr>
      </p:pic>
      <p:sp>
        <p:nvSpPr>
          <p:cNvPr id="213" name="object 76">
            <a:extLst>
              <a:ext uri="{FF2B5EF4-FFF2-40B4-BE49-F238E27FC236}">
                <a16:creationId xmlns:a16="http://schemas.microsoft.com/office/drawing/2014/main" id="{F451955C-105E-8598-531B-177C1A21B9B9}"/>
              </a:ext>
            </a:extLst>
          </p:cNvPr>
          <p:cNvSpPr/>
          <p:nvPr/>
        </p:nvSpPr>
        <p:spPr>
          <a:xfrm>
            <a:off x="7536848" y="3205082"/>
            <a:ext cx="78876" cy="317560"/>
          </a:xfrm>
          <a:custGeom>
            <a:avLst/>
            <a:gdLst/>
            <a:ahLst/>
            <a:cxnLst/>
            <a:rect l="l" t="t" r="r" b="b"/>
            <a:pathLst>
              <a:path w="111125" h="427354">
                <a:moveTo>
                  <a:pt x="55328" y="37807"/>
                </a:moveTo>
                <a:lnTo>
                  <a:pt x="45803" y="54135"/>
                </a:lnTo>
                <a:lnTo>
                  <a:pt x="45802" y="426989"/>
                </a:lnTo>
                <a:lnTo>
                  <a:pt x="64852" y="426989"/>
                </a:lnTo>
                <a:lnTo>
                  <a:pt x="64852" y="54135"/>
                </a:lnTo>
                <a:lnTo>
                  <a:pt x="55328" y="37807"/>
                </a:lnTo>
                <a:close/>
              </a:path>
              <a:path w="111125" h="427354">
                <a:moveTo>
                  <a:pt x="55328" y="0"/>
                </a:moveTo>
                <a:lnTo>
                  <a:pt x="0" y="94848"/>
                </a:lnTo>
                <a:lnTo>
                  <a:pt x="1537" y="100681"/>
                </a:lnTo>
                <a:lnTo>
                  <a:pt x="10622" y="105982"/>
                </a:lnTo>
                <a:lnTo>
                  <a:pt x="16455" y="104447"/>
                </a:lnTo>
                <a:lnTo>
                  <a:pt x="45802" y="54137"/>
                </a:lnTo>
                <a:lnTo>
                  <a:pt x="45803" y="18903"/>
                </a:lnTo>
                <a:lnTo>
                  <a:pt x="66355" y="18903"/>
                </a:lnTo>
                <a:lnTo>
                  <a:pt x="55328" y="0"/>
                </a:lnTo>
                <a:close/>
              </a:path>
              <a:path w="111125" h="427354">
                <a:moveTo>
                  <a:pt x="66355" y="18903"/>
                </a:moveTo>
                <a:lnTo>
                  <a:pt x="64853" y="18903"/>
                </a:lnTo>
                <a:lnTo>
                  <a:pt x="64853" y="54137"/>
                </a:lnTo>
                <a:lnTo>
                  <a:pt x="94200" y="104447"/>
                </a:lnTo>
                <a:lnTo>
                  <a:pt x="100034" y="105982"/>
                </a:lnTo>
                <a:lnTo>
                  <a:pt x="109122" y="100680"/>
                </a:lnTo>
                <a:lnTo>
                  <a:pt x="110656" y="94848"/>
                </a:lnTo>
                <a:lnTo>
                  <a:pt x="66355" y="18903"/>
                </a:lnTo>
                <a:close/>
              </a:path>
              <a:path w="111125" h="427354">
                <a:moveTo>
                  <a:pt x="64853" y="23703"/>
                </a:moveTo>
                <a:lnTo>
                  <a:pt x="63555" y="23703"/>
                </a:lnTo>
                <a:lnTo>
                  <a:pt x="55328" y="37807"/>
                </a:lnTo>
                <a:lnTo>
                  <a:pt x="64853" y="54137"/>
                </a:lnTo>
                <a:lnTo>
                  <a:pt x="64853" y="23703"/>
                </a:lnTo>
                <a:close/>
              </a:path>
              <a:path w="111125" h="427354">
                <a:moveTo>
                  <a:pt x="64853" y="18903"/>
                </a:moveTo>
                <a:lnTo>
                  <a:pt x="45803" y="18903"/>
                </a:lnTo>
                <a:lnTo>
                  <a:pt x="45803" y="54135"/>
                </a:lnTo>
                <a:lnTo>
                  <a:pt x="55328" y="37807"/>
                </a:lnTo>
                <a:lnTo>
                  <a:pt x="47100" y="23703"/>
                </a:lnTo>
                <a:lnTo>
                  <a:pt x="64853" y="23703"/>
                </a:lnTo>
                <a:lnTo>
                  <a:pt x="64853" y="189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nvGrpSpPr>
          <p:cNvPr id="214" name="Group 213">
            <a:extLst>
              <a:ext uri="{FF2B5EF4-FFF2-40B4-BE49-F238E27FC236}">
                <a16:creationId xmlns:a16="http://schemas.microsoft.com/office/drawing/2014/main" id="{2867EE4C-5E08-AFD7-E4CE-743E70E5C451}"/>
              </a:ext>
            </a:extLst>
          </p:cNvPr>
          <p:cNvGrpSpPr/>
          <p:nvPr/>
        </p:nvGrpSpPr>
        <p:grpSpPr>
          <a:xfrm>
            <a:off x="7288991" y="2225783"/>
            <a:ext cx="416935" cy="979476"/>
            <a:chOff x="6475391" y="2253900"/>
            <a:chExt cx="416935" cy="979476"/>
          </a:xfrm>
        </p:grpSpPr>
        <p:pic>
          <p:nvPicPr>
            <p:cNvPr id="215" name="object 63">
              <a:extLst>
                <a:ext uri="{FF2B5EF4-FFF2-40B4-BE49-F238E27FC236}">
                  <a16:creationId xmlns:a16="http://schemas.microsoft.com/office/drawing/2014/main" id="{C70DD102-5273-74BC-2159-C03524BB2585}"/>
                </a:ext>
              </a:extLst>
            </p:cNvPr>
            <p:cNvPicPr/>
            <p:nvPr/>
          </p:nvPicPr>
          <p:blipFill>
            <a:blip r:embed="rId18" cstate="print"/>
            <a:stretch>
              <a:fillRect/>
            </a:stretch>
          </p:blipFill>
          <p:spPr>
            <a:xfrm>
              <a:off x="6475391" y="2253900"/>
              <a:ext cx="233031" cy="157637"/>
            </a:xfrm>
            <a:prstGeom prst="rect">
              <a:avLst/>
            </a:prstGeom>
          </p:spPr>
        </p:pic>
        <p:sp>
          <p:nvSpPr>
            <p:cNvPr id="216" name="object 64">
              <a:extLst>
                <a:ext uri="{FF2B5EF4-FFF2-40B4-BE49-F238E27FC236}">
                  <a16:creationId xmlns:a16="http://schemas.microsoft.com/office/drawing/2014/main" id="{7A0A1B84-A56C-BDEF-C904-18C716E194EC}"/>
                </a:ext>
              </a:extLst>
            </p:cNvPr>
            <p:cNvSpPr/>
            <p:nvPr/>
          </p:nvSpPr>
          <p:spPr>
            <a:xfrm>
              <a:off x="6632711" y="243593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217" name="object 77">
              <a:extLst>
                <a:ext uri="{FF2B5EF4-FFF2-40B4-BE49-F238E27FC236}">
                  <a16:creationId xmlns:a16="http://schemas.microsoft.com/office/drawing/2014/main" id="{DB2F3488-6D13-3169-3991-C3570601CF98}"/>
                </a:ext>
              </a:extLst>
            </p:cNvPr>
            <p:cNvPicPr/>
            <p:nvPr/>
          </p:nvPicPr>
          <p:blipFill>
            <a:blip r:embed="rId12" cstate="print"/>
            <a:stretch>
              <a:fillRect/>
            </a:stretch>
          </p:blipFill>
          <p:spPr>
            <a:xfrm>
              <a:off x="6707730" y="2505428"/>
              <a:ext cx="117367" cy="129294"/>
            </a:xfrm>
            <a:prstGeom prst="rect">
              <a:avLst/>
            </a:prstGeom>
          </p:spPr>
        </p:pic>
        <p:pic>
          <p:nvPicPr>
            <p:cNvPr id="218" name="object 78">
              <a:extLst>
                <a:ext uri="{FF2B5EF4-FFF2-40B4-BE49-F238E27FC236}">
                  <a16:creationId xmlns:a16="http://schemas.microsoft.com/office/drawing/2014/main" id="{EA6B9C69-476B-18FC-4A25-C2090E6DA5BD}"/>
                </a:ext>
              </a:extLst>
            </p:cNvPr>
            <p:cNvPicPr/>
            <p:nvPr/>
          </p:nvPicPr>
          <p:blipFill>
            <a:blip r:embed="rId12" cstate="print"/>
            <a:stretch>
              <a:fillRect/>
            </a:stretch>
          </p:blipFill>
          <p:spPr>
            <a:xfrm>
              <a:off x="6707730" y="2678134"/>
              <a:ext cx="117367" cy="129294"/>
            </a:xfrm>
            <a:prstGeom prst="rect">
              <a:avLst/>
            </a:prstGeom>
          </p:spPr>
        </p:pic>
        <p:pic>
          <p:nvPicPr>
            <p:cNvPr id="219" name="object 79">
              <a:extLst>
                <a:ext uri="{FF2B5EF4-FFF2-40B4-BE49-F238E27FC236}">
                  <a16:creationId xmlns:a16="http://schemas.microsoft.com/office/drawing/2014/main" id="{2FED9BB1-C53B-F8E0-AA24-30C05C14BA17}"/>
                </a:ext>
              </a:extLst>
            </p:cNvPr>
            <p:cNvPicPr/>
            <p:nvPr/>
          </p:nvPicPr>
          <p:blipFill>
            <a:blip r:embed="rId13" cstate="print"/>
            <a:stretch>
              <a:fillRect/>
            </a:stretch>
          </p:blipFill>
          <p:spPr>
            <a:xfrm>
              <a:off x="6707730" y="2850841"/>
              <a:ext cx="117367" cy="129294"/>
            </a:xfrm>
            <a:prstGeom prst="rect">
              <a:avLst/>
            </a:prstGeom>
          </p:spPr>
        </p:pic>
        <p:pic>
          <p:nvPicPr>
            <p:cNvPr id="220" name="object 80">
              <a:extLst>
                <a:ext uri="{FF2B5EF4-FFF2-40B4-BE49-F238E27FC236}">
                  <a16:creationId xmlns:a16="http://schemas.microsoft.com/office/drawing/2014/main" id="{75DD7517-C4EE-8E9A-D57F-5BD473987DAC}"/>
                </a:ext>
              </a:extLst>
            </p:cNvPr>
            <p:cNvPicPr/>
            <p:nvPr/>
          </p:nvPicPr>
          <p:blipFill>
            <a:blip r:embed="rId13" cstate="print"/>
            <a:stretch>
              <a:fillRect/>
            </a:stretch>
          </p:blipFill>
          <p:spPr>
            <a:xfrm>
              <a:off x="6707730" y="3023547"/>
              <a:ext cx="117367" cy="129294"/>
            </a:xfrm>
            <a:prstGeom prst="rect">
              <a:avLst/>
            </a:prstGeom>
          </p:spPr>
        </p:pic>
      </p:grpSp>
      <p:sp>
        <p:nvSpPr>
          <p:cNvPr id="221" name="object 81">
            <a:extLst>
              <a:ext uri="{FF2B5EF4-FFF2-40B4-BE49-F238E27FC236}">
                <a16:creationId xmlns:a16="http://schemas.microsoft.com/office/drawing/2014/main" id="{CC4711C0-0659-CDBA-2652-19A96809DC7A}"/>
              </a:ext>
            </a:extLst>
          </p:cNvPr>
          <p:cNvSpPr/>
          <p:nvPr/>
        </p:nvSpPr>
        <p:spPr>
          <a:xfrm>
            <a:off x="7714060" y="2758484"/>
            <a:ext cx="496694" cy="82575"/>
          </a:xfrm>
          <a:custGeom>
            <a:avLst/>
            <a:gdLst/>
            <a:ahLst/>
            <a:cxnLst/>
            <a:rect l="l" t="t" r="r" b="b"/>
            <a:pathLst>
              <a:path w="699770" h="111125">
                <a:moveTo>
                  <a:pt x="604459" y="0"/>
                </a:moveTo>
                <a:lnTo>
                  <a:pt x="598625" y="1535"/>
                </a:lnTo>
                <a:lnTo>
                  <a:pt x="593324" y="10623"/>
                </a:lnTo>
                <a:lnTo>
                  <a:pt x="594860" y="16455"/>
                </a:lnTo>
                <a:lnTo>
                  <a:pt x="645172" y="45803"/>
                </a:lnTo>
                <a:lnTo>
                  <a:pt x="680402" y="45803"/>
                </a:lnTo>
                <a:lnTo>
                  <a:pt x="680402" y="64853"/>
                </a:lnTo>
                <a:lnTo>
                  <a:pt x="645172" y="64853"/>
                </a:lnTo>
                <a:lnTo>
                  <a:pt x="594860" y="94202"/>
                </a:lnTo>
                <a:lnTo>
                  <a:pt x="593324" y="100034"/>
                </a:lnTo>
                <a:lnTo>
                  <a:pt x="598625" y="109122"/>
                </a:lnTo>
                <a:lnTo>
                  <a:pt x="604459" y="110656"/>
                </a:lnTo>
                <a:lnTo>
                  <a:pt x="682977" y="64853"/>
                </a:lnTo>
                <a:lnTo>
                  <a:pt x="680402" y="64853"/>
                </a:lnTo>
                <a:lnTo>
                  <a:pt x="682980" y="64852"/>
                </a:lnTo>
                <a:lnTo>
                  <a:pt x="699306" y="55328"/>
                </a:lnTo>
                <a:lnTo>
                  <a:pt x="604459" y="0"/>
                </a:lnTo>
                <a:close/>
              </a:path>
              <a:path w="699770" h="111125">
                <a:moveTo>
                  <a:pt x="661500" y="55328"/>
                </a:moveTo>
                <a:lnTo>
                  <a:pt x="645172" y="64853"/>
                </a:lnTo>
                <a:lnTo>
                  <a:pt x="680402" y="64853"/>
                </a:lnTo>
                <a:lnTo>
                  <a:pt x="680402" y="63555"/>
                </a:lnTo>
                <a:lnTo>
                  <a:pt x="675604" y="63555"/>
                </a:lnTo>
                <a:lnTo>
                  <a:pt x="661500" y="55328"/>
                </a:lnTo>
                <a:close/>
              </a:path>
              <a:path w="699770" h="111125">
                <a:moveTo>
                  <a:pt x="0" y="45802"/>
                </a:moveTo>
                <a:lnTo>
                  <a:pt x="0" y="64852"/>
                </a:lnTo>
                <a:lnTo>
                  <a:pt x="645174" y="64852"/>
                </a:lnTo>
                <a:lnTo>
                  <a:pt x="661500" y="55328"/>
                </a:lnTo>
                <a:lnTo>
                  <a:pt x="645172" y="45803"/>
                </a:lnTo>
                <a:lnTo>
                  <a:pt x="0" y="45802"/>
                </a:lnTo>
                <a:close/>
              </a:path>
              <a:path w="699770" h="111125">
                <a:moveTo>
                  <a:pt x="675604" y="47101"/>
                </a:moveTo>
                <a:lnTo>
                  <a:pt x="661500" y="55328"/>
                </a:lnTo>
                <a:lnTo>
                  <a:pt x="675604" y="63555"/>
                </a:lnTo>
                <a:lnTo>
                  <a:pt x="675604" y="47101"/>
                </a:lnTo>
                <a:close/>
              </a:path>
              <a:path w="699770" h="111125">
                <a:moveTo>
                  <a:pt x="680402" y="47101"/>
                </a:moveTo>
                <a:lnTo>
                  <a:pt x="675604" y="47101"/>
                </a:lnTo>
                <a:lnTo>
                  <a:pt x="675604" y="63555"/>
                </a:lnTo>
                <a:lnTo>
                  <a:pt x="680402" y="63555"/>
                </a:lnTo>
                <a:lnTo>
                  <a:pt x="680402" y="47101"/>
                </a:lnTo>
                <a:close/>
              </a:path>
              <a:path w="699770" h="111125">
                <a:moveTo>
                  <a:pt x="645172" y="45803"/>
                </a:moveTo>
                <a:lnTo>
                  <a:pt x="661500" y="55328"/>
                </a:lnTo>
                <a:lnTo>
                  <a:pt x="675604" y="47101"/>
                </a:lnTo>
                <a:lnTo>
                  <a:pt x="680402" y="47101"/>
                </a:lnTo>
                <a:lnTo>
                  <a:pt x="680402" y="45803"/>
                </a:lnTo>
                <a:lnTo>
                  <a:pt x="645172"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22" name="object 82">
            <a:extLst>
              <a:ext uri="{FF2B5EF4-FFF2-40B4-BE49-F238E27FC236}">
                <a16:creationId xmlns:a16="http://schemas.microsoft.com/office/drawing/2014/main" id="{CB44EB49-9E67-EAA4-3E19-F30EBF7CA63B}"/>
              </a:ext>
            </a:extLst>
          </p:cNvPr>
          <p:cNvPicPr/>
          <p:nvPr/>
        </p:nvPicPr>
        <p:blipFill>
          <a:blip r:embed="rId11" cstate="print"/>
          <a:stretch>
            <a:fillRect/>
          </a:stretch>
        </p:blipFill>
        <p:spPr>
          <a:xfrm>
            <a:off x="7794514" y="2559005"/>
            <a:ext cx="303349" cy="217105"/>
          </a:xfrm>
          <a:prstGeom prst="rect">
            <a:avLst/>
          </a:prstGeom>
        </p:spPr>
      </p:pic>
      <p:sp>
        <p:nvSpPr>
          <p:cNvPr id="223" name="object 83">
            <a:extLst>
              <a:ext uri="{FF2B5EF4-FFF2-40B4-BE49-F238E27FC236}">
                <a16:creationId xmlns:a16="http://schemas.microsoft.com/office/drawing/2014/main" id="{0D8D830C-4449-58CB-AA21-090FEF62E354}"/>
              </a:ext>
            </a:extLst>
          </p:cNvPr>
          <p:cNvSpPr/>
          <p:nvPr/>
        </p:nvSpPr>
        <p:spPr>
          <a:xfrm>
            <a:off x="8300930" y="1784653"/>
            <a:ext cx="78876" cy="616717"/>
          </a:xfrm>
          <a:custGeom>
            <a:avLst/>
            <a:gdLst/>
            <a:ahLst/>
            <a:cxnLst/>
            <a:rect l="l" t="t" r="r" b="b"/>
            <a:pathLst>
              <a:path w="111125" h="829944">
                <a:moveTo>
                  <a:pt x="55328" y="37806"/>
                </a:moveTo>
                <a:lnTo>
                  <a:pt x="45803" y="54135"/>
                </a:lnTo>
                <a:lnTo>
                  <a:pt x="45802" y="829381"/>
                </a:lnTo>
                <a:lnTo>
                  <a:pt x="64852" y="829381"/>
                </a:lnTo>
                <a:lnTo>
                  <a:pt x="64853" y="54135"/>
                </a:lnTo>
                <a:lnTo>
                  <a:pt x="55328" y="37806"/>
                </a:lnTo>
                <a:close/>
              </a:path>
              <a:path w="111125" h="829944">
                <a:moveTo>
                  <a:pt x="55328" y="0"/>
                </a:moveTo>
                <a:lnTo>
                  <a:pt x="0" y="94848"/>
                </a:lnTo>
                <a:lnTo>
                  <a:pt x="1535" y="100680"/>
                </a:lnTo>
                <a:lnTo>
                  <a:pt x="10623" y="105982"/>
                </a:lnTo>
                <a:lnTo>
                  <a:pt x="16455" y="104447"/>
                </a:lnTo>
                <a:lnTo>
                  <a:pt x="45803" y="54135"/>
                </a:lnTo>
                <a:lnTo>
                  <a:pt x="45803" y="18903"/>
                </a:lnTo>
                <a:lnTo>
                  <a:pt x="66355" y="18903"/>
                </a:lnTo>
                <a:lnTo>
                  <a:pt x="55328" y="0"/>
                </a:lnTo>
                <a:close/>
              </a:path>
              <a:path w="111125" h="829944">
                <a:moveTo>
                  <a:pt x="66355" y="18903"/>
                </a:moveTo>
                <a:lnTo>
                  <a:pt x="64853" y="18903"/>
                </a:lnTo>
                <a:lnTo>
                  <a:pt x="64853" y="54135"/>
                </a:lnTo>
                <a:lnTo>
                  <a:pt x="94202" y="104447"/>
                </a:lnTo>
                <a:lnTo>
                  <a:pt x="100034" y="105982"/>
                </a:lnTo>
                <a:lnTo>
                  <a:pt x="109122" y="100680"/>
                </a:lnTo>
                <a:lnTo>
                  <a:pt x="110656" y="94848"/>
                </a:lnTo>
                <a:lnTo>
                  <a:pt x="66355" y="18903"/>
                </a:lnTo>
                <a:close/>
              </a:path>
              <a:path w="111125" h="829944">
                <a:moveTo>
                  <a:pt x="64853" y="18903"/>
                </a:moveTo>
                <a:lnTo>
                  <a:pt x="45803" y="18903"/>
                </a:lnTo>
                <a:lnTo>
                  <a:pt x="45803" y="54135"/>
                </a:lnTo>
                <a:lnTo>
                  <a:pt x="55328" y="37806"/>
                </a:lnTo>
                <a:lnTo>
                  <a:pt x="47101" y="23703"/>
                </a:lnTo>
                <a:lnTo>
                  <a:pt x="64853" y="23703"/>
                </a:lnTo>
                <a:lnTo>
                  <a:pt x="64853" y="18903"/>
                </a:lnTo>
                <a:close/>
              </a:path>
              <a:path w="111125" h="829944">
                <a:moveTo>
                  <a:pt x="64853" y="23703"/>
                </a:moveTo>
                <a:lnTo>
                  <a:pt x="63555" y="23703"/>
                </a:lnTo>
                <a:lnTo>
                  <a:pt x="55328" y="37806"/>
                </a:lnTo>
                <a:lnTo>
                  <a:pt x="64853" y="54135"/>
                </a:lnTo>
                <a:lnTo>
                  <a:pt x="64853" y="23703"/>
                </a:lnTo>
                <a:close/>
              </a:path>
              <a:path w="111125" h="829944">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24" name="object 84">
            <a:extLst>
              <a:ext uri="{FF2B5EF4-FFF2-40B4-BE49-F238E27FC236}">
                <a16:creationId xmlns:a16="http://schemas.microsoft.com/office/drawing/2014/main" id="{7A2375AC-747A-BD4C-42C2-E453389A50B6}"/>
              </a:ext>
            </a:extLst>
          </p:cNvPr>
          <p:cNvPicPr/>
          <p:nvPr/>
        </p:nvPicPr>
        <p:blipFill>
          <a:blip r:embed="rId19" cstate="print"/>
          <a:stretch>
            <a:fillRect/>
          </a:stretch>
        </p:blipFill>
        <p:spPr>
          <a:xfrm>
            <a:off x="8396005" y="1988774"/>
            <a:ext cx="167735" cy="166133"/>
          </a:xfrm>
          <a:prstGeom prst="rect">
            <a:avLst/>
          </a:prstGeom>
        </p:spPr>
      </p:pic>
      <p:pic>
        <p:nvPicPr>
          <p:cNvPr id="225" name="object 90">
            <a:extLst>
              <a:ext uri="{FF2B5EF4-FFF2-40B4-BE49-F238E27FC236}">
                <a16:creationId xmlns:a16="http://schemas.microsoft.com/office/drawing/2014/main" id="{B8C5C582-913D-A040-B93A-787A87EE3B4C}"/>
              </a:ext>
            </a:extLst>
          </p:cNvPr>
          <p:cNvPicPr/>
          <p:nvPr/>
        </p:nvPicPr>
        <p:blipFill>
          <a:blip r:embed="rId20" cstate="print"/>
          <a:stretch>
            <a:fillRect/>
          </a:stretch>
        </p:blipFill>
        <p:spPr>
          <a:xfrm>
            <a:off x="7960330" y="3746019"/>
            <a:ext cx="238250" cy="154740"/>
          </a:xfrm>
          <a:prstGeom prst="rect">
            <a:avLst/>
          </a:prstGeom>
        </p:spPr>
      </p:pic>
      <p:grpSp>
        <p:nvGrpSpPr>
          <p:cNvPr id="226" name="Group 225">
            <a:extLst>
              <a:ext uri="{FF2B5EF4-FFF2-40B4-BE49-F238E27FC236}">
                <a16:creationId xmlns:a16="http://schemas.microsoft.com/office/drawing/2014/main" id="{37F3E98E-B979-8924-618F-D8A5AB86563E}"/>
              </a:ext>
            </a:extLst>
          </p:cNvPr>
          <p:cNvGrpSpPr/>
          <p:nvPr/>
        </p:nvGrpSpPr>
        <p:grpSpPr>
          <a:xfrm>
            <a:off x="8210394" y="3515499"/>
            <a:ext cx="259615" cy="711087"/>
            <a:chOff x="7396794" y="3543616"/>
            <a:chExt cx="259615" cy="711087"/>
          </a:xfrm>
        </p:grpSpPr>
        <p:pic>
          <p:nvPicPr>
            <p:cNvPr id="227" name="object 91">
              <a:extLst>
                <a:ext uri="{FF2B5EF4-FFF2-40B4-BE49-F238E27FC236}">
                  <a16:creationId xmlns:a16="http://schemas.microsoft.com/office/drawing/2014/main" id="{2A1D60D6-8FA1-C685-2236-C97068AD3DCC}"/>
                </a:ext>
              </a:extLst>
            </p:cNvPr>
            <p:cNvPicPr/>
            <p:nvPr/>
          </p:nvPicPr>
          <p:blipFill>
            <a:blip r:embed="rId17" cstate="print"/>
            <a:stretch>
              <a:fillRect/>
            </a:stretch>
          </p:blipFill>
          <p:spPr>
            <a:xfrm>
              <a:off x="7471814" y="3604802"/>
              <a:ext cx="117367" cy="116808"/>
            </a:xfrm>
            <a:prstGeom prst="rect">
              <a:avLst/>
            </a:prstGeom>
          </p:spPr>
        </p:pic>
        <p:pic>
          <p:nvPicPr>
            <p:cNvPr id="228" name="object 92">
              <a:extLst>
                <a:ext uri="{FF2B5EF4-FFF2-40B4-BE49-F238E27FC236}">
                  <a16:creationId xmlns:a16="http://schemas.microsoft.com/office/drawing/2014/main" id="{4BE175DA-5670-D39D-8751-D33969004012}"/>
                </a:ext>
              </a:extLst>
            </p:cNvPr>
            <p:cNvPicPr/>
            <p:nvPr/>
          </p:nvPicPr>
          <p:blipFill>
            <a:blip r:embed="rId16" cstate="print"/>
            <a:stretch>
              <a:fillRect/>
            </a:stretch>
          </p:blipFill>
          <p:spPr>
            <a:xfrm>
              <a:off x="7471814" y="3758780"/>
              <a:ext cx="117367" cy="116808"/>
            </a:xfrm>
            <a:prstGeom prst="rect">
              <a:avLst/>
            </a:prstGeom>
          </p:spPr>
        </p:pic>
        <p:pic>
          <p:nvPicPr>
            <p:cNvPr id="229" name="object 93">
              <a:extLst>
                <a:ext uri="{FF2B5EF4-FFF2-40B4-BE49-F238E27FC236}">
                  <a16:creationId xmlns:a16="http://schemas.microsoft.com/office/drawing/2014/main" id="{C7A5F924-B42B-610D-01E3-9B6ABB6AC467}"/>
                </a:ext>
              </a:extLst>
            </p:cNvPr>
            <p:cNvPicPr/>
            <p:nvPr/>
          </p:nvPicPr>
          <p:blipFill>
            <a:blip r:embed="rId17" cstate="print"/>
            <a:stretch>
              <a:fillRect/>
            </a:stretch>
          </p:blipFill>
          <p:spPr>
            <a:xfrm>
              <a:off x="7471814" y="3912758"/>
              <a:ext cx="117367" cy="116808"/>
            </a:xfrm>
            <a:prstGeom prst="rect">
              <a:avLst/>
            </a:prstGeom>
          </p:spPr>
        </p:pic>
        <p:pic>
          <p:nvPicPr>
            <p:cNvPr id="230" name="object 94">
              <a:extLst>
                <a:ext uri="{FF2B5EF4-FFF2-40B4-BE49-F238E27FC236}">
                  <a16:creationId xmlns:a16="http://schemas.microsoft.com/office/drawing/2014/main" id="{01BBB87B-B3A2-6A54-4923-E942BD92C446}"/>
                </a:ext>
              </a:extLst>
            </p:cNvPr>
            <p:cNvPicPr/>
            <p:nvPr/>
          </p:nvPicPr>
          <p:blipFill>
            <a:blip r:embed="rId16" cstate="print"/>
            <a:stretch>
              <a:fillRect/>
            </a:stretch>
          </p:blipFill>
          <p:spPr>
            <a:xfrm>
              <a:off x="7471814" y="4066737"/>
              <a:ext cx="117367" cy="116808"/>
            </a:xfrm>
            <a:prstGeom prst="rect">
              <a:avLst/>
            </a:prstGeom>
          </p:spPr>
        </p:pic>
        <p:sp>
          <p:nvSpPr>
            <p:cNvPr id="231" name="object 95">
              <a:extLst>
                <a:ext uri="{FF2B5EF4-FFF2-40B4-BE49-F238E27FC236}">
                  <a16:creationId xmlns:a16="http://schemas.microsoft.com/office/drawing/2014/main" id="{EF1F835C-8ECE-4679-B8E1-31E6359DC039}"/>
                </a:ext>
              </a:extLst>
            </p:cNvPr>
            <p:cNvSpPr/>
            <p:nvPr/>
          </p:nvSpPr>
          <p:spPr>
            <a:xfrm>
              <a:off x="7396794"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32" name="object 96">
            <a:extLst>
              <a:ext uri="{FF2B5EF4-FFF2-40B4-BE49-F238E27FC236}">
                <a16:creationId xmlns:a16="http://schemas.microsoft.com/office/drawing/2014/main" id="{DEC6D245-8727-D98E-B453-8BA1DD594D4F}"/>
              </a:ext>
            </a:extLst>
          </p:cNvPr>
          <p:cNvSpPr/>
          <p:nvPr/>
        </p:nvSpPr>
        <p:spPr>
          <a:xfrm>
            <a:off x="8300931" y="4226302"/>
            <a:ext cx="78876" cy="325582"/>
          </a:xfrm>
          <a:custGeom>
            <a:avLst/>
            <a:gdLst/>
            <a:ahLst/>
            <a:cxnLst/>
            <a:rect l="l" t="t" r="r" b="b"/>
            <a:pathLst>
              <a:path w="111125" h="438150">
                <a:moveTo>
                  <a:pt x="55328" y="37806"/>
                </a:moveTo>
                <a:lnTo>
                  <a:pt x="45803" y="54135"/>
                </a:lnTo>
                <a:lnTo>
                  <a:pt x="45802" y="438106"/>
                </a:lnTo>
                <a:lnTo>
                  <a:pt x="64852" y="438106"/>
                </a:lnTo>
                <a:lnTo>
                  <a:pt x="64853" y="54135"/>
                </a:lnTo>
                <a:lnTo>
                  <a:pt x="55328" y="37806"/>
                </a:lnTo>
                <a:close/>
              </a:path>
              <a:path w="111125" h="438150">
                <a:moveTo>
                  <a:pt x="55328" y="0"/>
                </a:moveTo>
                <a:lnTo>
                  <a:pt x="0" y="94848"/>
                </a:lnTo>
                <a:lnTo>
                  <a:pt x="1535" y="100680"/>
                </a:lnTo>
                <a:lnTo>
                  <a:pt x="10623" y="105981"/>
                </a:lnTo>
                <a:lnTo>
                  <a:pt x="16455" y="104446"/>
                </a:lnTo>
                <a:lnTo>
                  <a:pt x="45803" y="54135"/>
                </a:lnTo>
                <a:lnTo>
                  <a:pt x="45803" y="18903"/>
                </a:lnTo>
                <a:lnTo>
                  <a:pt x="66355" y="18903"/>
                </a:lnTo>
                <a:lnTo>
                  <a:pt x="55328" y="0"/>
                </a:lnTo>
                <a:close/>
              </a:path>
              <a:path w="111125" h="438150">
                <a:moveTo>
                  <a:pt x="66355" y="18903"/>
                </a:moveTo>
                <a:lnTo>
                  <a:pt x="64853" y="18903"/>
                </a:lnTo>
                <a:lnTo>
                  <a:pt x="64853" y="54135"/>
                </a:lnTo>
                <a:lnTo>
                  <a:pt x="94201" y="104447"/>
                </a:lnTo>
                <a:lnTo>
                  <a:pt x="100033" y="105981"/>
                </a:lnTo>
                <a:lnTo>
                  <a:pt x="109121" y="100680"/>
                </a:lnTo>
                <a:lnTo>
                  <a:pt x="110655" y="94847"/>
                </a:lnTo>
                <a:lnTo>
                  <a:pt x="66355" y="18903"/>
                </a:lnTo>
                <a:close/>
              </a:path>
              <a:path w="111125" h="438150">
                <a:moveTo>
                  <a:pt x="64853" y="23703"/>
                </a:moveTo>
                <a:lnTo>
                  <a:pt x="63555" y="23703"/>
                </a:lnTo>
                <a:lnTo>
                  <a:pt x="55328" y="37806"/>
                </a:lnTo>
                <a:lnTo>
                  <a:pt x="64853" y="54135"/>
                </a:lnTo>
                <a:lnTo>
                  <a:pt x="64853" y="23703"/>
                </a:lnTo>
                <a:close/>
              </a:path>
              <a:path w="111125" h="438150">
                <a:moveTo>
                  <a:pt x="64853" y="18903"/>
                </a:moveTo>
                <a:lnTo>
                  <a:pt x="45803" y="18903"/>
                </a:lnTo>
                <a:lnTo>
                  <a:pt x="45803" y="54135"/>
                </a:lnTo>
                <a:lnTo>
                  <a:pt x="55328" y="37806"/>
                </a:lnTo>
                <a:lnTo>
                  <a:pt x="47101" y="23703"/>
                </a:lnTo>
                <a:lnTo>
                  <a:pt x="64853" y="23703"/>
                </a:lnTo>
                <a:lnTo>
                  <a:pt x="64853" y="18903"/>
                </a:lnTo>
                <a:close/>
              </a:path>
              <a:path w="111125" h="438150">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33" name="object 97">
            <a:extLst>
              <a:ext uri="{FF2B5EF4-FFF2-40B4-BE49-F238E27FC236}">
                <a16:creationId xmlns:a16="http://schemas.microsoft.com/office/drawing/2014/main" id="{7DA9834A-BC15-76D3-F46B-F8F763F61190}"/>
              </a:ext>
            </a:extLst>
          </p:cNvPr>
          <p:cNvPicPr/>
          <p:nvPr/>
        </p:nvPicPr>
        <p:blipFill>
          <a:blip r:embed="rId9" cstate="print"/>
          <a:stretch>
            <a:fillRect/>
          </a:stretch>
        </p:blipFill>
        <p:spPr>
          <a:xfrm>
            <a:off x="8357507" y="4310972"/>
            <a:ext cx="167511" cy="206700"/>
          </a:xfrm>
          <a:prstGeom prst="rect">
            <a:avLst/>
          </a:prstGeom>
        </p:spPr>
      </p:pic>
      <p:pic>
        <p:nvPicPr>
          <p:cNvPr id="234" name="object 98">
            <a:extLst>
              <a:ext uri="{FF2B5EF4-FFF2-40B4-BE49-F238E27FC236}">
                <a16:creationId xmlns:a16="http://schemas.microsoft.com/office/drawing/2014/main" id="{2220D02D-191E-B63B-770D-47C0FF357B4B}"/>
              </a:ext>
            </a:extLst>
          </p:cNvPr>
          <p:cNvPicPr/>
          <p:nvPr/>
        </p:nvPicPr>
        <p:blipFill>
          <a:blip r:embed="rId10" cstate="print"/>
          <a:stretch>
            <a:fillRect/>
          </a:stretch>
        </p:blipFill>
        <p:spPr>
          <a:xfrm>
            <a:off x="8351077" y="3297001"/>
            <a:ext cx="267865" cy="167022"/>
          </a:xfrm>
          <a:prstGeom prst="rect">
            <a:avLst/>
          </a:prstGeom>
        </p:spPr>
      </p:pic>
      <p:sp>
        <p:nvSpPr>
          <p:cNvPr id="235" name="object 99">
            <a:extLst>
              <a:ext uri="{FF2B5EF4-FFF2-40B4-BE49-F238E27FC236}">
                <a16:creationId xmlns:a16="http://schemas.microsoft.com/office/drawing/2014/main" id="{857BE1FF-62C6-0E2A-3139-5CFD8130865D}"/>
              </a:ext>
            </a:extLst>
          </p:cNvPr>
          <p:cNvSpPr/>
          <p:nvPr/>
        </p:nvSpPr>
        <p:spPr>
          <a:xfrm>
            <a:off x="8300930" y="3198211"/>
            <a:ext cx="78876" cy="317560"/>
          </a:xfrm>
          <a:custGeom>
            <a:avLst/>
            <a:gdLst/>
            <a:ahLst/>
            <a:cxnLst/>
            <a:rect l="l" t="t" r="r" b="b"/>
            <a:pathLst>
              <a:path w="111125" h="427354">
                <a:moveTo>
                  <a:pt x="55328" y="37807"/>
                </a:moveTo>
                <a:lnTo>
                  <a:pt x="45803" y="54135"/>
                </a:lnTo>
                <a:lnTo>
                  <a:pt x="45802" y="426987"/>
                </a:lnTo>
                <a:lnTo>
                  <a:pt x="64852" y="426987"/>
                </a:lnTo>
                <a:lnTo>
                  <a:pt x="64852" y="54135"/>
                </a:lnTo>
                <a:lnTo>
                  <a:pt x="55328" y="37807"/>
                </a:lnTo>
                <a:close/>
              </a:path>
              <a:path w="111125" h="427354">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27354">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27354">
                <a:moveTo>
                  <a:pt x="64852" y="18903"/>
                </a:moveTo>
                <a:lnTo>
                  <a:pt x="45802" y="18903"/>
                </a:lnTo>
                <a:lnTo>
                  <a:pt x="45802" y="54136"/>
                </a:lnTo>
                <a:lnTo>
                  <a:pt x="55328" y="37807"/>
                </a:lnTo>
                <a:lnTo>
                  <a:pt x="47100" y="23703"/>
                </a:lnTo>
                <a:lnTo>
                  <a:pt x="64852" y="23703"/>
                </a:lnTo>
                <a:lnTo>
                  <a:pt x="64852" y="18903"/>
                </a:lnTo>
                <a:close/>
              </a:path>
              <a:path w="111125" h="427354">
                <a:moveTo>
                  <a:pt x="64852" y="23703"/>
                </a:moveTo>
                <a:lnTo>
                  <a:pt x="63555" y="23703"/>
                </a:lnTo>
                <a:lnTo>
                  <a:pt x="55328" y="37807"/>
                </a:lnTo>
                <a:lnTo>
                  <a:pt x="64852" y="54135"/>
                </a:lnTo>
                <a:lnTo>
                  <a:pt x="64852" y="237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nvGrpSpPr>
          <p:cNvPr id="236" name="Group 235">
            <a:extLst>
              <a:ext uri="{FF2B5EF4-FFF2-40B4-BE49-F238E27FC236}">
                <a16:creationId xmlns:a16="http://schemas.microsoft.com/office/drawing/2014/main" id="{EF1183F0-F023-45B1-08EB-F500F152DE58}"/>
              </a:ext>
            </a:extLst>
          </p:cNvPr>
          <p:cNvGrpSpPr/>
          <p:nvPr/>
        </p:nvGrpSpPr>
        <p:grpSpPr>
          <a:xfrm>
            <a:off x="8053466" y="2242090"/>
            <a:ext cx="416543" cy="956299"/>
            <a:chOff x="7239866" y="2270207"/>
            <a:chExt cx="416543" cy="956299"/>
          </a:xfrm>
        </p:grpSpPr>
        <p:pic>
          <p:nvPicPr>
            <p:cNvPr id="237" name="object 85">
              <a:extLst>
                <a:ext uri="{FF2B5EF4-FFF2-40B4-BE49-F238E27FC236}">
                  <a16:creationId xmlns:a16="http://schemas.microsoft.com/office/drawing/2014/main" id="{1349AB42-0D04-0821-3EB0-5F28EAB58266}"/>
                </a:ext>
              </a:extLst>
            </p:cNvPr>
            <p:cNvPicPr/>
            <p:nvPr/>
          </p:nvPicPr>
          <p:blipFill>
            <a:blip r:embed="rId21" cstate="print"/>
            <a:stretch>
              <a:fillRect/>
            </a:stretch>
          </p:blipFill>
          <p:spPr>
            <a:xfrm>
              <a:off x="7239866" y="2270207"/>
              <a:ext cx="233322" cy="141330"/>
            </a:xfrm>
            <a:prstGeom prst="rect">
              <a:avLst/>
            </a:prstGeom>
          </p:spPr>
        </p:pic>
        <p:pic>
          <p:nvPicPr>
            <p:cNvPr id="238" name="object 86">
              <a:extLst>
                <a:ext uri="{FF2B5EF4-FFF2-40B4-BE49-F238E27FC236}">
                  <a16:creationId xmlns:a16="http://schemas.microsoft.com/office/drawing/2014/main" id="{600273FC-3A4D-2C32-BE8D-0CD331232788}"/>
                </a:ext>
              </a:extLst>
            </p:cNvPr>
            <p:cNvPicPr/>
            <p:nvPr/>
          </p:nvPicPr>
          <p:blipFill>
            <a:blip r:embed="rId12" cstate="print"/>
            <a:stretch>
              <a:fillRect/>
            </a:stretch>
          </p:blipFill>
          <p:spPr>
            <a:xfrm>
              <a:off x="7471813" y="2498556"/>
              <a:ext cx="117367" cy="129294"/>
            </a:xfrm>
            <a:prstGeom prst="rect">
              <a:avLst/>
            </a:prstGeom>
          </p:spPr>
        </p:pic>
        <p:pic>
          <p:nvPicPr>
            <p:cNvPr id="239" name="object 87">
              <a:extLst>
                <a:ext uri="{FF2B5EF4-FFF2-40B4-BE49-F238E27FC236}">
                  <a16:creationId xmlns:a16="http://schemas.microsoft.com/office/drawing/2014/main" id="{3C9063EC-B80F-DD99-1F4B-CE7B09E477D1}"/>
                </a:ext>
              </a:extLst>
            </p:cNvPr>
            <p:cNvPicPr/>
            <p:nvPr/>
          </p:nvPicPr>
          <p:blipFill>
            <a:blip r:embed="rId12" cstate="print"/>
            <a:stretch>
              <a:fillRect/>
            </a:stretch>
          </p:blipFill>
          <p:spPr>
            <a:xfrm>
              <a:off x="7471813" y="2671263"/>
              <a:ext cx="117367" cy="129294"/>
            </a:xfrm>
            <a:prstGeom prst="rect">
              <a:avLst/>
            </a:prstGeom>
          </p:spPr>
        </p:pic>
        <p:pic>
          <p:nvPicPr>
            <p:cNvPr id="240" name="object 88">
              <a:extLst>
                <a:ext uri="{FF2B5EF4-FFF2-40B4-BE49-F238E27FC236}">
                  <a16:creationId xmlns:a16="http://schemas.microsoft.com/office/drawing/2014/main" id="{7FF45B5F-EAA1-83D6-E143-C167EBB78BB8}"/>
                </a:ext>
              </a:extLst>
            </p:cNvPr>
            <p:cNvPicPr/>
            <p:nvPr/>
          </p:nvPicPr>
          <p:blipFill>
            <a:blip r:embed="rId12" cstate="print"/>
            <a:stretch>
              <a:fillRect/>
            </a:stretch>
          </p:blipFill>
          <p:spPr>
            <a:xfrm>
              <a:off x="7471813" y="2843970"/>
              <a:ext cx="117367" cy="129294"/>
            </a:xfrm>
            <a:prstGeom prst="rect">
              <a:avLst/>
            </a:prstGeom>
          </p:spPr>
        </p:pic>
        <p:pic>
          <p:nvPicPr>
            <p:cNvPr id="241" name="object 89">
              <a:extLst>
                <a:ext uri="{FF2B5EF4-FFF2-40B4-BE49-F238E27FC236}">
                  <a16:creationId xmlns:a16="http://schemas.microsoft.com/office/drawing/2014/main" id="{3CAF7640-81F6-7683-AA84-1840D15C80D2}"/>
                </a:ext>
              </a:extLst>
            </p:cNvPr>
            <p:cNvPicPr/>
            <p:nvPr/>
          </p:nvPicPr>
          <p:blipFill>
            <a:blip r:embed="rId13" cstate="print"/>
            <a:stretch>
              <a:fillRect/>
            </a:stretch>
          </p:blipFill>
          <p:spPr>
            <a:xfrm>
              <a:off x="7471813" y="3016676"/>
              <a:ext cx="117367" cy="129294"/>
            </a:xfrm>
            <a:prstGeom prst="rect">
              <a:avLst/>
            </a:prstGeom>
          </p:spPr>
        </p:pic>
        <p:sp>
          <p:nvSpPr>
            <p:cNvPr id="242" name="object 100">
              <a:extLst>
                <a:ext uri="{FF2B5EF4-FFF2-40B4-BE49-F238E27FC236}">
                  <a16:creationId xmlns:a16="http://schemas.microsoft.com/office/drawing/2014/main" id="{D82793DB-0084-A1BC-E4DD-71FE3AF6AF34}"/>
                </a:ext>
              </a:extLst>
            </p:cNvPr>
            <p:cNvSpPr/>
            <p:nvPr/>
          </p:nvSpPr>
          <p:spPr>
            <a:xfrm>
              <a:off x="7396794"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243" name="Group 242">
            <a:extLst>
              <a:ext uri="{FF2B5EF4-FFF2-40B4-BE49-F238E27FC236}">
                <a16:creationId xmlns:a16="http://schemas.microsoft.com/office/drawing/2014/main" id="{3507A463-666A-88D9-0D82-A9641A616668}"/>
              </a:ext>
            </a:extLst>
          </p:cNvPr>
          <p:cNvGrpSpPr/>
          <p:nvPr/>
        </p:nvGrpSpPr>
        <p:grpSpPr>
          <a:xfrm>
            <a:off x="5803252" y="2234646"/>
            <a:ext cx="382604" cy="940761"/>
            <a:chOff x="4989652" y="2262763"/>
            <a:chExt cx="382604" cy="940761"/>
          </a:xfrm>
        </p:grpSpPr>
        <p:pic>
          <p:nvPicPr>
            <p:cNvPr id="244" name="object 101">
              <a:extLst>
                <a:ext uri="{FF2B5EF4-FFF2-40B4-BE49-F238E27FC236}">
                  <a16:creationId xmlns:a16="http://schemas.microsoft.com/office/drawing/2014/main" id="{021902AF-9200-D639-DE47-A5BCCD1A37FC}"/>
                </a:ext>
              </a:extLst>
            </p:cNvPr>
            <p:cNvPicPr/>
            <p:nvPr/>
          </p:nvPicPr>
          <p:blipFill>
            <a:blip r:embed="rId22" cstate="print"/>
            <a:stretch>
              <a:fillRect/>
            </a:stretch>
          </p:blipFill>
          <p:spPr>
            <a:xfrm>
              <a:off x="4989652" y="2262763"/>
              <a:ext cx="228925" cy="141803"/>
            </a:xfrm>
            <a:prstGeom prst="rect">
              <a:avLst/>
            </a:prstGeom>
          </p:spPr>
        </p:pic>
        <p:pic>
          <p:nvPicPr>
            <p:cNvPr id="245" name="object 102">
              <a:extLst>
                <a:ext uri="{FF2B5EF4-FFF2-40B4-BE49-F238E27FC236}">
                  <a16:creationId xmlns:a16="http://schemas.microsoft.com/office/drawing/2014/main" id="{DB92950A-78C3-F850-D906-F8FE2412BF20}"/>
                </a:ext>
              </a:extLst>
            </p:cNvPr>
            <p:cNvPicPr/>
            <p:nvPr/>
          </p:nvPicPr>
          <p:blipFill>
            <a:blip r:embed="rId23" cstate="print"/>
            <a:stretch>
              <a:fillRect/>
            </a:stretch>
          </p:blipFill>
          <p:spPr>
            <a:xfrm>
              <a:off x="5187660" y="2475575"/>
              <a:ext cx="117367" cy="129294"/>
            </a:xfrm>
            <a:prstGeom prst="rect">
              <a:avLst/>
            </a:prstGeom>
          </p:spPr>
        </p:pic>
        <p:pic>
          <p:nvPicPr>
            <p:cNvPr id="246" name="object 103">
              <a:extLst>
                <a:ext uri="{FF2B5EF4-FFF2-40B4-BE49-F238E27FC236}">
                  <a16:creationId xmlns:a16="http://schemas.microsoft.com/office/drawing/2014/main" id="{956A3884-10F3-FC7C-846B-B00C8AF0DA4C}"/>
                </a:ext>
              </a:extLst>
            </p:cNvPr>
            <p:cNvPicPr/>
            <p:nvPr/>
          </p:nvPicPr>
          <p:blipFill>
            <a:blip r:embed="rId23" cstate="print"/>
            <a:stretch>
              <a:fillRect/>
            </a:stretch>
          </p:blipFill>
          <p:spPr>
            <a:xfrm>
              <a:off x="5187660" y="2648282"/>
              <a:ext cx="117367" cy="129294"/>
            </a:xfrm>
            <a:prstGeom prst="rect">
              <a:avLst/>
            </a:prstGeom>
          </p:spPr>
        </p:pic>
        <p:pic>
          <p:nvPicPr>
            <p:cNvPr id="247" name="object 104">
              <a:extLst>
                <a:ext uri="{FF2B5EF4-FFF2-40B4-BE49-F238E27FC236}">
                  <a16:creationId xmlns:a16="http://schemas.microsoft.com/office/drawing/2014/main" id="{F40A927B-688D-9154-AD2C-AAF30F6C40C7}"/>
                </a:ext>
              </a:extLst>
            </p:cNvPr>
            <p:cNvPicPr/>
            <p:nvPr/>
          </p:nvPicPr>
          <p:blipFill>
            <a:blip r:embed="rId24" cstate="print"/>
            <a:stretch>
              <a:fillRect/>
            </a:stretch>
          </p:blipFill>
          <p:spPr>
            <a:xfrm>
              <a:off x="5187660" y="2820989"/>
              <a:ext cx="117367" cy="129294"/>
            </a:xfrm>
            <a:prstGeom prst="rect">
              <a:avLst/>
            </a:prstGeom>
          </p:spPr>
        </p:pic>
        <p:pic>
          <p:nvPicPr>
            <p:cNvPr id="248" name="object 105">
              <a:extLst>
                <a:ext uri="{FF2B5EF4-FFF2-40B4-BE49-F238E27FC236}">
                  <a16:creationId xmlns:a16="http://schemas.microsoft.com/office/drawing/2014/main" id="{8A839B28-7A46-0F2C-4487-6D514BC84D87}"/>
                </a:ext>
              </a:extLst>
            </p:cNvPr>
            <p:cNvPicPr/>
            <p:nvPr/>
          </p:nvPicPr>
          <p:blipFill>
            <a:blip r:embed="rId24" cstate="print"/>
            <a:stretch>
              <a:fillRect/>
            </a:stretch>
          </p:blipFill>
          <p:spPr>
            <a:xfrm>
              <a:off x="5187660" y="2993695"/>
              <a:ext cx="117367" cy="129294"/>
            </a:xfrm>
            <a:prstGeom prst="rect">
              <a:avLst/>
            </a:prstGeom>
          </p:spPr>
        </p:pic>
        <p:sp>
          <p:nvSpPr>
            <p:cNvPr id="249" name="object 106">
              <a:extLst>
                <a:ext uri="{FF2B5EF4-FFF2-40B4-BE49-F238E27FC236}">
                  <a16:creationId xmlns:a16="http://schemas.microsoft.com/office/drawing/2014/main" id="{B4BF15D6-DF36-D737-2EEB-B68B22500929}"/>
                </a:ext>
              </a:extLst>
            </p:cNvPr>
            <p:cNvSpPr/>
            <p:nvPr/>
          </p:nvSpPr>
          <p:spPr>
            <a:xfrm>
              <a:off x="5112641" y="2406086"/>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250" name="Group 249">
            <a:extLst>
              <a:ext uri="{FF2B5EF4-FFF2-40B4-BE49-F238E27FC236}">
                <a16:creationId xmlns:a16="http://schemas.microsoft.com/office/drawing/2014/main" id="{86188757-7C54-F59D-49CD-A3280F19A1AA}"/>
              </a:ext>
            </a:extLst>
          </p:cNvPr>
          <p:cNvGrpSpPr/>
          <p:nvPr/>
        </p:nvGrpSpPr>
        <p:grpSpPr>
          <a:xfrm>
            <a:off x="5664888" y="3492517"/>
            <a:ext cx="532664" cy="711087"/>
            <a:chOff x="4851288" y="3520634"/>
            <a:chExt cx="532664" cy="711087"/>
          </a:xfrm>
        </p:grpSpPr>
        <p:pic>
          <p:nvPicPr>
            <p:cNvPr id="251" name="object 107">
              <a:extLst>
                <a:ext uri="{FF2B5EF4-FFF2-40B4-BE49-F238E27FC236}">
                  <a16:creationId xmlns:a16="http://schemas.microsoft.com/office/drawing/2014/main" id="{6D415563-DEF9-2F85-4471-4CC04811449C}"/>
                </a:ext>
              </a:extLst>
            </p:cNvPr>
            <p:cNvPicPr/>
            <p:nvPr/>
          </p:nvPicPr>
          <p:blipFill>
            <a:blip r:embed="rId25" cstate="print"/>
            <a:stretch>
              <a:fillRect/>
            </a:stretch>
          </p:blipFill>
          <p:spPr>
            <a:xfrm>
              <a:off x="4851288" y="3788072"/>
              <a:ext cx="237669" cy="159096"/>
            </a:xfrm>
            <a:prstGeom prst="rect">
              <a:avLst/>
            </a:prstGeom>
          </p:spPr>
        </p:pic>
        <p:pic>
          <p:nvPicPr>
            <p:cNvPr id="252" name="object 108">
              <a:extLst>
                <a:ext uri="{FF2B5EF4-FFF2-40B4-BE49-F238E27FC236}">
                  <a16:creationId xmlns:a16="http://schemas.microsoft.com/office/drawing/2014/main" id="{27F443F8-B180-208E-12B1-208E50C229E6}"/>
                </a:ext>
              </a:extLst>
            </p:cNvPr>
            <p:cNvPicPr/>
            <p:nvPr/>
          </p:nvPicPr>
          <p:blipFill>
            <a:blip r:embed="rId8" cstate="print"/>
            <a:stretch>
              <a:fillRect/>
            </a:stretch>
          </p:blipFill>
          <p:spPr>
            <a:xfrm>
              <a:off x="5199356" y="3581821"/>
              <a:ext cx="117367" cy="116808"/>
            </a:xfrm>
            <a:prstGeom prst="rect">
              <a:avLst/>
            </a:prstGeom>
          </p:spPr>
        </p:pic>
        <p:pic>
          <p:nvPicPr>
            <p:cNvPr id="253" name="object 109">
              <a:extLst>
                <a:ext uri="{FF2B5EF4-FFF2-40B4-BE49-F238E27FC236}">
                  <a16:creationId xmlns:a16="http://schemas.microsoft.com/office/drawing/2014/main" id="{B18807D6-3C0B-A284-F13F-418F8FFC6394}"/>
                </a:ext>
              </a:extLst>
            </p:cNvPr>
            <p:cNvPicPr/>
            <p:nvPr/>
          </p:nvPicPr>
          <p:blipFill>
            <a:blip r:embed="rId8" cstate="print"/>
            <a:stretch>
              <a:fillRect/>
            </a:stretch>
          </p:blipFill>
          <p:spPr>
            <a:xfrm>
              <a:off x="5199356" y="3735798"/>
              <a:ext cx="117367" cy="116808"/>
            </a:xfrm>
            <a:prstGeom prst="rect">
              <a:avLst/>
            </a:prstGeom>
          </p:spPr>
        </p:pic>
        <p:pic>
          <p:nvPicPr>
            <p:cNvPr id="254" name="object 110">
              <a:extLst>
                <a:ext uri="{FF2B5EF4-FFF2-40B4-BE49-F238E27FC236}">
                  <a16:creationId xmlns:a16="http://schemas.microsoft.com/office/drawing/2014/main" id="{D4DA19AE-6455-75F4-ED61-FCE5D37EAA7F}"/>
                </a:ext>
              </a:extLst>
            </p:cNvPr>
            <p:cNvPicPr/>
            <p:nvPr/>
          </p:nvPicPr>
          <p:blipFill>
            <a:blip r:embed="rId7" cstate="print"/>
            <a:stretch>
              <a:fillRect/>
            </a:stretch>
          </p:blipFill>
          <p:spPr>
            <a:xfrm>
              <a:off x="5199356" y="3889777"/>
              <a:ext cx="117367" cy="116808"/>
            </a:xfrm>
            <a:prstGeom prst="rect">
              <a:avLst/>
            </a:prstGeom>
          </p:spPr>
        </p:pic>
        <p:pic>
          <p:nvPicPr>
            <p:cNvPr id="255" name="object 111">
              <a:extLst>
                <a:ext uri="{FF2B5EF4-FFF2-40B4-BE49-F238E27FC236}">
                  <a16:creationId xmlns:a16="http://schemas.microsoft.com/office/drawing/2014/main" id="{63FF0FF0-E4B5-4358-650D-64CF8BFEE10B}"/>
                </a:ext>
              </a:extLst>
            </p:cNvPr>
            <p:cNvPicPr/>
            <p:nvPr/>
          </p:nvPicPr>
          <p:blipFill>
            <a:blip r:embed="rId8" cstate="print"/>
            <a:stretch>
              <a:fillRect/>
            </a:stretch>
          </p:blipFill>
          <p:spPr>
            <a:xfrm>
              <a:off x="5199356" y="4043755"/>
              <a:ext cx="117367" cy="116808"/>
            </a:xfrm>
            <a:prstGeom prst="rect">
              <a:avLst/>
            </a:prstGeom>
          </p:spPr>
        </p:pic>
        <p:sp>
          <p:nvSpPr>
            <p:cNvPr id="256" name="object 112">
              <a:extLst>
                <a:ext uri="{FF2B5EF4-FFF2-40B4-BE49-F238E27FC236}">
                  <a16:creationId xmlns:a16="http://schemas.microsoft.com/office/drawing/2014/main" id="{36748B9F-0E5F-5B19-C8D1-C8B6625657BE}"/>
                </a:ext>
              </a:extLst>
            </p:cNvPr>
            <p:cNvSpPr/>
            <p:nvPr/>
          </p:nvSpPr>
          <p:spPr>
            <a:xfrm>
              <a:off x="5124337" y="3520634"/>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57" name="object 113">
            <a:extLst>
              <a:ext uri="{FF2B5EF4-FFF2-40B4-BE49-F238E27FC236}">
                <a16:creationId xmlns:a16="http://schemas.microsoft.com/office/drawing/2014/main" id="{BDD45E59-CB62-EAB3-EFAB-C30CB281CCCA}"/>
              </a:ext>
            </a:extLst>
          </p:cNvPr>
          <p:cNvSpPr/>
          <p:nvPr/>
        </p:nvSpPr>
        <p:spPr>
          <a:xfrm>
            <a:off x="6028472" y="4203319"/>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8" y="0"/>
                </a:moveTo>
                <a:lnTo>
                  <a:pt x="0" y="94848"/>
                </a:lnTo>
                <a:lnTo>
                  <a:pt x="1535" y="100680"/>
                </a:lnTo>
                <a:lnTo>
                  <a:pt x="10622" y="105981"/>
                </a:lnTo>
                <a:lnTo>
                  <a:pt x="16455" y="104447"/>
                </a:lnTo>
                <a:lnTo>
                  <a:pt x="45802" y="54137"/>
                </a:lnTo>
                <a:lnTo>
                  <a:pt x="45803" y="18903"/>
                </a:lnTo>
                <a:lnTo>
                  <a:pt x="66355" y="18903"/>
                </a:lnTo>
                <a:lnTo>
                  <a:pt x="55328" y="0"/>
                </a:lnTo>
                <a:close/>
              </a:path>
              <a:path w="111125" h="438150">
                <a:moveTo>
                  <a:pt x="66355" y="18903"/>
                </a:moveTo>
                <a:lnTo>
                  <a:pt x="64853" y="18903"/>
                </a:lnTo>
                <a:lnTo>
                  <a:pt x="64853" y="54137"/>
                </a:lnTo>
                <a:lnTo>
                  <a:pt x="94200" y="104447"/>
                </a:lnTo>
                <a:lnTo>
                  <a:pt x="100034" y="105981"/>
                </a:lnTo>
                <a:lnTo>
                  <a:pt x="109120" y="100680"/>
                </a:lnTo>
                <a:lnTo>
                  <a:pt x="110656" y="94848"/>
                </a:lnTo>
                <a:lnTo>
                  <a:pt x="66355" y="18903"/>
                </a:lnTo>
                <a:close/>
              </a:path>
              <a:path w="111125" h="438150">
                <a:moveTo>
                  <a:pt x="64853" y="23703"/>
                </a:moveTo>
                <a:lnTo>
                  <a:pt x="63555" y="23703"/>
                </a:lnTo>
                <a:lnTo>
                  <a:pt x="55328" y="37807"/>
                </a:lnTo>
                <a:lnTo>
                  <a:pt x="64853" y="54137"/>
                </a:lnTo>
                <a:lnTo>
                  <a:pt x="64853" y="23703"/>
                </a:lnTo>
                <a:close/>
              </a:path>
              <a:path w="111125" h="438150">
                <a:moveTo>
                  <a:pt x="64853" y="18903"/>
                </a:moveTo>
                <a:lnTo>
                  <a:pt x="45803" y="18903"/>
                </a:lnTo>
                <a:lnTo>
                  <a:pt x="45803" y="54135"/>
                </a:lnTo>
                <a:lnTo>
                  <a:pt x="55328" y="37807"/>
                </a:lnTo>
                <a:lnTo>
                  <a:pt x="47100" y="23703"/>
                </a:lnTo>
                <a:lnTo>
                  <a:pt x="64853" y="23703"/>
                </a:lnTo>
                <a:lnTo>
                  <a:pt x="64853" y="189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58" name="object 114">
            <a:extLst>
              <a:ext uri="{FF2B5EF4-FFF2-40B4-BE49-F238E27FC236}">
                <a16:creationId xmlns:a16="http://schemas.microsoft.com/office/drawing/2014/main" id="{A0E7952C-D4B8-5920-EF8A-B2EE5E7EB496}"/>
              </a:ext>
            </a:extLst>
          </p:cNvPr>
          <p:cNvPicPr/>
          <p:nvPr/>
        </p:nvPicPr>
        <p:blipFill>
          <a:blip r:embed="rId9" cstate="print"/>
          <a:stretch>
            <a:fillRect/>
          </a:stretch>
        </p:blipFill>
        <p:spPr>
          <a:xfrm>
            <a:off x="6096076" y="4310972"/>
            <a:ext cx="167511" cy="206700"/>
          </a:xfrm>
          <a:prstGeom prst="rect">
            <a:avLst/>
          </a:prstGeom>
        </p:spPr>
      </p:pic>
      <p:pic>
        <p:nvPicPr>
          <p:cNvPr id="259" name="object 115">
            <a:extLst>
              <a:ext uri="{FF2B5EF4-FFF2-40B4-BE49-F238E27FC236}">
                <a16:creationId xmlns:a16="http://schemas.microsoft.com/office/drawing/2014/main" id="{CCFC4ED8-67E4-F823-21C3-4E7EA1D58FFE}"/>
              </a:ext>
            </a:extLst>
          </p:cNvPr>
          <p:cNvPicPr/>
          <p:nvPr/>
        </p:nvPicPr>
        <p:blipFill>
          <a:blip r:embed="rId10" cstate="print"/>
          <a:stretch>
            <a:fillRect/>
          </a:stretch>
        </p:blipFill>
        <p:spPr>
          <a:xfrm>
            <a:off x="6066925" y="3297001"/>
            <a:ext cx="267865" cy="167022"/>
          </a:xfrm>
          <a:prstGeom prst="rect">
            <a:avLst/>
          </a:prstGeom>
        </p:spPr>
      </p:pic>
      <p:sp>
        <p:nvSpPr>
          <p:cNvPr id="260" name="object 116">
            <a:extLst>
              <a:ext uri="{FF2B5EF4-FFF2-40B4-BE49-F238E27FC236}">
                <a16:creationId xmlns:a16="http://schemas.microsoft.com/office/drawing/2014/main" id="{E37D2DF6-F806-0DF7-28DE-F2727D545D3D}"/>
              </a:ext>
            </a:extLst>
          </p:cNvPr>
          <p:cNvSpPr/>
          <p:nvPr/>
        </p:nvSpPr>
        <p:spPr>
          <a:xfrm>
            <a:off x="5430960" y="2759906"/>
            <a:ext cx="664361" cy="732793"/>
          </a:xfrm>
          <a:custGeom>
            <a:avLst/>
            <a:gdLst/>
            <a:ahLst/>
            <a:cxnLst/>
            <a:rect l="l" t="t" r="r" b="b"/>
            <a:pathLst>
              <a:path w="935989" h="986154">
                <a:moveTo>
                  <a:pt x="699300" y="55321"/>
                </a:moveTo>
                <a:lnTo>
                  <a:pt x="604456" y="0"/>
                </a:lnTo>
                <a:lnTo>
                  <a:pt x="598627" y="1536"/>
                </a:lnTo>
                <a:lnTo>
                  <a:pt x="593318" y="10617"/>
                </a:lnTo>
                <a:lnTo>
                  <a:pt x="594855" y="16446"/>
                </a:lnTo>
                <a:lnTo>
                  <a:pt x="645160" y="45796"/>
                </a:lnTo>
                <a:lnTo>
                  <a:pt x="0" y="45796"/>
                </a:lnTo>
                <a:lnTo>
                  <a:pt x="0" y="64846"/>
                </a:lnTo>
                <a:lnTo>
                  <a:pt x="645160" y="64846"/>
                </a:lnTo>
                <a:lnTo>
                  <a:pt x="594855" y="94195"/>
                </a:lnTo>
                <a:lnTo>
                  <a:pt x="593318" y="100025"/>
                </a:lnTo>
                <a:lnTo>
                  <a:pt x="598627" y="109118"/>
                </a:lnTo>
                <a:lnTo>
                  <a:pt x="604456" y="110655"/>
                </a:lnTo>
                <a:lnTo>
                  <a:pt x="682967" y="64846"/>
                </a:lnTo>
                <a:lnTo>
                  <a:pt x="699300" y="55321"/>
                </a:lnTo>
                <a:close/>
              </a:path>
              <a:path w="935989" h="986154">
                <a:moveTo>
                  <a:pt x="935990" y="653770"/>
                </a:moveTo>
                <a:lnTo>
                  <a:pt x="891679" y="577824"/>
                </a:lnTo>
                <a:lnTo>
                  <a:pt x="880656" y="558927"/>
                </a:lnTo>
                <a:lnTo>
                  <a:pt x="825322" y="653770"/>
                </a:lnTo>
                <a:lnTo>
                  <a:pt x="826858" y="659599"/>
                </a:lnTo>
                <a:lnTo>
                  <a:pt x="835952" y="664908"/>
                </a:lnTo>
                <a:lnTo>
                  <a:pt x="841781" y="663371"/>
                </a:lnTo>
                <a:lnTo>
                  <a:pt x="871131" y="613067"/>
                </a:lnTo>
                <a:lnTo>
                  <a:pt x="871131" y="985913"/>
                </a:lnTo>
                <a:lnTo>
                  <a:pt x="890181" y="985913"/>
                </a:lnTo>
                <a:lnTo>
                  <a:pt x="890181" y="613067"/>
                </a:lnTo>
                <a:lnTo>
                  <a:pt x="919530" y="663371"/>
                </a:lnTo>
                <a:lnTo>
                  <a:pt x="925360" y="664908"/>
                </a:lnTo>
                <a:lnTo>
                  <a:pt x="934453" y="659599"/>
                </a:lnTo>
                <a:lnTo>
                  <a:pt x="935990" y="65377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61" name="object 117">
            <a:extLst>
              <a:ext uri="{FF2B5EF4-FFF2-40B4-BE49-F238E27FC236}">
                <a16:creationId xmlns:a16="http://schemas.microsoft.com/office/drawing/2014/main" id="{2AEE1C34-5F77-A1AE-EB0A-7BA7E7CA78B7}"/>
              </a:ext>
            </a:extLst>
          </p:cNvPr>
          <p:cNvPicPr/>
          <p:nvPr/>
        </p:nvPicPr>
        <p:blipFill>
          <a:blip r:embed="rId11" cstate="print"/>
          <a:stretch>
            <a:fillRect/>
          </a:stretch>
        </p:blipFill>
        <p:spPr>
          <a:xfrm>
            <a:off x="5511415" y="2559005"/>
            <a:ext cx="303349" cy="217105"/>
          </a:xfrm>
          <a:prstGeom prst="rect">
            <a:avLst/>
          </a:prstGeom>
        </p:spPr>
      </p:pic>
      <p:grpSp>
        <p:nvGrpSpPr>
          <p:cNvPr id="262" name="Group 261">
            <a:extLst>
              <a:ext uri="{FF2B5EF4-FFF2-40B4-BE49-F238E27FC236}">
                <a16:creationId xmlns:a16="http://schemas.microsoft.com/office/drawing/2014/main" id="{9C599855-1DF6-979C-9139-0ED5CF75EE9F}"/>
              </a:ext>
            </a:extLst>
          </p:cNvPr>
          <p:cNvGrpSpPr/>
          <p:nvPr/>
        </p:nvGrpSpPr>
        <p:grpSpPr>
          <a:xfrm>
            <a:off x="4989079" y="2247141"/>
            <a:ext cx="435062" cy="931255"/>
            <a:chOff x="4175479" y="2275258"/>
            <a:chExt cx="435062" cy="931255"/>
          </a:xfrm>
        </p:grpSpPr>
        <p:pic>
          <p:nvPicPr>
            <p:cNvPr id="263" name="object 118">
              <a:extLst>
                <a:ext uri="{FF2B5EF4-FFF2-40B4-BE49-F238E27FC236}">
                  <a16:creationId xmlns:a16="http://schemas.microsoft.com/office/drawing/2014/main" id="{A038E1E6-B227-A043-6B9A-244EE0E00672}"/>
                </a:ext>
              </a:extLst>
            </p:cNvPr>
            <p:cNvPicPr/>
            <p:nvPr/>
          </p:nvPicPr>
          <p:blipFill>
            <a:blip r:embed="rId26" cstate="print"/>
            <a:stretch>
              <a:fillRect/>
            </a:stretch>
          </p:blipFill>
          <p:spPr>
            <a:xfrm>
              <a:off x="4175479" y="2275258"/>
              <a:ext cx="222570" cy="138348"/>
            </a:xfrm>
            <a:prstGeom prst="rect">
              <a:avLst/>
            </a:prstGeom>
          </p:spPr>
        </p:pic>
        <p:pic>
          <p:nvPicPr>
            <p:cNvPr id="264" name="object 119">
              <a:extLst>
                <a:ext uri="{FF2B5EF4-FFF2-40B4-BE49-F238E27FC236}">
                  <a16:creationId xmlns:a16="http://schemas.microsoft.com/office/drawing/2014/main" id="{DC87DBC4-1A7C-5996-62AD-30CEFD044EE7}"/>
                </a:ext>
              </a:extLst>
            </p:cNvPr>
            <p:cNvPicPr/>
            <p:nvPr/>
          </p:nvPicPr>
          <p:blipFill>
            <a:blip r:embed="rId13" cstate="print"/>
            <a:stretch>
              <a:fillRect/>
            </a:stretch>
          </p:blipFill>
          <p:spPr>
            <a:xfrm>
              <a:off x="4425945" y="2478564"/>
              <a:ext cx="117367" cy="129294"/>
            </a:xfrm>
            <a:prstGeom prst="rect">
              <a:avLst/>
            </a:prstGeom>
          </p:spPr>
        </p:pic>
        <p:pic>
          <p:nvPicPr>
            <p:cNvPr id="265" name="object 120">
              <a:extLst>
                <a:ext uri="{FF2B5EF4-FFF2-40B4-BE49-F238E27FC236}">
                  <a16:creationId xmlns:a16="http://schemas.microsoft.com/office/drawing/2014/main" id="{C6AA1A38-9128-DF7B-AC66-025597738898}"/>
                </a:ext>
              </a:extLst>
            </p:cNvPr>
            <p:cNvPicPr/>
            <p:nvPr/>
          </p:nvPicPr>
          <p:blipFill>
            <a:blip r:embed="rId13" cstate="print"/>
            <a:stretch>
              <a:fillRect/>
            </a:stretch>
          </p:blipFill>
          <p:spPr>
            <a:xfrm>
              <a:off x="4425945" y="2651271"/>
              <a:ext cx="117367" cy="129294"/>
            </a:xfrm>
            <a:prstGeom prst="rect">
              <a:avLst/>
            </a:prstGeom>
          </p:spPr>
        </p:pic>
        <p:pic>
          <p:nvPicPr>
            <p:cNvPr id="266" name="object 121">
              <a:extLst>
                <a:ext uri="{FF2B5EF4-FFF2-40B4-BE49-F238E27FC236}">
                  <a16:creationId xmlns:a16="http://schemas.microsoft.com/office/drawing/2014/main" id="{39A4200D-DAD3-F959-5619-92E60877253C}"/>
                </a:ext>
              </a:extLst>
            </p:cNvPr>
            <p:cNvPicPr/>
            <p:nvPr/>
          </p:nvPicPr>
          <p:blipFill>
            <a:blip r:embed="rId12" cstate="print"/>
            <a:stretch>
              <a:fillRect/>
            </a:stretch>
          </p:blipFill>
          <p:spPr>
            <a:xfrm>
              <a:off x="4425945" y="2823978"/>
              <a:ext cx="117367" cy="129294"/>
            </a:xfrm>
            <a:prstGeom prst="rect">
              <a:avLst/>
            </a:prstGeom>
          </p:spPr>
        </p:pic>
        <p:pic>
          <p:nvPicPr>
            <p:cNvPr id="267" name="object 122">
              <a:extLst>
                <a:ext uri="{FF2B5EF4-FFF2-40B4-BE49-F238E27FC236}">
                  <a16:creationId xmlns:a16="http://schemas.microsoft.com/office/drawing/2014/main" id="{423B732B-0D43-61F8-DB8D-1645B87EF77C}"/>
                </a:ext>
              </a:extLst>
            </p:cNvPr>
            <p:cNvPicPr/>
            <p:nvPr/>
          </p:nvPicPr>
          <p:blipFill>
            <a:blip r:embed="rId12" cstate="print"/>
            <a:stretch>
              <a:fillRect/>
            </a:stretch>
          </p:blipFill>
          <p:spPr>
            <a:xfrm>
              <a:off x="4425945" y="2996684"/>
              <a:ext cx="117367" cy="129294"/>
            </a:xfrm>
            <a:prstGeom prst="rect">
              <a:avLst/>
            </a:prstGeom>
          </p:spPr>
        </p:pic>
        <p:sp>
          <p:nvSpPr>
            <p:cNvPr id="268" name="object 123">
              <a:extLst>
                <a:ext uri="{FF2B5EF4-FFF2-40B4-BE49-F238E27FC236}">
                  <a16:creationId xmlns:a16="http://schemas.microsoft.com/office/drawing/2014/main" id="{B5F50F16-31F4-556B-BC5C-48AF51CE9980}"/>
                </a:ext>
              </a:extLst>
            </p:cNvPr>
            <p:cNvSpPr/>
            <p:nvPr/>
          </p:nvSpPr>
          <p:spPr>
            <a:xfrm>
              <a:off x="4350926" y="2409075"/>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274" name="object 3">
            <a:extLst>
              <a:ext uri="{FF2B5EF4-FFF2-40B4-BE49-F238E27FC236}">
                <a16:creationId xmlns:a16="http://schemas.microsoft.com/office/drawing/2014/main" id="{C4D986B1-6C62-AFE4-199A-403FDA84F575}"/>
              </a:ext>
            </a:extLst>
          </p:cNvPr>
          <p:cNvSpPr txBox="1"/>
          <p:nvPr/>
        </p:nvSpPr>
        <p:spPr>
          <a:xfrm>
            <a:off x="6684613" y="4505366"/>
            <a:ext cx="341889" cy="240450"/>
          </a:xfrm>
          <a:prstGeom prst="rect">
            <a:avLst/>
          </a:prstGeom>
        </p:spPr>
        <p:txBody>
          <a:bodyPr vert="horz" wrap="square" lIns="0" tIns="9525" rIns="0" bIns="0" rtlCol="0">
            <a:spAutoFit/>
          </a:bodyPr>
          <a:lstStyle/>
          <a:p>
            <a:pPr marL="9525">
              <a:spcBef>
                <a:spcPts val="75"/>
              </a:spcBef>
              <a:tabLst>
                <a:tab pos="584359" algn="l"/>
              </a:tabLst>
            </a:pPr>
            <a:r>
              <a:rPr lang="en-US" sz="1500" spc="-23" dirty="0">
                <a:latin typeface="Corbel" panose="020B0503020204020204" pitchFamily="34" charset="0"/>
                <a:cs typeface="Calibri"/>
              </a:rPr>
              <a:t>cat</a:t>
            </a:r>
            <a:endParaRPr sz="1500" dirty="0">
              <a:latin typeface="Corbel" panose="020B0503020204020204" pitchFamily="34" charset="0"/>
              <a:cs typeface="Calibri"/>
            </a:endParaRPr>
          </a:p>
        </p:txBody>
      </p:sp>
      <p:cxnSp>
        <p:nvCxnSpPr>
          <p:cNvPr id="277" name="Straight Arrow Connector 276">
            <a:extLst>
              <a:ext uri="{FF2B5EF4-FFF2-40B4-BE49-F238E27FC236}">
                <a16:creationId xmlns:a16="http://schemas.microsoft.com/office/drawing/2014/main" id="{721CFA11-A224-328C-D8C2-0D51A79D789E}"/>
              </a:ext>
            </a:extLst>
          </p:cNvPr>
          <p:cNvCxnSpPr>
            <a:cxnSpLocks/>
          </p:cNvCxnSpPr>
          <p:nvPr/>
        </p:nvCxnSpPr>
        <p:spPr>
          <a:xfrm flipV="1">
            <a:off x="8300930" y="676006"/>
            <a:ext cx="0" cy="256937"/>
          </a:xfrm>
          <a:prstGeom prst="straightConnector1">
            <a:avLst/>
          </a:prstGeom>
          <a:ln w="15875">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13" name="object 12">
            <a:extLst>
              <a:ext uri="{FF2B5EF4-FFF2-40B4-BE49-F238E27FC236}">
                <a16:creationId xmlns:a16="http://schemas.microsoft.com/office/drawing/2014/main" id="{F300748D-20AE-BAF0-9DBF-9FD7C592C808}"/>
              </a:ext>
            </a:extLst>
          </p:cNvPr>
          <p:cNvSpPr txBox="1"/>
          <p:nvPr/>
        </p:nvSpPr>
        <p:spPr>
          <a:xfrm>
            <a:off x="7673750" y="818881"/>
            <a:ext cx="387621" cy="171201"/>
          </a:xfrm>
          <a:prstGeom prst="rect">
            <a:avLst/>
          </a:prstGeom>
        </p:spPr>
        <p:txBody>
          <a:bodyPr vert="horz" wrap="square" lIns="0" tIns="9525" rIns="0" bIns="0" rtlCol="0">
            <a:spAutoFit/>
          </a:bodyPr>
          <a:lstStyle/>
          <a:p>
            <a:pPr marL="9525">
              <a:spcBef>
                <a:spcPts val="75"/>
              </a:spcBef>
            </a:pPr>
            <a:r>
              <a:rPr sz="1050" spc="4" dirty="0">
                <a:solidFill>
                  <a:srgbClr val="175E54"/>
                </a:solidFill>
                <a:latin typeface="Corbel" panose="020B0503020204020204" pitchFamily="34" charset="0"/>
                <a:cs typeface="Calibri"/>
              </a:rPr>
              <a:t>b</a:t>
            </a:r>
            <a:r>
              <a:rPr sz="1050" spc="-8" dirty="0">
                <a:solidFill>
                  <a:srgbClr val="175E54"/>
                </a:solidFill>
                <a:latin typeface="Corbel" panose="020B0503020204020204" pitchFamily="34" charset="0"/>
                <a:cs typeface="Calibri"/>
              </a:rPr>
              <a:t>oo</a:t>
            </a:r>
            <a:r>
              <a:rPr sz="1050" spc="-11" dirty="0">
                <a:solidFill>
                  <a:srgbClr val="175E54"/>
                </a:solidFill>
                <a:latin typeface="Corbel" panose="020B0503020204020204" pitchFamily="34" charset="0"/>
                <a:cs typeface="Calibri"/>
              </a:rPr>
              <a:t>k</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sp>
        <p:nvSpPr>
          <p:cNvPr id="314" name="object 13">
            <a:extLst>
              <a:ext uri="{FF2B5EF4-FFF2-40B4-BE49-F238E27FC236}">
                <a16:creationId xmlns:a16="http://schemas.microsoft.com/office/drawing/2014/main" id="{C8617F38-614E-3E46-502D-5524F484D2B9}"/>
              </a:ext>
            </a:extLst>
          </p:cNvPr>
          <p:cNvSpPr txBox="1"/>
          <p:nvPr/>
        </p:nvSpPr>
        <p:spPr>
          <a:xfrm>
            <a:off x="8241989" y="961570"/>
            <a:ext cx="470221" cy="171201"/>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l</a:t>
            </a:r>
            <a:r>
              <a:rPr sz="1050" spc="4" dirty="0">
                <a:solidFill>
                  <a:srgbClr val="175E54"/>
                </a:solidFill>
                <a:latin typeface="Corbel" panose="020B0503020204020204" pitchFamily="34" charset="0"/>
                <a:cs typeface="Calibri"/>
              </a:rPr>
              <a:t>a</a:t>
            </a:r>
            <a:r>
              <a:rPr sz="1050" spc="-4" dirty="0">
                <a:solidFill>
                  <a:srgbClr val="175E54"/>
                </a:solidFill>
                <a:latin typeface="Corbel" panose="020B0503020204020204" pitchFamily="34" charset="0"/>
                <a:cs typeface="Calibri"/>
              </a:rPr>
              <a:t>p</a:t>
            </a:r>
            <a:r>
              <a:rPr sz="1050" spc="-11" dirty="0">
                <a:solidFill>
                  <a:srgbClr val="175E54"/>
                </a:solidFill>
                <a:latin typeface="Corbel" panose="020B0503020204020204" pitchFamily="34" charset="0"/>
                <a:cs typeface="Calibri"/>
              </a:rPr>
              <a:t>t</a:t>
            </a:r>
            <a:r>
              <a:rPr sz="1050" spc="-8" dirty="0">
                <a:solidFill>
                  <a:srgbClr val="175E54"/>
                </a:solidFill>
                <a:latin typeface="Corbel" panose="020B0503020204020204" pitchFamily="34" charset="0"/>
                <a:cs typeface="Calibri"/>
              </a:rPr>
              <a:t>o</a:t>
            </a:r>
            <a:r>
              <a:rPr sz="1050" spc="-4" dirty="0">
                <a:solidFill>
                  <a:srgbClr val="175E54"/>
                </a:solidFill>
                <a:latin typeface="Corbel" panose="020B0503020204020204" pitchFamily="34" charset="0"/>
                <a:cs typeface="Calibri"/>
              </a:rPr>
              <a:t>p</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grpSp>
        <p:nvGrpSpPr>
          <p:cNvPr id="315" name="object 14">
            <a:extLst>
              <a:ext uri="{FF2B5EF4-FFF2-40B4-BE49-F238E27FC236}">
                <a16:creationId xmlns:a16="http://schemas.microsoft.com/office/drawing/2014/main" id="{4FAFB9BF-45A3-AA5C-6736-D3395B3BB130}"/>
              </a:ext>
            </a:extLst>
          </p:cNvPr>
          <p:cNvGrpSpPr/>
          <p:nvPr/>
        </p:nvGrpSpPr>
        <p:grpSpPr>
          <a:xfrm>
            <a:off x="7543266" y="998901"/>
            <a:ext cx="1490982" cy="745570"/>
            <a:chOff x="8191551" y="719274"/>
            <a:chExt cx="2100580" cy="1003349"/>
          </a:xfrm>
        </p:grpSpPr>
        <p:sp>
          <p:nvSpPr>
            <p:cNvPr id="316" name="object 15">
              <a:extLst>
                <a:ext uri="{FF2B5EF4-FFF2-40B4-BE49-F238E27FC236}">
                  <a16:creationId xmlns:a16="http://schemas.microsoft.com/office/drawing/2014/main" id="{21E754EF-AE42-A485-BE9B-567C088C6E48}"/>
                </a:ext>
              </a:extLst>
            </p:cNvPr>
            <p:cNvSpPr/>
            <p:nvPr/>
          </p:nvSpPr>
          <p:spPr>
            <a:xfrm>
              <a:off x="8561431" y="719274"/>
              <a:ext cx="76200" cy="293370"/>
            </a:xfrm>
            <a:custGeom>
              <a:avLst/>
              <a:gdLst/>
              <a:ahLst/>
              <a:cxnLst/>
              <a:rect l="l" t="t" r="r" b="b"/>
              <a:pathLst>
                <a:path w="76200" h="293369">
                  <a:moveTo>
                    <a:pt x="33336" y="216655"/>
                  </a:moveTo>
                  <a:lnTo>
                    <a:pt x="0" y="216707"/>
                  </a:lnTo>
                  <a:lnTo>
                    <a:pt x="38218" y="292848"/>
                  </a:lnTo>
                  <a:lnTo>
                    <a:pt x="69841" y="229355"/>
                  </a:lnTo>
                  <a:lnTo>
                    <a:pt x="33356" y="229355"/>
                  </a:lnTo>
                  <a:lnTo>
                    <a:pt x="33336" y="216655"/>
                  </a:lnTo>
                  <a:close/>
                </a:path>
                <a:path w="76200" h="293369">
                  <a:moveTo>
                    <a:pt x="42861" y="216640"/>
                  </a:moveTo>
                  <a:lnTo>
                    <a:pt x="33336" y="216655"/>
                  </a:lnTo>
                  <a:lnTo>
                    <a:pt x="33356" y="229355"/>
                  </a:lnTo>
                  <a:lnTo>
                    <a:pt x="42881" y="229340"/>
                  </a:lnTo>
                  <a:lnTo>
                    <a:pt x="42861" y="216640"/>
                  </a:lnTo>
                  <a:close/>
                </a:path>
                <a:path w="76200" h="293369">
                  <a:moveTo>
                    <a:pt x="76200" y="216588"/>
                  </a:moveTo>
                  <a:lnTo>
                    <a:pt x="42861" y="216640"/>
                  </a:lnTo>
                  <a:lnTo>
                    <a:pt x="42881" y="229340"/>
                  </a:lnTo>
                  <a:lnTo>
                    <a:pt x="33356" y="229355"/>
                  </a:lnTo>
                  <a:lnTo>
                    <a:pt x="69841" y="229355"/>
                  </a:lnTo>
                  <a:lnTo>
                    <a:pt x="76200" y="216588"/>
                  </a:lnTo>
                  <a:close/>
                </a:path>
                <a:path w="76200" h="293369">
                  <a:moveTo>
                    <a:pt x="42524" y="0"/>
                  </a:moveTo>
                  <a:lnTo>
                    <a:pt x="32999" y="15"/>
                  </a:lnTo>
                  <a:lnTo>
                    <a:pt x="33336" y="216655"/>
                  </a:lnTo>
                  <a:lnTo>
                    <a:pt x="42861" y="216640"/>
                  </a:lnTo>
                  <a:lnTo>
                    <a:pt x="42524" y="0"/>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sp>
          <p:nvSpPr>
            <p:cNvPr id="317" name="object 16">
              <a:extLst>
                <a:ext uri="{FF2B5EF4-FFF2-40B4-BE49-F238E27FC236}">
                  <a16:creationId xmlns:a16="http://schemas.microsoft.com/office/drawing/2014/main" id="{5E2DFA77-5018-B328-0A43-BCA5547FAB02}"/>
                </a:ext>
              </a:extLst>
            </p:cNvPr>
            <p:cNvSpPr/>
            <p:nvPr/>
          </p:nvSpPr>
          <p:spPr>
            <a:xfrm>
              <a:off x="8191551" y="1711511"/>
              <a:ext cx="336550" cy="0"/>
            </a:xfrm>
            <a:custGeom>
              <a:avLst/>
              <a:gdLst/>
              <a:ahLst/>
              <a:cxnLst/>
              <a:rect l="l" t="t" r="r" b="b"/>
              <a:pathLst>
                <a:path w="336550">
                  <a:moveTo>
                    <a:pt x="0" y="0"/>
                  </a:moveTo>
                  <a:lnTo>
                    <a:pt x="336506"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318" name="object 17">
              <a:extLst>
                <a:ext uri="{FF2B5EF4-FFF2-40B4-BE49-F238E27FC236}">
                  <a16:creationId xmlns:a16="http://schemas.microsoft.com/office/drawing/2014/main" id="{75A65A31-045E-A34C-5FDA-7EDA06BFAACD}"/>
                </a:ext>
              </a:extLst>
            </p:cNvPr>
            <p:cNvSpPr/>
            <p:nvPr/>
          </p:nvSpPr>
          <p:spPr>
            <a:xfrm>
              <a:off x="8191551" y="1716273"/>
              <a:ext cx="479425" cy="0"/>
            </a:xfrm>
            <a:custGeom>
              <a:avLst/>
              <a:gdLst/>
              <a:ahLst/>
              <a:cxnLst/>
              <a:rect l="l" t="t" r="r" b="b"/>
              <a:pathLst>
                <a:path w="479425">
                  <a:moveTo>
                    <a:pt x="0" y="0"/>
                  </a:moveTo>
                  <a:lnTo>
                    <a:pt x="479204" y="0"/>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319" name="object 18">
              <a:extLst>
                <a:ext uri="{FF2B5EF4-FFF2-40B4-BE49-F238E27FC236}">
                  <a16:creationId xmlns:a16="http://schemas.microsoft.com/office/drawing/2014/main" id="{AA2F88F9-AF19-07FD-EE4A-537F899F9A45}"/>
                </a:ext>
              </a:extLst>
            </p:cNvPr>
            <p:cNvSpPr/>
            <p:nvPr/>
          </p:nvSpPr>
          <p:spPr>
            <a:xfrm>
              <a:off x="10098210" y="1711511"/>
              <a:ext cx="193675" cy="0"/>
            </a:xfrm>
            <a:custGeom>
              <a:avLst/>
              <a:gdLst/>
              <a:ahLst/>
              <a:cxnLst/>
              <a:rect l="l" t="t" r="r" b="b"/>
              <a:pathLst>
                <a:path w="193675">
                  <a:moveTo>
                    <a:pt x="0" y="0"/>
                  </a:moveTo>
                  <a:lnTo>
                    <a:pt x="193322"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320" name="object 19">
              <a:extLst>
                <a:ext uri="{FF2B5EF4-FFF2-40B4-BE49-F238E27FC236}">
                  <a16:creationId xmlns:a16="http://schemas.microsoft.com/office/drawing/2014/main" id="{32800DE3-83F7-2F08-3425-D2D7117B4B12}"/>
                </a:ext>
              </a:extLst>
            </p:cNvPr>
            <p:cNvSpPr/>
            <p:nvPr/>
          </p:nvSpPr>
          <p:spPr>
            <a:xfrm>
              <a:off x="8191551" y="1716273"/>
              <a:ext cx="2100580" cy="6350"/>
            </a:xfrm>
            <a:custGeom>
              <a:avLst/>
              <a:gdLst/>
              <a:ahLst/>
              <a:cxnLst/>
              <a:rect l="l" t="t" r="r" b="b"/>
              <a:pathLst>
                <a:path w="2100579" h="6350">
                  <a:moveTo>
                    <a:pt x="1906658" y="0"/>
                  </a:moveTo>
                  <a:lnTo>
                    <a:pt x="2099981" y="0"/>
                  </a:lnTo>
                </a:path>
                <a:path w="2100579" h="6350">
                  <a:moveTo>
                    <a:pt x="0" y="6288"/>
                  </a:moveTo>
                  <a:lnTo>
                    <a:pt x="2099981" y="6288"/>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321" name="object 20">
              <a:extLst>
                <a:ext uri="{FF2B5EF4-FFF2-40B4-BE49-F238E27FC236}">
                  <a16:creationId xmlns:a16="http://schemas.microsoft.com/office/drawing/2014/main" id="{4F80230B-8A84-6A22-C866-9C6C99FA3788}"/>
                </a:ext>
              </a:extLst>
            </p:cNvPr>
            <p:cNvSpPr/>
            <p:nvPr/>
          </p:nvSpPr>
          <p:spPr>
            <a:xfrm>
              <a:off x="8385361" y="1630302"/>
              <a:ext cx="143510" cy="87630"/>
            </a:xfrm>
            <a:custGeom>
              <a:avLst/>
              <a:gdLst/>
              <a:ahLst/>
              <a:cxnLst/>
              <a:rect l="l" t="t" r="r" b="b"/>
              <a:pathLst>
                <a:path w="143509" h="87630">
                  <a:moveTo>
                    <a:pt x="143183" y="0"/>
                  </a:moveTo>
                  <a:lnTo>
                    <a:pt x="0" y="0"/>
                  </a:lnTo>
                  <a:lnTo>
                    <a:pt x="0" y="87496"/>
                  </a:lnTo>
                  <a:lnTo>
                    <a:pt x="143183" y="8749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2" name="object 21">
              <a:extLst>
                <a:ext uri="{FF2B5EF4-FFF2-40B4-BE49-F238E27FC236}">
                  <a16:creationId xmlns:a16="http://schemas.microsoft.com/office/drawing/2014/main" id="{E7EB70BF-2837-1EE6-AE5B-006841923753}"/>
                </a:ext>
              </a:extLst>
            </p:cNvPr>
            <p:cNvSpPr/>
            <p:nvPr/>
          </p:nvSpPr>
          <p:spPr>
            <a:xfrm>
              <a:off x="8385361"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3" name="object 22">
              <a:extLst>
                <a:ext uri="{FF2B5EF4-FFF2-40B4-BE49-F238E27FC236}">
                  <a16:creationId xmlns:a16="http://schemas.microsoft.com/office/drawing/2014/main" id="{A41D9C1E-AA32-40C8-2BDA-7D3F8639D3C5}"/>
                </a:ext>
              </a:extLst>
            </p:cNvPr>
            <p:cNvSpPr/>
            <p:nvPr/>
          </p:nvSpPr>
          <p:spPr>
            <a:xfrm>
              <a:off x="8528058" y="1012122"/>
              <a:ext cx="143510" cy="706120"/>
            </a:xfrm>
            <a:custGeom>
              <a:avLst/>
              <a:gdLst/>
              <a:ahLst/>
              <a:cxnLst/>
              <a:rect l="l" t="t" r="r" b="b"/>
              <a:pathLst>
                <a:path w="143509" h="706119">
                  <a:moveTo>
                    <a:pt x="143183" y="0"/>
                  </a:moveTo>
                  <a:lnTo>
                    <a:pt x="0" y="0"/>
                  </a:lnTo>
                  <a:lnTo>
                    <a:pt x="0" y="705676"/>
                  </a:lnTo>
                  <a:lnTo>
                    <a:pt x="143183" y="70567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4" name="object 23">
              <a:extLst>
                <a:ext uri="{FF2B5EF4-FFF2-40B4-BE49-F238E27FC236}">
                  <a16:creationId xmlns:a16="http://schemas.microsoft.com/office/drawing/2014/main" id="{CC3059CB-8A98-0DE1-7303-31CBF096061A}"/>
                </a:ext>
              </a:extLst>
            </p:cNvPr>
            <p:cNvSpPr/>
            <p:nvPr/>
          </p:nvSpPr>
          <p:spPr>
            <a:xfrm>
              <a:off x="8528058" y="1012122"/>
              <a:ext cx="143510" cy="706120"/>
            </a:xfrm>
            <a:custGeom>
              <a:avLst/>
              <a:gdLst/>
              <a:ahLst/>
              <a:cxnLst/>
              <a:rect l="l" t="t" r="r" b="b"/>
              <a:pathLst>
                <a:path w="143509" h="706119">
                  <a:moveTo>
                    <a:pt x="0" y="0"/>
                  </a:moveTo>
                  <a:lnTo>
                    <a:pt x="143184" y="0"/>
                  </a:lnTo>
                  <a:lnTo>
                    <a:pt x="143184" y="705676"/>
                  </a:lnTo>
                  <a:lnTo>
                    <a:pt x="0" y="70567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5" name="object 24">
              <a:extLst>
                <a:ext uri="{FF2B5EF4-FFF2-40B4-BE49-F238E27FC236}">
                  <a16:creationId xmlns:a16="http://schemas.microsoft.com/office/drawing/2014/main" id="{13452486-75F4-F5EF-CA4D-5CC3EA5FC36E}"/>
                </a:ext>
              </a:extLst>
            </p:cNvPr>
            <p:cNvSpPr/>
            <p:nvPr/>
          </p:nvSpPr>
          <p:spPr>
            <a:xfrm>
              <a:off x="8670755" y="1535343"/>
              <a:ext cx="143510" cy="182880"/>
            </a:xfrm>
            <a:custGeom>
              <a:avLst/>
              <a:gdLst/>
              <a:ahLst/>
              <a:cxnLst/>
              <a:rect l="l" t="t" r="r" b="b"/>
              <a:pathLst>
                <a:path w="143509" h="182880">
                  <a:moveTo>
                    <a:pt x="143183" y="0"/>
                  </a:moveTo>
                  <a:lnTo>
                    <a:pt x="0" y="0"/>
                  </a:lnTo>
                  <a:lnTo>
                    <a:pt x="0" y="182455"/>
                  </a:lnTo>
                  <a:lnTo>
                    <a:pt x="143183" y="182455"/>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6" name="object 25">
              <a:extLst>
                <a:ext uri="{FF2B5EF4-FFF2-40B4-BE49-F238E27FC236}">
                  <a16:creationId xmlns:a16="http://schemas.microsoft.com/office/drawing/2014/main" id="{8234649C-2AA0-6024-3B1C-CCF41241C07C}"/>
                </a:ext>
              </a:extLst>
            </p:cNvPr>
            <p:cNvSpPr/>
            <p:nvPr/>
          </p:nvSpPr>
          <p:spPr>
            <a:xfrm>
              <a:off x="8670755" y="1535343"/>
              <a:ext cx="143510" cy="182880"/>
            </a:xfrm>
            <a:custGeom>
              <a:avLst/>
              <a:gdLst/>
              <a:ahLst/>
              <a:cxnLst/>
              <a:rect l="l" t="t" r="r" b="b"/>
              <a:pathLst>
                <a:path w="143509" h="182880">
                  <a:moveTo>
                    <a:pt x="0" y="0"/>
                  </a:moveTo>
                  <a:lnTo>
                    <a:pt x="143184" y="0"/>
                  </a:lnTo>
                  <a:lnTo>
                    <a:pt x="143184" y="182455"/>
                  </a:lnTo>
                  <a:lnTo>
                    <a:pt x="0" y="182455"/>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7" name="object 26">
              <a:extLst>
                <a:ext uri="{FF2B5EF4-FFF2-40B4-BE49-F238E27FC236}">
                  <a16:creationId xmlns:a16="http://schemas.microsoft.com/office/drawing/2014/main" id="{228A9741-B089-D548-A2EF-27C2DDFA3551}"/>
                </a:ext>
              </a:extLst>
            </p:cNvPr>
            <p:cNvSpPr/>
            <p:nvPr/>
          </p:nvSpPr>
          <p:spPr>
            <a:xfrm>
              <a:off x="8813451"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8" name="object 27">
              <a:extLst>
                <a:ext uri="{FF2B5EF4-FFF2-40B4-BE49-F238E27FC236}">
                  <a16:creationId xmlns:a16="http://schemas.microsoft.com/office/drawing/2014/main" id="{5E2F68FA-87AC-1A7A-D263-1440CF90C706}"/>
                </a:ext>
              </a:extLst>
            </p:cNvPr>
            <p:cNvSpPr/>
            <p:nvPr/>
          </p:nvSpPr>
          <p:spPr>
            <a:xfrm>
              <a:off x="8813451" y="1427091"/>
              <a:ext cx="143510" cy="290830"/>
            </a:xfrm>
            <a:custGeom>
              <a:avLst/>
              <a:gdLst/>
              <a:ahLst/>
              <a:cxnLst/>
              <a:rect l="l" t="t" r="r" b="b"/>
              <a:pathLst>
                <a:path w="143509" h="290830">
                  <a:moveTo>
                    <a:pt x="0" y="0"/>
                  </a:moveTo>
                  <a:lnTo>
                    <a:pt x="143184" y="0"/>
                  </a:lnTo>
                  <a:lnTo>
                    <a:pt x="143184" y="290707"/>
                  </a:lnTo>
                  <a:lnTo>
                    <a:pt x="0" y="290707"/>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9" name="object 28">
              <a:extLst>
                <a:ext uri="{FF2B5EF4-FFF2-40B4-BE49-F238E27FC236}">
                  <a16:creationId xmlns:a16="http://schemas.microsoft.com/office/drawing/2014/main" id="{5FE716E7-8E5E-154F-7005-284F23B192BB}"/>
                </a:ext>
              </a:extLst>
            </p:cNvPr>
            <p:cNvSpPr/>
            <p:nvPr/>
          </p:nvSpPr>
          <p:spPr>
            <a:xfrm>
              <a:off x="8956149" y="1630302"/>
              <a:ext cx="143510" cy="87630"/>
            </a:xfrm>
            <a:custGeom>
              <a:avLst/>
              <a:gdLst/>
              <a:ahLst/>
              <a:cxnLst/>
              <a:rect l="l" t="t" r="r" b="b"/>
              <a:pathLst>
                <a:path w="143509" h="87630">
                  <a:moveTo>
                    <a:pt x="143184" y="0"/>
                  </a:moveTo>
                  <a:lnTo>
                    <a:pt x="0" y="0"/>
                  </a:lnTo>
                  <a:lnTo>
                    <a:pt x="0" y="87496"/>
                  </a:lnTo>
                  <a:lnTo>
                    <a:pt x="143184" y="87496"/>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0" name="object 29">
              <a:extLst>
                <a:ext uri="{FF2B5EF4-FFF2-40B4-BE49-F238E27FC236}">
                  <a16:creationId xmlns:a16="http://schemas.microsoft.com/office/drawing/2014/main" id="{21CCAA87-6F43-932A-9FA5-5B14B3DA6D5F}"/>
                </a:ext>
              </a:extLst>
            </p:cNvPr>
            <p:cNvSpPr/>
            <p:nvPr/>
          </p:nvSpPr>
          <p:spPr>
            <a:xfrm>
              <a:off x="8956149"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1" name="object 30">
              <a:extLst>
                <a:ext uri="{FF2B5EF4-FFF2-40B4-BE49-F238E27FC236}">
                  <a16:creationId xmlns:a16="http://schemas.microsoft.com/office/drawing/2014/main" id="{3B9072DA-FCC2-0279-B7D0-939D9391FA85}"/>
                </a:ext>
              </a:extLst>
            </p:cNvPr>
            <p:cNvSpPr/>
            <p:nvPr/>
          </p:nvSpPr>
          <p:spPr>
            <a:xfrm>
              <a:off x="9098846" y="1403269"/>
              <a:ext cx="143510" cy="314960"/>
            </a:xfrm>
            <a:custGeom>
              <a:avLst/>
              <a:gdLst/>
              <a:ahLst/>
              <a:cxnLst/>
              <a:rect l="l" t="t" r="r" b="b"/>
              <a:pathLst>
                <a:path w="143509" h="314960">
                  <a:moveTo>
                    <a:pt x="143184" y="0"/>
                  </a:moveTo>
                  <a:lnTo>
                    <a:pt x="0" y="0"/>
                  </a:lnTo>
                  <a:lnTo>
                    <a:pt x="0" y="314529"/>
                  </a:lnTo>
                  <a:lnTo>
                    <a:pt x="143184" y="314529"/>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2" name="object 31">
              <a:extLst>
                <a:ext uri="{FF2B5EF4-FFF2-40B4-BE49-F238E27FC236}">
                  <a16:creationId xmlns:a16="http://schemas.microsoft.com/office/drawing/2014/main" id="{1E261442-A3DF-0793-E2DD-1DFFFAC6DA12}"/>
                </a:ext>
              </a:extLst>
            </p:cNvPr>
            <p:cNvSpPr/>
            <p:nvPr/>
          </p:nvSpPr>
          <p:spPr>
            <a:xfrm>
              <a:off x="9098846" y="1403269"/>
              <a:ext cx="143510" cy="314960"/>
            </a:xfrm>
            <a:custGeom>
              <a:avLst/>
              <a:gdLst/>
              <a:ahLst/>
              <a:cxnLst/>
              <a:rect l="l" t="t" r="r" b="b"/>
              <a:pathLst>
                <a:path w="143509" h="314960">
                  <a:moveTo>
                    <a:pt x="0" y="0"/>
                  </a:moveTo>
                  <a:lnTo>
                    <a:pt x="143184" y="0"/>
                  </a:lnTo>
                  <a:lnTo>
                    <a:pt x="143184" y="314529"/>
                  </a:lnTo>
                  <a:lnTo>
                    <a:pt x="0" y="3145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3" name="object 32">
              <a:extLst>
                <a:ext uri="{FF2B5EF4-FFF2-40B4-BE49-F238E27FC236}">
                  <a16:creationId xmlns:a16="http://schemas.microsoft.com/office/drawing/2014/main" id="{786DCBB4-6909-431A-1B41-F6626B951A3C}"/>
                </a:ext>
              </a:extLst>
            </p:cNvPr>
            <p:cNvSpPr/>
            <p:nvPr/>
          </p:nvSpPr>
          <p:spPr>
            <a:xfrm>
              <a:off x="9241543"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4" name="object 33">
              <a:extLst>
                <a:ext uri="{FF2B5EF4-FFF2-40B4-BE49-F238E27FC236}">
                  <a16:creationId xmlns:a16="http://schemas.microsoft.com/office/drawing/2014/main" id="{BAB20802-0FEA-7EB9-283D-00D3D1B47F5A}"/>
                </a:ext>
              </a:extLst>
            </p:cNvPr>
            <p:cNvSpPr/>
            <p:nvPr/>
          </p:nvSpPr>
          <p:spPr>
            <a:xfrm>
              <a:off x="9241543" y="1427091"/>
              <a:ext cx="143510" cy="290830"/>
            </a:xfrm>
            <a:custGeom>
              <a:avLst/>
              <a:gdLst/>
              <a:ahLst/>
              <a:cxnLst/>
              <a:rect l="l" t="t" r="r" b="b"/>
              <a:pathLst>
                <a:path w="143509" h="290830">
                  <a:moveTo>
                    <a:pt x="0" y="0"/>
                  </a:moveTo>
                  <a:lnTo>
                    <a:pt x="143184" y="0"/>
                  </a:lnTo>
                  <a:lnTo>
                    <a:pt x="143184" y="290708"/>
                  </a:lnTo>
                  <a:lnTo>
                    <a:pt x="0" y="290708"/>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5" name="object 34">
              <a:extLst>
                <a:ext uri="{FF2B5EF4-FFF2-40B4-BE49-F238E27FC236}">
                  <a16:creationId xmlns:a16="http://schemas.microsoft.com/office/drawing/2014/main" id="{CE0885B8-0403-98E5-7880-4AFA25198A69}"/>
                </a:ext>
              </a:extLst>
            </p:cNvPr>
            <p:cNvSpPr/>
            <p:nvPr/>
          </p:nvSpPr>
          <p:spPr>
            <a:xfrm>
              <a:off x="9526937" y="1585520"/>
              <a:ext cx="143510" cy="132715"/>
            </a:xfrm>
            <a:custGeom>
              <a:avLst/>
              <a:gdLst/>
              <a:ahLst/>
              <a:cxnLst/>
              <a:rect l="l" t="t" r="r" b="b"/>
              <a:pathLst>
                <a:path w="143509" h="132714">
                  <a:moveTo>
                    <a:pt x="143183" y="0"/>
                  </a:moveTo>
                  <a:lnTo>
                    <a:pt x="0" y="0"/>
                  </a:lnTo>
                  <a:lnTo>
                    <a:pt x="0" y="132279"/>
                  </a:lnTo>
                  <a:lnTo>
                    <a:pt x="143183" y="132279"/>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6" name="object 35">
              <a:extLst>
                <a:ext uri="{FF2B5EF4-FFF2-40B4-BE49-F238E27FC236}">
                  <a16:creationId xmlns:a16="http://schemas.microsoft.com/office/drawing/2014/main" id="{E1D37B58-E72F-23F7-C288-8192C5FE756C}"/>
                </a:ext>
              </a:extLst>
            </p:cNvPr>
            <p:cNvSpPr/>
            <p:nvPr/>
          </p:nvSpPr>
          <p:spPr>
            <a:xfrm>
              <a:off x="9526937" y="1585520"/>
              <a:ext cx="143510" cy="132715"/>
            </a:xfrm>
            <a:custGeom>
              <a:avLst/>
              <a:gdLst/>
              <a:ahLst/>
              <a:cxnLst/>
              <a:rect l="l" t="t" r="r" b="b"/>
              <a:pathLst>
                <a:path w="143509" h="132714">
                  <a:moveTo>
                    <a:pt x="0" y="0"/>
                  </a:moveTo>
                  <a:lnTo>
                    <a:pt x="143184" y="0"/>
                  </a:lnTo>
                  <a:lnTo>
                    <a:pt x="143184" y="132279"/>
                  </a:lnTo>
                  <a:lnTo>
                    <a:pt x="0" y="13227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7" name="object 36">
              <a:extLst>
                <a:ext uri="{FF2B5EF4-FFF2-40B4-BE49-F238E27FC236}">
                  <a16:creationId xmlns:a16="http://schemas.microsoft.com/office/drawing/2014/main" id="{C2F42C88-3CF7-F0DB-EA9C-25A86FC2BDC2}"/>
                </a:ext>
              </a:extLst>
            </p:cNvPr>
            <p:cNvSpPr/>
            <p:nvPr/>
          </p:nvSpPr>
          <p:spPr>
            <a:xfrm>
              <a:off x="9669635" y="1479669"/>
              <a:ext cx="143510" cy="238125"/>
            </a:xfrm>
            <a:custGeom>
              <a:avLst/>
              <a:gdLst/>
              <a:ahLst/>
              <a:cxnLst/>
              <a:rect l="l" t="t" r="r" b="b"/>
              <a:pathLst>
                <a:path w="143509" h="238125">
                  <a:moveTo>
                    <a:pt x="143183" y="0"/>
                  </a:moveTo>
                  <a:lnTo>
                    <a:pt x="0" y="0"/>
                  </a:lnTo>
                  <a:lnTo>
                    <a:pt x="0" y="238130"/>
                  </a:lnTo>
                  <a:lnTo>
                    <a:pt x="143183" y="2381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8" name="object 37">
              <a:extLst>
                <a:ext uri="{FF2B5EF4-FFF2-40B4-BE49-F238E27FC236}">
                  <a16:creationId xmlns:a16="http://schemas.microsoft.com/office/drawing/2014/main" id="{04D2DB6C-F381-ABDD-241B-1D34B73D8514}"/>
                </a:ext>
              </a:extLst>
            </p:cNvPr>
            <p:cNvSpPr/>
            <p:nvPr/>
          </p:nvSpPr>
          <p:spPr>
            <a:xfrm>
              <a:off x="9669635" y="1479669"/>
              <a:ext cx="143510" cy="238125"/>
            </a:xfrm>
            <a:custGeom>
              <a:avLst/>
              <a:gdLst/>
              <a:ahLst/>
              <a:cxnLst/>
              <a:rect l="l" t="t" r="r" b="b"/>
              <a:pathLst>
                <a:path w="143509" h="238125">
                  <a:moveTo>
                    <a:pt x="0" y="0"/>
                  </a:moveTo>
                  <a:lnTo>
                    <a:pt x="143184" y="0"/>
                  </a:lnTo>
                  <a:lnTo>
                    <a:pt x="143184" y="238129"/>
                  </a:lnTo>
                  <a:lnTo>
                    <a:pt x="0" y="2381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9" name="object 38">
              <a:extLst>
                <a:ext uri="{FF2B5EF4-FFF2-40B4-BE49-F238E27FC236}">
                  <a16:creationId xmlns:a16="http://schemas.microsoft.com/office/drawing/2014/main" id="{0C6C807B-8BDC-37E1-50AB-E729B051CB77}"/>
                </a:ext>
              </a:extLst>
            </p:cNvPr>
            <p:cNvSpPr/>
            <p:nvPr/>
          </p:nvSpPr>
          <p:spPr>
            <a:xfrm>
              <a:off x="9812332" y="1396268"/>
              <a:ext cx="143510" cy="321945"/>
            </a:xfrm>
            <a:custGeom>
              <a:avLst/>
              <a:gdLst/>
              <a:ahLst/>
              <a:cxnLst/>
              <a:rect l="l" t="t" r="r" b="b"/>
              <a:pathLst>
                <a:path w="143509" h="321944">
                  <a:moveTo>
                    <a:pt x="143183" y="0"/>
                  </a:moveTo>
                  <a:lnTo>
                    <a:pt x="0" y="0"/>
                  </a:lnTo>
                  <a:lnTo>
                    <a:pt x="0" y="321530"/>
                  </a:lnTo>
                  <a:lnTo>
                    <a:pt x="143183" y="3215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0" name="object 39">
              <a:extLst>
                <a:ext uri="{FF2B5EF4-FFF2-40B4-BE49-F238E27FC236}">
                  <a16:creationId xmlns:a16="http://schemas.microsoft.com/office/drawing/2014/main" id="{F5C1404B-F565-4AC3-AB6B-1F39DC0F5830}"/>
                </a:ext>
              </a:extLst>
            </p:cNvPr>
            <p:cNvSpPr/>
            <p:nvPr/>
          </p:nvSpPr>
          <p:spPr>
            <a:xfrm>
              <a:off x="9812332" y="1396268"/>
              <a:ext cx="143510" cy="321945"/>
            </a:xfrm>
            <a:custGeom>
              <a:avLst/>
              <a:gdLst/>
              <a:ahLst/>
              <a:cxnLst/>
              <a:rect l="l" t="t" r="r" b="b"/>
              <a:pathLst>
                <a:path w="143509" h="321944">
                  <a:moveTo>
                    <a:pt x="0" y="0"/>
                  </a:moveTo>
                  <a:lnTo>
                    <a:pt x="143184" y="0"/>
                  </a:lnTo>
                  <a:lnTo>
                    <a:pt x="143184" y="321531"/>
                  </a:lnTo>
                  <a:lnTo>
                    <a:pt x="0" y="32153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41" name="object 40">
              <a:extLst>
                <a:ext uri="{FF2B5EF4-FFF2-40B4-BE49-F238E27FC236}">
                  <a16:creationId xmlns:a16="http://schemas.microsoft.com/office/drawing/2014/main" id="{36538BA4-0B77-2B70-6221-9CA8192FC063}"/>
                </a:ext>
              </a:extLst>
            </p:cNvPr>
            <p:cNvSpPr/>
            <p:nvPr/>
          </p:nvSpPr>
          <p:spPr>
            <a:xfrm>
              <a:off x="9955026" y="1661887"/>
              <a:ext cx="143510" cy="56515"/>
            </a:xfrm>
            <a:custGeom>
              <a:avLst/>
              <a:gdLst/>
              <a:ahLst/>
              <a:cxnLst/>
              <a:rect l="l" t="t" r="r" b="b"/>
              <a:pathLst>
                <a:path w="143509" h="56514">
                  <a:moveTo>
                    <a:pt x="143183" y="0"/>
                  </a:moveTo>
                  <a:lnTo>
                    <a:pt x="0" y="0"/>
                  </a:lnTo>
                  <a:lnTo>
                    <a:pt x="0" y="55911"/>
                  </a:lnTo>
                  <a:lnTo>
                    <a:pt x="143183" y="55911"/>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2" name="object 41">
              <a:extLst>
                <a:ext uri="{FF2B5EF4-FFF2-40B4-BE49-F238E27FC236}">
                  <a16:creationId xmlns:a16="http://schemas.microsoft.com/office/drawing/2014/main" id="{A4480F9A-F85E-602D-6A07-FBFEE8BD6D7E}"/>
                </a:ext>
              </a:extLst>
            </p:cNvPr>
            <p:cNvSpPr/>
            <p:nvPr/>
          </p:nvSpPr>
          <p:spPr>
            <a:xfrm>
              <a:off x="9955026" y="1661887"/>
              <a:ext cx="143510" cy="56515"/>
            </a:xfrm>
            <a:custGeom>
              <a:avLst/>
              <a:gdLst/>
              <a:ahLst/>
              <a:cxnLst/>
              <a:rect l="l" t="t" r="r" b="b"/>
              <a:pathLst>
                <a:path w="143509" h="56514">
                  <a:moveTo>
                    <a:pt x="0" y="0"/>
                  </a:moveTo>
                  <a:lnTo>
                    <a:pt x="143184" y="0"/>
                  </a:lnTo>
                  <a:lnTo>
                    <a:pt x="143184" y="55911"/>
                  </a:lnTo>
                  <a:lnTo>
                    <a:pt x="0" y="5591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pic>
          <p:nvPicPr>
            <p:cNvPr id="343" name="object 43">
              <a:extLst>
                <a:ext uri="{FF2B5EF4-FFF2-40B4-BE49-F238E27FC236}">
                  <a16:creationId xmlns:a16="http://schemas.microsoft.com/office/drawing/2014/main" id="{E17BA52D-5D23-0ADB-7A52-1040B721F337}"/>
                </a:ext>
              </a:extLst>
            </p:cNvPr>
            <p:cNvPicPr/>
            <p:nvPr/>
          </p:nvPicPr>
          <p:blipFill>
            <a:blip r:embed="rId27" cstate="print"/>
            <a:stretch>
              <a:fillRect/>
            </a:stretch>
          </p:blipFill>
          <p:spPr>
            <a:xfrm>
              <a:off x="9417733" y="954994"/>
              <a:ext cx="76200" cy="233111"/>
            </a:xfrm>
            <a:prstGeom prst="rect">
              <a:avLst/>
            </a:prstGeom>
          </p:spPr>
        </p:pic>
      </p:grpSp>
      <p:grpSp>
        <p:nvGrpSpPr>
          <p:cNvPr id="344" name="object 129">
            <a:extLst>
              <a:ext uri="{FF2B5EF4-FFF2-40B4-BE49-F238E27FC236}">
                <a16:creationId xmlns:a16="http://schemas.microsoft.com/office/drawing/2014/main" id="{2BF17364-9AAE-C2CE-6883-8725AC65C8AC}"/>
              </a:ext>
            </a:extLst>
          </p:cNvPr>
          <p:cNvGrpSpPr/>
          <p:nvPr/>
        </p:nvGrpSpPr>
        <p:grpSpPr>
          <a:xfrm>
            <a:off x="8386450" y="1343741"/>
            <a:ext cx="108623" cy="401079"/>
            <a:chOff x="9379478" y="1183342"/>
            <a:chExt cx="153035" cy="539750"/>
          </a:xfrm>
        </p:grpSpPr>
        <p:sp>
          <p:nvSpPr>
            <p:cNvPr id="345" name="object 130">
              <a:extLst>
                <a:ext uri="{FF2B5EF4-FFF2-40B4-BE49-F238E27FC236}">
                  <a16:creationId xmlns:a16="http://schemas.microsoft.com/office/drawing/2014/main" id="{76B0249A-E303-38D0-2FBB-9A9CFDD6B6D6}"/>
                </a:ext>
              </a:extLst>
            </p:cNvPr>
            <p:cNvSpPr/>
            <p:nvPr/>
          </p:nvSpPr>
          <p:spPr>
            <a:xfrm>
              <a:off x="9384241" y="1188105"/>
              <a:ext cx="143510" cy="530225"/>
            </a:xfrm>
            <a:custGeom>
              <a:avLst/>
              <a:gdLst/>
              <a:ahLst/>
              <a:cxnLst/>
              <a:rect l="l" t="t" r="r" b="b"/>
              <a:pathLst>
                <a:path w="143509" h="530225">
                  <a:moveTo>
                    <a:pt x="143184" y="0"/>
                  </a:moveTo>
                  <a:lnTo>
                    <a:pt x="0" y="0"/>
                  </a:lnTo>
                  <a:lnTo>
                    <a:pt x="0" y="529694"/>
                  </a:lnTo>
                  <a:lnTo>
                    <a:pt x="143184" y="529694"/>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6" name="object 131">
              <a:extLst>
                <a:ext uri="{FF2B5EF4-FFF2-40B4-BE49-F238E27FC236}">
                  <a16:creationId xmlns:a16="http://schemas.microsoft.com/office/drawing/2014/main" id="{0799F9E3-C0D7-CFD2-9E14-89234CD6B117}"/>
                </a:ext>
              </a:extLst>
            </p:cNvPr>
            <p:cNvSpPr/>
            <p:nvPr/>
          </p:nvSpPr>
          <p:spPr>
            <a:xfrm>
              <a:off x="9384241" y="1188105"/>
              <a:ext cx="143510" cy="530225"/>
            </a:xfrm>
            <a:custGeom>
              <a:avLst/>
              <a:gdLst/>
              <a:ahLst/>
              <a:cxnLst/>
              <a:rect l="l" t="t" r="r" b="b"/>
              <a:pathLst>
                <a:path w="143509" h="530225">
                  <a:moveTo>
                    <a:pt x="0" y="0"/>
                  </a:moveTo>
                  <a:lnTo>
                    <a:pt x="143184" y="0"/>
                  </a:lnTo>
                  <a:lnTo>
                    <a:pt x="143184" y="529694"/>
                  </a:lnTo>
                  <a:lnTo>
                    <a:pt x="0" y="529694"/>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grpSp>
      <mc:AlternateContent xmlns:mc="http://schemas.openxmlformats.org/markup-compatibility/2006" xmlns:a14="http://schemas.microsoft.com/office/drawing/2010/main">
        <mc:Choice Requires="a14">
          <p:sp>
            <p:nvSpPr>
              <p:cNvPr id="347" name="TextBox 346">
                <a:extLst>
                  <a:ext uri="{FF2B5EF4-FFF2-40B4-BE49-F238E27FC236}">
                    <a16:creationId xmlns:a16="http://schemas.microsoft.com/office/drawing/2014/main" id="{4BF5C701-2F5F-9D7C-254B-6956CB6D21ED}"/>
                  </a:ext>
                </a:extLst>
              </p:cNvPr>
              <p:cNvSpPr txBox="1"/>
              <p:nvPr/>
            </p:nvSpPr>
            <p:spPr>
              <a:xfrm>
                <a:off x="8217594" y="389754"/>
                <a:ext cx="1467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ea typeface="Cambria Math" panose="02040503050406030204" pitchFamily="18" charset="0"/>
                        </a:rPr>
                        <m:t>ℒ</m:t>
                      </m:r>
                    </m:oMath>
                  </m:oMathPara>
                </a14:m>
                <a:endParaRPr lang="en-US" dirty="0">
                  <a:latin typeface="Corbel" panose="020B0503020204020204" pitchFamily="34" charset="0"/>
                </a:endParaRPr>
              </a:p>
            </p:txBody>
          </p:sp>
        </mc:Choice>
        <mc:Fallback xmlns="">
          <p:sp>
            <p:nvSpPr>
              <p:cNvPr id="347" name="TextBox 346">
                <a:extLst>
                  <a:ext uri="{FF2B5EF4-FFF2-40B4-BE49-F238E27FC236}">
                    <a16:creationId xmlns:a16="http://schemas.microsoft.com/office/drawing/2014/main" id="{4BF5C701-2F5F-9D7C-254B-6956CB6D21ED}"/>
                  </a:ext>
                </a:extLst>
              </p:cNvPr>
              <p:cNvSpPr txBox="1">
                <a:spLocks noRot="1" noChangeAspect="1" noMove="1" noResize="1" noEditPoints="1" noAdjustHandles="1" noChangeArrowheads="1" noChangeShapeType="1" noTextEdit="1"/>
              </p:cNvSpPr>
              <p:nvPr/>
            </p:nvSpPr>
            <p:spPr>
              <a:xfrm>
                <a:off x="8217594" y="389754"/>
                <a:ext cx="146770" cy="215444"/>
              </a:xfrm>
              <a:prstGeom prst="rect">
                <a:avLst/>
              </a:prstGeom>
              <a:blipFill>
                <a:blip r:embed="rId28"/>
                <a:stretch>
                  <a:fillRect l="-33333" r="-25000" b="-5556"/>
                </a:stretch>
              </a:blipFill>
            </p:spPr>
            <p:txBody>
              <a:bodyPr/>
              <a:lstStyle/>
              <a:p>
                <a:r>
                  <a:rPr lang="en-US">
                    <a:noFill/>
                  </a:rPr>
                  <a:t> </a:t>
                </a:r>
              </a:p>
            </p:txBody>
          </p:sp>
        </mc:Fallback>
      </mc:AlternateContent>
      <p:cxnSp>
        <p:nvCxnSpPr>
          <p:cNvPr id="348" name="Elbow Connector 347">
            <a:extLst>
              <a:ext uri="{FF2B5EF4-FFF2-40B4-BE49-F238E27FC236}">
                <a16:creationId xmlns:a16="http://schemas.microsoft.com/office/drawing/2014/main" id="{AEA66885-FAC3-780B-4C57-3DD0218E14FD}"/>
              </a:ext>
            </a:extLst>
          </p:cNvPr>
          <p:cNvCxnSpPr>
            <a:cxnSpLocks/>
            <a:stCxn id="347" idx="3"/>
          </p:cNvCxnSpPr>
          <p:nvPr/>
        </p:nvCxnSpPr>
        <p:spPr>
          <a:xfrm>
            <a:off x="8364364" y="497476"/>
            <a:ext cx="401758" cy="1746423"/>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76368D81-AE1C-6A49-96B8-A35AA459BE59}"/>
              </a:ext>
            </a:extLst>
          </p:cNvPr>
          <p:cNvCxnSpPr>
            <a:cxnSpLocks/>
            <a:endCxn id="234" idx="3"/>
          </p:cNvCxnSpPr>
          <p:nvPr/>
        </p:nvCxnSpPr>
        <p:spPr>
          <a:xfrm rot="5400000">
            <a:off x="8110523" y="2723714"/>
            <a:ext cx="1165218" cy="148379"/>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7" name="Elbow Connector 356">
            <a:extLst>
              <a:ext uri="{FF2B5EF4-FFF2-40B4-BE49-F238E27FC236}">
                <a16:creationId xmlns:a16="http://schemas.microsoft.com/office/drawing/2014/main" id="{4BDEF5E8-F1F6-6B4B-A5E3-3CC993DB0281}"/>
              </a:ext>
            </a:extLst>
          </p:cNvPr>
          <p:cNvCxnSpPr>
            <a:cxnSpLocks/>
          </p:cNvCxnSpPr>
          <p:nvPr/>
        </p:nvCxnSpPr>
        <p:spPr>
          <a:xfrm rot="10800000">
            <a:off x="5814766" y="2667557"/>
            <a:ext cx="2980206" cy="4249"/>
          </a:xfrm>
          <a:prstGeom prst="bentConnector3">
            <a:avLst>
              <a:gd name="adj1" fmla="val 50000"/>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1" name="Elbow Connector 360">
            <a:extLst>
              <a:ext uri="{FF2B5EF4-FFF2-40B4-BE49-F238E27FC236}">
                <a16:creationId xmlns:a16="http://schemas.microsoft.com/office/drawing/2014/main" id="{6E7BF162-65AC-57E0-71DF-1425FAA35149}"/>
              </a:ext>
            </a:extLst>
          </p:cNvPr>
          <p:cNvCxnSpPr>
            <a:cxnSpLocks/>
            <a:endCxn id="212" idx="3"/>
          </p:cNvCxnSpPr>
          <p:nvPr/>
        </p:nvCxnSpPr>
        <p:spPr>
          <a:xfrm rot="5400000">
            <a:off x="7530804" y="2946853"/>
            <a:ext cx="757717" cy="109601"/>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1" name="Elbow Connector 370">
            <a:extLst>
              <a:ext uri="{FF2B5EF4-FFF2-40B4-BE49-F238E27FC236}">
                <a16:creationId xmlns:a16="http://schemas.microsoft.com/office/drawing/2014/main" id="{D25E012C-0894-5C0D-14F1-AE44D99361D1}"/>
              </a:ext>
            </a:extLst>
          </p:cNvPr>
          <p:cNvCxnSpPr>
            <a:cxnSpLocks/>
            <a:endCxn id="190" idx="3"/>
          </p:cNvCxnSpPr>
          <p:nvPr/>
        </p:nvCxnSpPr>
        <p:spPr>
          <a:xfrm rot="5400000">
            <a:off x="6821413" y="2954818"/>
            <a:ext cx="708704" cy="142684"/>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5" name="Elbow Connector 374">
            <a:extLst>
              <a:ext uri="{FF2B5EF4-FFF2-40B4-BE49-F238E27FC236}">
                <a16:creationId xmlns:a16="http://schemas.microsoft.com/office/drawing/2014/main" id="{C413D855-7DE2-FEF0-0DAE-1CD2D4EECF07}"/>
              </a:ext>
            </a:extLst>
          </p:cNvPr>
          <p:cNvCxnSpPr>
            <a:cxnSpLocks/>
            <a:endCxn id="259" idx="3"/>
          </p:cNvCxnSpPr>
          <p:nvPr/>
        </p:nvCxnSpPr>
        <p:spPr>
          <a:xfrm rot="5400000">
            <a:off x="6042376" y="2959971"/>
            <a:ext cx="712955" cy="128126"/>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9BA467B-5E9E-D35D-008D-80F5B5F6152A}"/>
                  </a:ext>
                </a:extLst>
              </p:cNvPr>
              <p:cNvSpPr txBox="1"/>
              <p:nvPr/>
            </p:nvSpPr>
            <p:spPr>
              <a:xfrm>
                <a:off x="422937" y="3034342"/>
                <a:ext cx="4614388" cy="846642"/>
              </a:xfrm>
              <a:prstGeom prst="rect">
                <a:avLst/>
              </a:prstGeom>
              <a:noFill/>
            </p:spPr>
            <p:txBody>
              <a:bodyPr wrap="square">
                <a:spAutoFit/>
              </a:bodyPr>
              <a:lstStyle/>
              <a:p>
                <a:pPr marL="287338" indent="-173038">
                  <a:lnSpc>
                    <a:spcPct val="120000"/>
                  </a:lnSpc>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ea typeface="Cambria Math" panose="02040503050406030204" pitchFamily="18" charset="0"/>
                            </a:rPr>
                          </m:ctrlPr>
                        </m:sSubPr>
                        <m:e>
                          <m:r>
                            <m:rPr>
                              <m:sty m:val="p"/>
                            </m:rPr>
                            <a:rPr lang="en-US" sz="1400" smtClean="0">
                              <a:latin typeface="Cambria Math" panose="02040503050406030204" pitchFamily="18" charset="0"/>
                              <a:ea typeface="Cambria Math" panose="02040503050406030204" pitchFamily="18" charset="0"/>
                            </a:rPr>
                            <m:t>∇</m:t>
                          </m:r>
                        </m:e>
                        <m:sub>
                          <m:r>
                            <a:rPr lang="en-US" sz="1400">
                              <a:latin typeface="Cambria Math" panose="02040503050406030204" pitchFamily="18" charset="0"/>
                              <a:ea typeface="Cambria Math" panose="02040503050406030204" pitchFamily="18" charset="0"/>
                            </a:rPr>
                            <m:t>ℒ</m:t>
                          </m:r>
                        </m:sub>
                      </m:sSub>
                      <m:d>
                        <m:dPr>
                          <m:ctrlPr>
                            <a:rPr lang="en-US" sz="1400" i="1" smtClean="0">
                              <a:latin typeface="Cambria Math" panose="02040503050406030204" pitchFamily="18" charset="0"/>
                              <a:ea typeface="Cambria Math" panose="02040503050406030204" pitchFamily="18" charset="0"/>
                            </a:rPr>
                          </m:ctrlPr>
                        </m:dPr>
                        <m:e>
                          <m:sSub>
                            <m:sSubPr>
                              <m:ctrlPr>
                                <a:rPr lang="en-US" sz="1400" i="1" smtClean="0">
                                  <a:latin typeface="Cambria Math" panose="02040503050406030204" pitchFamily="18" charset="0"/>
                                  <a:ea typeface="Cambria Math" panose="02040503050406030204" pitchFamily="18" charset="0"/>
                                </a:rPr>
                              </m:ctrlPr>
                            </m:sSubPr>
                            <m:e>
                              <m:r>
                                <a:rPr lang="en-US" sz="1400" smtClean="0">
                                  <a:latin typeface="Cambria Math" panose="02040503050406030204" pitchFamily="18" charset="0"/>
                                  <a:ea typeface="Cambria Math" panose="02040503050406030204" pitchFamily="18" charset="0"/>
                                </a:rPr>
                                <m:t>𝐖</m:t>
                              </m:r>
                            </m:e>
                            <m:sub>
                              <m:r>
                                <a:rPr lang="en-US" sz="1400" smtClean="0">
                                  <a:latin typeface="Cambria Math" panose="02040503050406030204" pitchFamily="18" charset="0"/>
                                  <a:ea typeface="Cambria Math" panose="02040503050406030204" pitchFamily="18" charset="0"/>
                                </a:rPr>
                                <m:t>h</m:t>
                              </m:r>
                            </m:sub>
                          </m:sSub>
                        </m:e>
                      </m:d>
                      <m:r>
                        <a:rPr lang="en-US" sz="1400" smtClean="0">
                          <a:latin typeface="Cambria Math" panose="02040503050406030204" pitchFamily="18" charset="0"/>
                          <a:ea typeface="Cambria Math" panose="02040503050406030204" pitchFamily="18" charset="0"/>
                        </a:rPr>
                        <m:t>=</m:t>
                      </m:r>
                      <m:sSup>
                        <m:sSupPr>
                          <m:ctrlPr>
                            <a:rPr lang="en-US" sz="1400" i="1" smtClean="0">
                              <a:latin typeface="Cambria Math" panose="02040503050406030204" pitchFamily="18" charset="0"/>
                              <a:ea typeface="Cambria Math" panose="02040503050406030204" pitchFamily="18" charset="0"/>
                            </a:rPr>
                          </m:ctrlPr>
                        </m:sSupPr>
                        <m:e>
                          <m:d>
                            <m:dPr>
                              <m:ctrlPr>
                                <a:rPr lang="en-US" sz="1400" i="1" smtClean="0">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a:latin typeface="Cambria Math" panose="02040503050406030204" pitchFamily="18" charset="0"/>
                                      <a:ea typeface="Cambria Math" panose="02040503050406030204" pitchFamily="18" charset="0"/>
                                    </a:rPr>
                                    <m:t>𝐉</m:t>
                                  </m:r>
                                </m:e>
                                <m:sub>
                                  <m:r>
                                    <a:rPr lang="en-US" sz="1400">
                                      <a:latin typeface="Cambria Math" panose="02040503050406030204" pitchFamily="18" charset="0"/>
                                      <a:ea typeface="Cambria Math" panose="02040503050406030204" pitchFamily="18" charset="0"/>
                                    </a:rPr>
                                    <m:t>ℒ</m:t>
                                  </m:r>
                                </m:sub>
                              </m:sSub>
                              <m:d>
                                <m:dPr>
                                  <m:ctrlPr>
                                    <a:rPr lang="en-US" sz="1400" i="1">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a:latin typeface="Cambria Math" panose="02040503050406030204" pitchFamily="18" charset="0"/>
                                          <a:ea typeface="Cambria Math" panose="02040503050406030204" pitchFamily="18" charset="0"/>
                                        </a:rPr>
                                        <m:t>𝐖</m:t>
                                      </m:r>
                                    </m:e>
                                    <m:sub>
                                      <m:r>
                                        <a:rPr lang="en-US" sz="1400">
                                          <a:latin typeface="Cambria Math" panose="02040503050406030204" pitchFamily="18" charset="0"/>
                                          <a:ea typeface="Cambria Math" panose="02040503050406030204" pitchFamily="18" charset="0"/>
                                        </a:rPr>
                                        <m:t>𝐿</m:t>
                                      </m:r>
                                      <m:r>
                                        <a:rPr lang="en-US" sz="1400">
                                          <a:latin typeface="Cambria Math" panose="02040503050406030204" pitchFamily="18" charset="0"/>
                                          <a:ea typeface="Cambria Math" panose="02040503050406030204" pitchFamily="18" charset="0"/>
                                        </a:rPr>
                                        <m:t>−1</m:t>
                                      </m:r>
                                    </m:sub>
                                  </m:sSub>
                                </m:e>
                              </m:d>
                            </m:e>
                          </m:d>
                        </m:e>
                        <m:sup>
                          <m:r>
                            <m:rPr>
                              <m:sty m:val="p"/>
                            </m:rPr>
                            <a:rPr lang="en-US" sz="1400" smtClean="0">
                              <a:latin typeface="Cambria Math" panose="02040503050406030204" pitchFamily="18" charset="0"/>
                              <a:ea typeface="Cambria Math" panose="02040503050406030204" pitchFamily="18" charset="0"/>
                            </a:rPr>
                            <m:t>T</m:t>
                          </m:r>
                        </m:sup>
                      </m:sSup>
                      <m:r>
                        <a:rPr lang="en-US" sz="1400" smtClean="0">
                          <a:latin typeface="Cambria Math" panose="02040503050406030204" pitchFamily="18" charset="0"/>
                          <a:ea typeface="Cambria Math" panose="02040503050406030204" pitchFamily="18" charset="0"/>
                        </a:rPr>
                        <m:t>=</m:t>
                      </m:r>
                      <m:nary>
                        <m:naryPr>
                          <m:chr m:val="∑"/>
                          <m:ctrlPr>
                            <a:rPr lang="en-US" sz="1400" i="1" smtClean="0">
                              <a:latin typeface="Cambria Math" panose="02040503050406030204" pitchFamily="18" charset="0"/>
                              <a:ea typeface="Cambria Math" panose="02040503050406030204" pitchFamily="18" charset="0"/>
                            </a:rPr>
                          </m:ctrlPr>
                        </m:naryPr>
                        <m:sub>
                          <m:r>
                            <m:rPr>
                              <m:brk m:alnAt="23"/>
                            </m:rPr>
                            <a:rPr lang="en-US" sz="1400" smtClean="0">
                              <a:latin typeface="Cambria Math" panose="02040503050406030204" pitchFamily="18" charset="0"/>
                              <a:ea typeface="Cambria Math" panose="02040503050406030204" pitchFamily="18" charset="0"/>
                            </a:rPr>
                            <m:t>𝑡</m:t>
                          </m:r>
                          <m:r>
                            <a:rPr lang="en-US" sz="1400" smtClean="0">
                              <a:latin typeface="Cambria Math" panose="02040503050406030204" pitchFamily="18" charset="0"/>
                              <a:ea typeface="Cambria Math" panose="02040503050406030204" pitchFamily="18" charset="0"/>
                            </a:rPr>
                            <m:t>=0</m:t>
                          </m:r>
                        </m:sub>
                        <m:sup/>
                        <m:e>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r>
                                        <a:rPr lang="en-US">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smtClean="0">
                                              <a:latin typeface="Cambria Math" panose="02040503050406030204" pitchFamily="18" charset="0"/>
                                              <a:ea typeface="Cambria Math" panose="02040503050406030204" pitchFamily="18" charset="0"/>
                                            </a:rPr>
                                            <m:t>(</m:t>
                                          </m:r>
                                          <m:r>
                                            <a:rPr lang="en-US">
                                              <a:latin typeface="Cambria Math" panose="02040503050406030204" pitchFamily="18" charset="0"/>
                                              <a:ea typeface="Cambria Math" panose="02040503050406030204" pitchFamily="18" charset="0"/>
                                            </a:rPr>
                                            <m:t>𝑡</m:t>
                                          </m:r>
                                          <m:r>
                                            <a:rPr lang="en-US" smtClean="0">
                                              <a:latin typeface="Cambria Math" panose="02040503050406030204" pitchFamily="18" charset="0"/>
                                              <a:ea typeface="Cambria Math" panose="02040503050406030204" pitchFamily="18" charset="0"/>
                                            </a:rPr>
                                            <m:t>)</m:t>
                                          </m:r>
                                        </m:sup>
                                      </m:sSup>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a:latin typeface="Cambria Math" panose="02040503050406030204" pitchFamily="18" charset="0"/>
                                              <a:ea typeface="Cambria Math" panose="02040503050406030204" pitchFamily="18" charset="0"/>
                                            </a:rPr>
                                            <m:t>𝑡</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h</m:t>
                                          </m:r>
                                        </m:sub>
                                      </m:sSub>
                                    </m:e>
                                  </m:d>
                                </m:e>
                              </m:d>
                            </m:e>
                            <m:sup>
                              <m:r>
                                <m:rPr>
                                  <m:sty m:val="p"/>
                                </m:rPr>
                                <a:rPr lang="en-US">
                                  <a:latin typeface="Cambria Math" panose="02040503050406030204" pitchFamily="18" charset="0"/>
                                  <a:ea typeface="Cambria Math" panose="02040503050406030204" pitchFamily="18" charset="0"/>
                                </a:rPr>
                                <m:t>T</m:t>
                              </m:r>
                            </m:sup>
                          </m:sSup>
                        </m:e>
                      </m:nary>
                    </m:oMath>
                  </m:oMathPara>
                </a14:m>
                <a:endParaRPr lang="en-US" sz="1400" dirty="0">
                  <a:latin typeface="Cambria Math" panose="02040503050406030204" pitchFamily="18" charset="0"/>
                  <a:ea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19BA467B-5E9E-D35D-008D-80F5B5F6152A}"/>
                  </a:ext>
                </a:extLst>
              </p:cNvPr>
              <p:cNvSpPr txBox="1">
                <a:spLocks noRot="1" noChangeAspect="1" noMove="1" noResize="1" noEditPoints="1" noAdjustHandles="1" noChangeArrowheads="1" noChangeShapeType="1" noTextEdit="1"/>
              </p:cNvSpPr>
              <p:nvPr/>
            </p:nvSpPr>
            <p:spPr>
              <a:xfrm>
                <a:off x="422937" y="3034342"/>
                <a:ext cx="4614388" cy="846642"/>
              </a:xfrm>
              <a:prstGeom prst="rect">
                <a:avLst/>
              </a:prstGeom>
              <a:blipFill>
                <a:blip r:embed="rId29"/>
                <a:stretch>
                  <a:fillRect t="-59701" b="-123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E901C4C-8C87-9295-BD6C-23856495BA6F}"/>
                  </a:ext>
                </a:extLst>
              </p:cNvPr>
              <p:cNvSpPr txBox="1"/>
              <p:nvPr/>
            </p:nvSpPr>
            <p:spPr>
              <a:xfrm>
                <a:off x="648119" y="3916347"/>
                <a:ext cx="5454162" cy="33663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r>
                            <a:rPr lang="en-US">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smtClean="0">
                                  <a:latin typeface="Cambria Math" panose="02040503050406030204" pitchFamily="18" charset="0"/>
                                  <a:ea typeface="Cambria Math" panose="02040503050406030204" pitchFamily="18" charset="0"/>
                                </a:rPr>
                                <m:t>(0)</m:t>
                              </m:r>
                            </m:sup>
                          </m:sSup>
                        </m:e>
                      </m:d>
                      <m:r>
                        <a:rPr lang="en-US"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1</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0</m:t>
                              </m:r>
                              <m:r>
                                <a:rPr lang="en-US">
                                  <a:latin typeface="Cambria Math" panose="02040503050406030204" pitchFamily="18" charset="0"/>
                                  <a:ea typeface="Cambria Math" panose="02040503050406030204" pitchFamily="18" charset="0"/>
                                </a:rPr>
                                <m:t>)</m:t>
                              </m:r>
                            </m:sup>
                          </m:sSup>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2</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1</m:t>
                              </m:r>
                              <m:r>
                                <a:rPr lang="en-US">
                                  <a:latin typeface="Cambria Math" panose="02040503050406030204" pitchFamily="18" charset="0"/>
                                  <a:ea typeface="Cambria Math" panose="02040503050406030204" pitchFamily="18" charset="0"/>
                                </a:rPr>
                                <m:t>)</m:t>
                              </m:r>
                            </m:sup>
                          </m:sSup>
                        </m:e>
                      </m:d>
                      <m:r>
                        <a:rPr lang="en-US" smtClean="0">
                          <a:latin typeface="Cambria Math" panose="02040503050406030204" pitchFamily="18" charset="0"/>
                          <a:ea typeface="Cambria Math" panose="02040503050406030204" pitchFamily="18" charset="0"/>
                        </a:rPr>
                        <m:t> × …  ×</m:t>
                      </m:r>
                      <m:sSub>
                        <m:sSubPr>
                          <m:ctrlPr>
                            <a:rPr lang="en-US" i="1">
                              <a:latin typeface="Cambria Math" panose="02040503050406030204" pitchFamily="18" charset="0"/>
                              <a:ea typeface="Cambria Math" panose="02040503050406030204" pitchFamily="18" charset="0"/>
                            </a:rPr>
                          </m:ctrlPr>
                        </m:sSubPr>
                        <m:e>
                          <m:r>
                            <a:rPr lang="en-US" smtClean="0">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4</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3</m:t>
                              </m:r>
                              <m:r>
                                <a:rPr lang="en-US">
                                  <a:latin typeface="Cambria Math" panose="02040503050406030204" pitchFamily="18" charset="0"/>
                                  <a:ea typeface="Cambria Math" panose="02040503050406030204" pitchFamily="18" charset="0"/>
                                </a:rPr>
                                <m:t>)</m:t>
                              </m:r>
                            </m:sup>
                          </m:sSup>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r>
                            <a:rPr lang="en-US">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4</m:t>
                              </m:r>
                              <m:r>
                                <a:rPr lang="en-US">
                                  <a:latin typeface="Cambria Math" panose="02040503050406030204" pitchFamily="18" charset="0"/>
                                  <a:ea typeface="Cambria Math" panose="02040503050406030204" pitchFamily="18" charset="0"/>
                                </a:rPr>
                                <m:t>)</m:t>
                              </m:r>
                            </m:sup>
                          </m:sSup>
                        </m:e>
                      </m:d>
                    </m:oMath>
                  </m:oMathPara>
                </a14:m>
                <a:endParaRPr lang="en-US" dirty="0">
                  <a:latin typeface="Corbel" panose="020B0503020204020204" pitchFamily="34" charset="0"/>
                </a:endParaRPr>
              </a:p>
            </p:txBody>
          </p:sp>
        </mc:Choice>
        <mc:Fallback xmlns="">
          <p:sp>
            <p:nvSpPr>
              <p:cNvPr id="11" name="TextBox 10">
                <a:extLst>
                  <a:ext uri="{FF2B5EF4-FFF2-40B4-BE49-F238E27FC236}">
                    <a16:creationId xmlns:a16="http://schemas.microsoft.com/office/drawing/2014/main" id="{6E901C4C-8C87-9295-BD6C-23856495BA6F}"/>
                  </a:ext>
                </a:extLst>
              </p:cNvPr>
              <p:cNvSpPr txBox="1">
                <a:spLocks noRot="1" noChangeAspect="1" noMove="1" noResize="1" noEditPoints="1" noAdjustHandles="1" noChangeArrowheads="1" noChangeShapeType="1" noTextEdit="1"/>
              </p:cNvSpPr>
              <p:nvPr/>
            </p:nvSpPr>
            <p:spPr>
              <a:xfrm>
                <a:off x="648119" y="3916347"/>
                <a:ext cx="5454162" cy="336631"/>
              </a:xfrm>
              <a:prstGeom prst="rect">
                <a:avLst/>
              </a:prstGeom>
              <a:blipFill>
                <a:blip r:embed="rId30"/>
                <a:stretch>
                  <a:fillRect b="-7143"/>
                </a:stretch>
              </a:blipFill>
            </p:spPr>
            <p:txBody>
              <a:bodyPr/>
              <a:lstStyle/>
              <a:p>
                <a:r>
                  <a:rPr lang="en-US">
                    <a:noFill/>
                  </a:rPr>
                  <a:t> </a:t>
                </a:r>
              </a:p>
            </p:txBody>
          </p:sp>
        </mc:Fallback>
      </mc:AlternateContent>
      <p:sp>
        <p:nvSpPr>
          <p:cNvPr id="12" name="Left Brace 11">
            <a:extLst>
              <a:ext uri="{FF2B5EF4-FFF2-40B4-BE49-F238E27FC236}">
                <a16:creationId xmlns:a16="http://schemas.microsoft.com/office/drawing/2014/main" id="{C1CD30FF-0019-8841-78A6-EAA5F6289A6C}"/>
              </a:ext>
            </a:extLst>
          </p:cNvPr>
          <p:cNvSpPr/>
          <p:nvPr/>
        </p:nvSpPr>
        <p:spPr>
          <a:xfrm rot="16200000">
            <a:off x="3259331" y="2748609"/>
            <a:ext cx="185980" cy="3370008"/>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13" name="Rectangle 12">
            <a:extLst>
              <a:ext uri="{FF2B5EF4-FFF2-40B4-BE49-F238E27FC236}">
                <a16:creationId xmlns:a16="http://schemas.microsoft.com/office/drawing/2014/main" id="{D0F30BDB-6B47-DAF4-B84D-E8B117B3640D}"/>
              </a:ext>
            </a:extLst>
          </p:cNvPr>
          <p:cNvSpPr/>
          <p:nvPr/>
        </p:nvSpPr>
        <p:spPr>
          <a:xfrm>
            <a:off x="2895315" y="4467890"/>
            <a:ext cx="931665" cy="307777"/>
          </a:xfrm>
          <a:prstGeom prst="rect">
            <a:avLst/>
          </a:prstGeom>
        </p:spPr>
        <p:txBody>
          <a:bodyPr wrap="none">
            <a:spAutoFit/>
          </a:bodyPr>
          <a:lstStyle/>
          <a:p>
            <a:r>
              <a:rPr lang="en-US" dirty="0">
                <a:solidFill>
                  <a:srgbClr val="255ED3"/>
                </a:solidFill>
                <a:latin typeface="Corbel" panose="020B0503020204020204" pitchFamily="34" charset="0"/>
              </a:rPr>
              <a:t>chain rule</a:t>
            </a:r>
          </a:p>
        </p:txBody>
      </p:sp>
      <p:sp>
        <p:nvSpPr>
          <p:cNvPr id="14" name="Title 1">
            <a:extLst>
              <a:ext uri="{FF2B5EF4-FFF2-40B4-BE49-F238E27FC236}">
                <a16:creationId xmlns:a16="http://schemas.microsoft.com/office/drawing/2014/main" id="{46A65F7E-7967-FB42-2B5E-7BDE2E26A960}"/>
              </a:ext>
            </a:extLst>
          </p:cNvPr>
          <p:cNvSpPr>
            <a:spLocks noGrp="1"/>
          </p:cNvSpPr>
          <p:nvPr>
            <p:ph type="title"/>
          </p:nvPr>
        </p:nvSpPr>
        <p:spPr>
          <a:xfrm>
            <a:off x="102742" y="107119"/>
            <a:ext cx="9041257" cy="857542"/>
          </a:xfrm>
        </p:spPr>
        <p:txBody>
          <a:bodyPr>
            <a:normAutofit/>
          </a:bodyPr>
          <a:lstStyle/>
          <a:p>
            <a:r>
              <a:rPr lang="en-US" sz="2700" dirty="0"/>
              <a:t>Vanishing/Exploding Gradient Problem</a:t>
            </a:r>
          </a:p>
        </p:txBody>
      </p:sp>
    </p:spTree>
    <p:extLst>
      <p:ext uri="{BB962C8B-B14F-4D97-AF65-F5344CB8AC3E}">
        <p14:creationId xmlns:p14="http://schemas.microsoft.com/office/powerpoint/2010/main" val="26356045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43D0-0A2D-A94C-A485-B1E9B2D8A8E7}"/>
              </a:ext>
            </a:extLst>
          </p:cNvPr>
          <p:cNvSpPr>
            <a:spLocks noGrp="1"/>
          </p:cNvSpPr>
          <p:nvPr>
            <p:ph type="title"/>
          </p:nvPr>
        </p:nvSpPr>
        <p:spPr/>
        <p:txBody>
          <a:bodyPr>
            <a:normAutofit/>
          </a:bodyPr>
          <a:lstStyle/>
          <a:p>
            <a:r>
              <a:rPr lang="en-US" dirty="0"/>
              <a:t>Vanishing/Exploding Gradient Problem</a:t>
            </a:r>
          </a:p>
        </p:txBody>
      </p:sp>
      <p:sp>
        <p:nvSpPr>
          <p:cNvPr id="8" name="Content Placeholder 7">
            <a:extLst>
              <a:ext uri="{FF2B5EF4-FFF2-40B4-BE49-F238E27FC236}">
                <a16:creationId xmlns:a16="http://schemas.microsoft.com/office/drawing/2014/main" id="{B26940FC-A121-3425-F367-FE6C63D90373}"/>
              </a:ext>
            </a:extLst>
          </p:cNvPr>
          <p:cNvSpPr>
            <a:spLocks noGrp="1"/>
          </p:cNvSpPr>
          <p:nvPr>
            <p:ph type="body" sz="quarter" idx="16"/>
          </p:nvPr>
        </p:nvSpPr>
        <p:spPr/>
        <p:txBody>
          <a:bodyPr/>
          <a:lstStyle/>
          <a:p>
            <a:r>
              <a:rPr lang="en-US" b="1" dirty="0"/>
              <a:t>Note:</a:t>
            </a:r>
            <a:r>
              <a:rPr lang="en-US" dirty="0"/>
              <a:t> instability of matrix powers can be determined from their eigenvalues.  </a:t>
            </a:r>
          </a:p>
        </p:txBody>
      </p:sp>
      <p:sp>
        <p:nvSpPr>
          <p:cNvPr id="5" name="TextBox 4">
            <a:extLst>
              <a:ext uri="{FF2B5EF4-FFF2-40B4-BE49-F238E27FC236}">
                <a16:creationId xmlns:a16="http://schemas.microsoft.com/office/drawing/2014/main" id="{1F386875-FF65-A374-E3D7-19F5DB181982}"/>
              </a:ext>
            </a:extLst>
          </p:cNvPr>
          <p:cNvSpPr txBox="1"/>
          <p:nvPr/>
        </p:nvSpPr>
        <p:spPr>
          <a:xfrm>
            <a:off x="3838940" y="7139275"/>
            <a:ext cx="1871025" cy="400110"/>
          </a:xfrm>
          <a:prstGeom prst="rect">
            <a:avLst/>
          </a:prstGeom>
          <a:noFill/>
        </p:spPr>
        <p:txBody>
          <a:bodyPr wrap="none" rtlCol="0">
            <a:spAutoFit/>
          </a:bodyPr>
          <a:lstStyle/>
          <a:p>
            <a:r>
              <a:rPr lang="en-US" sz="2000" dirty="0">
                <a:solidFill>
                  <a:srgbClr val="0070C0"/>
                </a:solidFill>
                <a:latin typeface="Corbel" panose="020B0503020204020204" pitchFamily="34" charset="0"/>
              </a:rPr>
              <a:t>observed inputs</a:t>
            </a:r>
          </a:p>
        </p:txBody>
      </p:sp>
      <p:sp>
        <p:nvSpPr>
          <p:cNvPr id="6" name="TextBox 5">
            <a:extLst>
              <a:ext uri="{FF2B5EF4-FFF2-40B4-BE49-F238E27FC236}">
                <a16:creationId xmlns:a16="http://schemas.microsoft.com/office/drawing/2014/main" id="{1EBE392D-2D8A-3137-093C-5132708D40D5}"/>
              </a:ext>
            </a:extLst>
          </p:cNvPr>
          <p:cNvSpPr txBox="1"/>
          <p:nvPr/>
        </p:nvSpPr>
        <p:spPr>
          <a:xfrm>
            <a:off x="7778815" y="-36467"/>
            <a:ext cx="1436611" cy="523220"/>
          </a:xfrm>
          <a:prstGeom prst="rect">
            <a:avLst/>
          </a:prstGeom>
          <a:noFill/>
        </p:spPr>
        <p:txBody>
          <a:bodyPr wrap="none" rtlCol="0">
            <a:spAutoFit/>
          </a:bodyPr>
          <a:lstStyle/>
          <a:p>
            <a:pPr algn="ctr"/>
            <a:r>
              <a:rPr lang="en-US" dirty="0">
                <a:solidFill>
                  <a:srgbClr val="0070C0"/>
                </a:solidFill>
                <a:latin typeface="Corbel" panose="020B0503020204020204" pitchFamily="34" charset="0"/>
              </a:rPr>
              <a:t>backpropagated </a:t>
            </a:r>
            <a:br>
              <a:rPr lang="en-US" dirty="0">
                <a:solidFill>
                  <a:srgbClr val="0070C0"/>
                </a:solidFill>
                <a:latin typeface="Corbel" panose="020B0503020204020204" pitchFamily="34" charset="0"/>
              </a:rPr>
            </a:br>
            <a:r>
              <a:rPr lang="en-US" dirty="0">
                <a:solidFill>
                  <a:srgbClr val="0070C0"/>
                </a:solidFill>
                <a:latin typeface="Corbel" panose="020B0503020204020204" pitchFamily="34" charset="0"/>
              </a:rPr>
              <a:t>feedback</a:t>
            </a:r>
          </a:p>
        </p:txBody>
      </p:sp>
      <p:cxnSp>
        <p:nvCxnSpPr>
          <p:cNvPr id="7" name="Straight Arrow Connector 6">
            <a:extLst>
              <a:ext uri="{FF2B5EF4-FFF2-40B4-BE49-F238E27FC236}">
                <a16:creationId xmlns:a16="http://schemas.microsoft.com/office/drawing/2014/main" id="{0E6D063F-0DCE-5E16-911A-0E942AE5045A}"/>
              </a:ext>
            </a:extLst>
          </p:cNvPr>
          <p:cNvCxnSpPr>
            <a:cxnSpLocks/>
          </p:cNvCxnSpPr>
          <p:nvPr/>
        </p:nvCxnSpPr>
        <p:spPr bwMode="auto">
          <a:xfrm flipH="1" flipV="1">
            <a:off x="2548376" y="6664551"/>
            <a:ext cx="4119237" cy="26633"/>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142" name="object 3">
            <a:extLst>
              <a:ext uri="{FF2B5EF4-FFF2-40B4-BE49-F238E27FC236}">
                <a16:creationId xmlns:a16="http://schemas.microsoft.com/office/drawing/2014/main" id="{DEEEA42D-C09B-ADE0-77AB-40EE7E76CA54}"/>
              </a:ext>
            </a:extLst>
          </p:cNvPr>
          <p:cNvSpPr txBox="1"/>
          <p:nvPr/>
        </p:nvSpPr>
        <p:spPr>
          <a:xfrm>
            <a:off x="5895421" y="4492486"/>
            <a:ext cx="373693" cy="471283"/>
          </a:xfrm>
          <a:prstGeom prst="rect">
            <a:avLst/>
          </a:prstGeom>
        </p:spPr>
        <p:txBody>
          <a:bodyPr vert="horz" wrap="square" lIns="0" tIns="9525" rIns="0" bIns="0" rtlCol="0">
            <a:spAutoFit/>
          </a:bodyPr>
          <a:lstStyle/>
          <a:p>
            <a:pPr marL="9525">
              <a:spcBef>
                <a:spcPts val="75"/>
              </a:spcBef>
              <a:tabLst>
                <a:tab pos="584359" algn="l"/>
              </a:tabLst>
            </a:pPr>
            <a:r>
              <a:rPr sz="1500" spc="4" dirty="0">
                <a:latin typeface="Corbel" panose="020B0503020204020204" pitchFamily="34" charset="0"/>
                <a:cs typeface="Calibri"/>
              </a:rPr>
              <a:t>t</a:t>
            </a:r>
            <a:r>
              <a:rPr sz="1500" spc="-4" dirty="0">
                <a:latin typeface="Corbel" panose="020B0503020204020204" pitchFamily="34" charset="0"/>
                <a:cs typeface="Calibri"/>
              </a:rPr>
              <a:t>h</a:t>
            </a:r>
            <a:r>
              <a:rPr sz="1500" dirty="0">
                <a:latin typeface="Corbel" panose="020B0503020204020204" pitchFamily="34" charset="0"/>
                <a:cs typeface="Calibri"/>
              </a:rPr>
              <a:t>e	</a:t>
            </a:r>
          </a:p>
        </p:txBody>
      </p:sp>
      <p:sp>
        <p:nvSpPr>
          <p:cNvPr id="143" name="object 4">
            <a:extLst>
              <a:ext uri="{FF2B5EF4-FFF2-40B4-BE49-F238E27FC236}">
                <a16:creationId xmlns:a16="http://schemas.microsoft.com/office/drawing/2014/main" id="{C75FF376-825B-E1E3-BF13-A5C80618A438}"/>
              </a:ext>
            </a:extLst>
          </p:cNvPr>
          <p:cNvSpPr txBox="1"/>
          <p:nvPr/>
        </p:nvSpPr>
        <p:spPr>
          <a:xfrm>
            <a:off x="7268091" y="4492487"/>
            <a:ext cx="568124" cy="240450"/>
          </a:xfrm>
          <a:prstGeom prst="rect">
            <a:avLst/>
          </a:prstGeom>
        </p:spPr>
        <p:txBody>
          <a:bodyPr vert="horz" wrap="square" lIns="0" tIns="9525" rIns="0" bIns="0" rtlCol="0">
            <a:spAutoFit/>
          </a:bodyPr>
          <a:lstStyle/>
          <a:p>
            <a:pPr marL="9525">
              <a:spcBef>
                <a:spcPts val="75"/>
              </a:spcBef>
            </a:pPr>
            <a:r>
              <a:rPr lang="en-US" sz="1500" spc="-8" dirty="0">
                <a:latin typeface="Corbel" panose="020B0503020204020204" pitchFamily="34" charset="0"/>
                <a:cs typeface="Calibri"/>
              </a:rPr>
              <a:t>    sat</a:t>
            </a:r>
            <a:endParaRPr sz="1500" dirty="0">
              <a:latin typeface="Corbel" panose="020B0503020204020204" pitchFamily="34" charset="0"/>
              <a:cs typeface="Calibri"/>
            </a:endParaRPr>
          </a:p>
        </p:txBody>
      </p:sp>
      <p:sp>
        <p:nvSpPr>
          <p:cNvPr id="144" name="object 5">
            <a:extLst>
              <a:ext uri="{FF2B5EF4-FFF2-40B4-BE49-F238E27FC236}">
                <a16:creationId xmlns:a16="http://schemas.microsoft.com/office/drawing/2014/main" id="{BA47695E-E321-70A4-53E6-8E085B738A83}"/>
              </a:ext>
            </a:extLst>
          </p:cNvPr>
          <p:cNvSpPr txBox="1"/>
          <p:nvPr/>
        </p:nvSpPr>
        <p:spPr>
          <a:xfrm>
            <a:off x="8156932" y="4492486"/>
            <a:ext cx="480040" cy="240450"/>
          </a:xfrm>
          <a:prstGeom prst="rect">
            <a:avLst/>
          </a:prstGeom>
        </p:spPr>
        <p:txBody>
          <a:bodyPr vert="horz" wrap="square" lIns="0" tIns="9525" rIns="0" bIns="0" rtlCol="0">
            <a:spAutoFit/>
          </a:bodyPr>
          <a:lstStyle/>
          <a:p>
            <a:pPr marL="9525">
              <a:spcBef>
                <a:spcPts val="75"/>
              </a:spcBef>
            </a:pPr>
            <a:r>
              <a:rPr lang="en-US" sz="1500" spc="4" dirty="0">
                <a:latin typeface="Corbel" panose="020B0503020204020204" pitchFamily="34" charset="0"/>
                <a:cs typeface="Calibri"/>
              </a:rPr>
              <a:t> on</a:t>
            </a:r>
            <a:endParaRPr sz="1500" dirty="0">
              <a:latin typeface="Corbel" panose="020B0503020204020204" pitchFamily="34" charset="0"/>
              <a:cs typeface="Calibri"/>
            </a:endParaRPr>
          </a:p>
        </p:txBody>
      </p:sp>
      <p:pic>
        <p:nvPicPr>
          <p:cNvPr id="145" name="object 8">
            <a:extLst>
              <a:ext uri="{FF2B5EF4-FFF2-40B4-BE49-F238E27FC236}">
                <a16:creationId xmlns:a16="http://schemas.microsoft.com/office/drawing/2014/main" id="{47728D35-1E03-7579-DD5E-33F4288D340C}"/>
              </a:ext>
            </a:extLst>
          </p:cNvPr>
          <p:cNvPicPr/>
          <p:nvPr/>
        </p:nvPicPr>
        <p:blipFill>
          <a:blip r:embed="rId2" cstate="print"/>
          <a:stretch>
            <a:fillRect/>
          </a:stretch>
        </p:blipFill>
        <p:spPr>
          <a:xfrm>
            <a:off x="5911189" y="4745816"/>
            <a:ext cx="313112" cy="237815"/>
          </a:xfrm>
          <a:prstGeom prst="rect">
            <a:avLst/>
          </a:prstGeom>
        </p:spPr>
      </p:pic>
      <p:pic>
        <p:nvPicPr>
          <p:cNvPr id="146" name="object 9">
            <a:extLst>
              <a:ext uri="{FF2B5EF4-FFF2-40B4-BE49-F238E27FC236}">
                <a16:creationId xmlns:a16="http://schemas.microsoft.com/office/drawing/2014/main" id="{B0E97A11-C21E-8214-8EC2-5DB447461F8E}"/>
              </a:ext>
            </a:extLst>
          </p:cNvPr>
          <p:cNvPicPr/>
          <p:nvPr/>
        </p:nvPicPr>
        <p:blipFill>
          <a:blip r:embed="rId3" cstate="print"/>
          <a:stretch>
            <a:fillRect/>
          </a:stretch>
        </p:blipFill>
        <p:spPr>
          <a:xfrm>
            <a:off x="8194064" y="4745816"/>
            <a:ext cx="301466" cy="237815"/>
          </a:xfrm>
          <a:prstGeom prst="rect">
            <a:avLst/>
          </a:prstGeom>
        </p:spPr>
      </p:pic>
      <p:pic>
        <p:nvPicPr>
          <p:cNvPr id="147" name="object 10">
            <a:extLst>
              <a:ext uri="{FF2B5EF4-FFF2-40B4-BE49-F238E27FC236}">
                <a16:creationId xmlns:a16="http://schemas.microsoft.com/office/drawing/2014/main" id="{632913E1-7AEE-3095-0DA3-BFB416640321}"/>
              </a:ext>
            </a:extLst>
          </p:cNvPr>
          <p:cNvPicPr/>
          <p:nvPr/>
        </p:nvPicPr>
        <p:blipFill>
          <a:blip r:embed="rId4" cstate="print"/>
          <a:stretch>
            <a:fillRect/>
          </a:stretch>
        </p:blipFill>
        <p:spPr>
          <a:xfrm>
            <a:off x="7424227" y="4745816"/>
            <a:ext cx="312646" cy="237815"/>
          </a:xfrm>
          <a:prstGeom prst="rect">
            <a:avLst/>
          </a:prstGeom>
        </p:spPr>
      </p:pic>
      <p:pic>
        <p:nvPicPr>
          <p:cNvPr id="148" name="object 11">
            <a:extLst>
              <a:ext uri="{FF2B5EF4-FFF2-40B4-BE49-F238E27FC236}">
                <a16:creationId xmlns:a16="http://schemas.microsoft.com/office/drawing/2014/main" id="{DEFCD00A-5C1A-3FD8-72AC-B08983C3B272}"/>
              </a:ext>
            </a:extLst>
          </p:cNvPr>
          <p:cNvPicPr/>
          <p:nvPr/>
        </p:nvPicPr>
        <p:blipFill>
          <a:blip r:embed="rId5" cstate="print"/>
          <a:stretch>
            <a:fillRect/>
          </a:stretch>
        </p:blipFill>
        <p:spPr>
          <a:xfrm>
            <a:off x="6642013" y="4745816"/>
            <a:ext cx="331895" cy="237815"/>
          </a:xfrm>
          <a:prstGeom prst="rect">
            <a:avLst/>
          </a:prstGeom>
        </p:spPr>
      </p:pic>
      <p:pic>
        <p:nvPicPr>
          <p:cNvPr id="181" name="object 45">
            <a:extLst>
              <a:ext uri="{FF2B5EF4-FFF2-40B4-BE49-F238E27FC236}">
                <a16:creationId xmlns:a16="http://schemas.microsoft.com/office/drawing/2014/main" id="{77EF60F1-5C90-4522-F94E-DB72DB3E9FCB}"/>
              </a:ext>
            </a:extLst>
          </p:cNvPr>
          <p:cNvPicPr/>
          <p:nvPr/>
        </p:nvPicPr>
        <p:blipFill>
          <a:blip r:embed="rId6" cstate="print"/>
          <a:stretch>
            <a:fillRect/>
          </a:stretch>
        </p:blipFill>
        <p:spPr>
          <a:xfrm>
            <a:off x="6433170" y="3746019"/>
            <a:ext cx="238402" cy="154740"/>
          </a:xfrm>
          <a:prstGeom prst="rect">
            <a:avLst/>
          </a:prstGeom>
        </p:spPr>
      </p:pic>
      <p:grpSp>
        <p:nvGrpSpPr>
          <p:cNvPr id="182" name="Group 181">
            <a:extLst>
              <a:ext uri="{FF2B5EF4-FFF2-40B4-BE49-F238E27FC236}">
                <a16:creationId xmlns:a16="http://schemas.microsoft.com/office/drawing/2014/main" id="{704EA7DA-E0C5-B0D7-9738-8BBF45A8EC5D}"/>
              </a:ext>
            </a:extLst>
          </p:cNvPr>
          <p:cNvGrpSpPr/>
          <p:nvPr/>
        </p:nvGrpSpPr>
        <p:grpSpPr>
          <a:xfrm>
            <a:off x="6695875" y="3515499"/>
            <a:ext cx="259615" cy="711087"/>
            <a:chOff x="5882275" y="3543616"/>
            <a:chExt cx="259615" cy="711087"/>
          </a:xfrm>
        </p:grpSpPr>
        <p:pic>
          <p:nvPicPr>
            <p:cNvPr id="183" name="object 46">
              <a:extLst>
                <a:ext uri="{FF2B5EF4-FFF2-40B4-BE49-F238E27FC236}">
                  <a16:creationId xmlns:a16="http://schemas.microsoft.com/office/drawing/2014/main" id="{3D853DE4-9771-5C22-8FE7-8BA503B75F91}"/>
                </a:ext>
              </a:extLst>
            </p:cNvPr>
            <p:cNvPicPr/>
            <p:nvPr/>
          </p:nvPicPr>
          <p:blipFill>
            <a:blip r:embed="rId7" cstate="print"/>
            <a:stretch>
              <a:fillRect/>
            </a:stretch>
          </p:blipFill>
          <p:spPr>
            <a:xfrm>
              <a:off x="5957294" y="3604802"/>
              <a:ext cx="117367" cy="116808"/>
            </a:xfrm>
            <a:prstGeom prst="rect">
              <a:avLst/>
            </a:prstGeom>
          </p:spPr>
        </p:pic>
        <p:pic>
          <p:nvPicPr>
            <p:cNvPr id="184" name="object 47">
              <a:extLst>
                <a:ext uri="{FF2B5EF4-FFF2-40B4-BE49-F238E27FC236}">
                  <a16:creationId xmlns:a16="http://schemas.microsoft.com/office/drawing/2014/main" id="{A3DE6F0A-FE07-FAD5-DAF1-0BB3C2B590F0}"/>
                </a:ext>
              </a:extLst>
            </p:cNvPr>
            <p:cNvPicPr/>
            <p:nvPr/>
          </p:nvPicPr>
          <p:blipFill>
            <a:blip r:embed="rId8" cstate="print"/>
            <a:stretch>
              <a:fillRect/>
            </a:stretch>
          </p:blipFill>
          <p:spPr>
            <a:xfrm>
              <a:off x="5957294" y="3758780"/>
              <a:ext cx="117367" cy="116808"/>
            </a:xfrm>
            <a:prstGeom prst="rect">
              <a:avLst/>
            </a:prstGeom>
          </p:spPr>
        </p:pic>
        <p:pic>
          <p:nvPicPr>
            <p:cNvPr id="185" name="object 48">
              <a:extLst>
                <a:ext uri="{FF2B5EF4-FFF2-40B4-BE49-F238E27FC236}">
                  <a16:creationId xmlns:a16="http://schemas.microsoft.com/office/drawing/2014/main" id="{868F9145-1B28-FA50-F5D4-58DE67065D96}"/>
                </a:ext>
              </a:extLst>
            </p:cNvPr>
            <p:cNvPicPr/>
            <p:nvPr/>
          </p:nvPicPr>
          <p:blipFill>
            <a:blip r:embed="rId7" cstate="print"/>
            <a:stretch>
              <a:fillRect/>
            </a:stretch>
          </p:blipFill>
          <p:spPr>
            <a:xfrm>
              <a:off x="5957294" y="3912758"/>
              <a:ext cx="117367" cy="116808"/>
            </a:xfrm>
            <a:prstGeom prst="rect">
              <a:avLst/>
            </a:prstGeom>
          </p:spPr>
        </p:pic>
        <p:pic>
          <p:nvPicPr>
            <p:cNvPr id="186" name="object 49">
              <a:extLst>
                <a:ext uri="{FF2B5EF4-FFF2-40B4-BE49-F238E27FC236}">
                  <a16:creationId xmlns:a16="http://schemas.microsoft.com/office/drawing/2014/main" id="{9053ACB6-5F25-FBB9-7FDD-C895A36559CD}"/>
                </a:ext>
              </a:extLst>
            </p:cNvPr>
            <p:cNvPicPr/>
            <p:nvPr/>
          </p:nvPicPr>
          <p:blipFill>
            <a:blip r:embed="rId8" cstate="print"/>
            <a:stretch>
              <a:fillRect/>
            </a:stretch>
          </p:blipFill>
          <p:spPr>
            <a:xfrm>
              <a:off x="5957294" y="4066737"/>
              <a:ext cx="117367" cy="116808"/>
            </a:xfrm>
            <a:prstGeom prst="rect">
              <a:avLst/>
            </a:prstGeom>
          </p:spPr>
        </p:pic>
        <p:sp>
          <p:nvSpPr>
            <p:cNvPr id="187" name="object 50">
              <a:extLst>
                <a:ext uri="{FF2B5EF4-FFF2-40B4-BE49-F238E27FC236}">
                  <a16:creationId xmlns:a16="http://schemas.microsoft.com/office/drawing/2014/main" id="{1F2E3236-CF8B-8849-8D78-04159FCF34E9}"/>
                </a:ext>
              </a:extLst>
            </p:cNvPr>
            <p:cNvSpPr/>
            <p:nvPr/>
          </p:nvSpPr>
          <p:spPr>
            <a:xfrm>
              <a:off x="5882275"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188" name="object 51">
            <a:extLst>
              <a:ext uri="{FF2B5EF4-FFF2-40B4-BE49-F238E27FC236}">
                <a16:creationId xmlns:a16="http://schemas.microsoft.com/office/drawing/2014/main" id="{E12DBB9D-4B75-2040-D92D-9346E142253E}"/>
              </a:ext>
            </a:extLst>
          </p:cNvPr>
          <p:cNvSpPr/>
          <p:nvPr/>
        </p:nvSpPr>
        <p:spPr>
          <a:xfrm>
            <a:off x="6786411" y="4226302"/>
            <a:ext cx="78876" cy="325582"/>
          </a:xfrm>
          <a:custGeom>
            <a:avLst/>
            <a:gdLst/>
            <a:ahLst/>
            <a:cxnLst/>
            <a:rect l="l" t="t" r="r" b="b"/>
            <a:pathLst>
              <a:path w="111125" h="438150">
                <a:moveTo>
                  <a:pt x="55327" y="37807"/>
                </a:moveTo>
                <a:lnTo>
                  <a:pt x="45802" y="54135"/>
                </a:lnTo>
                <a:lnTo>
                  <a:pt x="45802" y="438106"/>
                </a:lnTo>
                <a:lnTo>
                  <a:pt x="64852" y="438106"/>
                </a:lnTo>
                <a:lnTo>
                  <a:pt x="64852" y="54135"/>
                </a:lnTo>
                <a:lnTo>
                  <a:pt x="55327" y="37807"/>
                </a:lnTo>
                <a:close/>
              </a:path>
              <a:path w="111125" h="438150">
                <a:moveTo>
                  <a:pt x="55327" y="0"/>
                </a:moveTo>
                <a:lnTo>
                  <a:pt x="0" y="94848"/>
                </a:lnTo>
                <a:lnTo>
                  <a:pt x="1533" y="100680"/>
                </a:lnTo>
                <a:lnTo>
                  <a:pt x="10621" y="105981"/>
                </a:lnTo>
                <a:lnTo>
                  <a:pt x="16453" y="104446"/>
                </a:lnTo>
                <a:lnTo>
                  <a:pt x="45802" y="54136"/>
                </a:lnTo>
                <a:lnTo>
                  <a:pt x="45802" y="18903"/>
                </a:lnTo>
                <a:lnTo>
                  <a:pt x="66354" y="18903"/>
                </a:lnTo>
                <a:lnTo>
                  <a:pt x="55327" y="0"/>
                </a:lnTo>
                <a:close/>
              </a:path>
              <a:path w="111125" h="438150">
                <a:moveTo>
                  <a:pt x="66354" y="18903"/>
                </a:moveTo>
                <a:lnTo>
                  <a:pt x="64852" y="18903"/>
                </a:lnTo>
                <a:lnTo>
                  <a:pt x="64852" y="54136"/>
                </a:lnTo>
                <a:lnTo>
                  <a:pt x="94200" y="104447"/>
                </a:lnTo>
                <a:lnTo>
                  <a:pt x="100032" y="105981"/>
                </a:lnTo>
                <a:lnTo>
                  <a:pt x="109120" y="100680"/>
                </a:lnTo>
                <a:lnTo>
                  <a:pt x="110655" y="94847"/>
                </a:lnTo>
                <a:lnTo>
                  <a:pt x="66354" y="18903"/>
                </a:lnTo>
                <a:close/>
              </a:path>
              <a:path w="111125" h="438150">
                <a:moveTo>
                  <a:pt x="64852" y="18903"/>
                </a:moveTo>
                <a:lnTo>
                  <a:pt x="45802" y="18903"/>
                </a:lnTo>
                <a:lnTo>
                  <a:pt x="45802" y="54136"/>
                </a:lnTo>
                <a:lnTo>
                  <a:pt x="55327" y="37807"/>
                </a:lnTo>
                <a:lnTo>
                  <a:pt x="47100" y="23703"/>
                </a:lnTo>
                <a:lnTo>
                  <a:pt x="64852" y="23703"/>
                </a:lnTo>
                <a:lnTo>
                  <a:pt x="64852" y="18903"/>
                </a:lnTo>
                <a:close/>
              </a:path>
              <a:path w="111125" h="438150">
                <a:moveTo>
                  <a:pt x="64852" y="23703"/>
                </a:moveTo>
                <a:lnTo>
                  <a:pt x="63555" y="23703"/>
                </a:lnTo>
                <a:lnTo>
                  <a:pt x="55327" y="37807"/>
                </a:lnTo>
                <a:lnTo>
                  <a:pt x="64852" y="54135"/>
                </a:lnTo>
                <a:lnTo>
                  <a:pt x="64852" y="23703"/>
                </a:lnTo>
                <a:close/>
              </a:path>
              <a:path w="111125" h="438150">
                <a:moveTo>
                  <a:pt x="63555" y="23703"/>
                </a:moveTo>
                <a:lnTo>
                  <a:pt x="47100" y="23703"/>
                </a:lnTo>
                <a:lnTo>
                  <a:pt x="55327"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89" name="object 52">
            <a:extLst>
              <a:ext uri="{FF2B5EF4-FFF2-40B4-BE49-F238E27FC236}">
                <a16:creationId xmlns:a16="http://schemas.microsoft.com/office/drawing/2014/main" id="{2E9CE985-E5CE-19F5-B0BB-CF2919B58342}"/>
              </a:ext>
            </a:extLst>
          </p:cNvPr>
          <p:cNvPicPr/>
          <p:nvPr/>
        </p:nvPicPr>
        <p:blipFill>
          <a:blip r:embed="rId9" cstate="print"/>
          <a:stretch>
            <a:fillRect/>
          </a:stretch>
        </p:blipFill>
        <p:spPr>
          <a:xfrm>
            <a:off x="6842985" y="4310972"/>
            <a:ext cx="167512" cy="206700"/>
          </a:xfrm>
          <a:prstGeom prst="rect">
            <a:avLst/>
          </a:prstGeom>
        </p:spPr>
      </p:pic>
      <p:pic>
        <p:nvPicPr>
          <p:cNvPr id="190" name="object 53">
            <a:extLst>
              <a:ext uri="{FF2B5EF4-FFF2-40B4-BE49-F238E27FC236}">
                <a16:creationId xmlns:a16="http://schemas.microsoft.com/office/drawing/2014/main" id="{4D890C7A-BEA4-C54B-E153-E2DBDAB35F03}"/>
              </a:ext>
            </a:extLst>
          </p:cNvPr>
          <p:cNvPicPr/>
          <p:nvPr/>
        </p:nvPicPr>
        <p:blipFill>
          <a:blip r:embed="rId10" cstate="print"/>
          <a:stretch>
            <a:fillRect/>
          </a:stretch>
        </p:blipFill>
        <p:spPr>
          <a:xfrm>
            <a:off x="6836557" y="3297001"/>
            <a:ext cx="267866" cy="167022"/>
          </a:xfrm>
          <a:prstGeom prst="rect">
            <a:avLst/>
          </a:prstGeom>
        </p:spPr>
      </p:pic>
      <p:sp>
        <p:nvSpPr>
          <p:cNvPr id="191" name="object 54">
            <a:extLst>
              <a:ext uri="{FF2B5EF4-FFF2-40B4-BE49-F238E27FC236}">
                <a16:creationId xmlns:a16="http://schemas.microsoft.com/office/drawing/2014/main" id="{E6FD5B56-DBF1-26AA-2899-69E1A1F3CC1B}"/>
              </a:ext>
            </a:extLst>
          </p:cNvPr>
          <p:cNvSpPr/>
          <p:nvPr/>
        </p:nvSpPr>
        <p:spPr>
          <a:xfrm>
            <a:off x="6786410" y="3198211"/>
            <a:ext cx="78876" cy="317560"/>
          </a:xfrm>
          <a:custGeom>
            <a:avLst/>
            <a:gdLst/>
            <a:ahLst/>
            <a:cxnLst/>
            <a:rect l="l" t="t" r="r" b="b"/>
            <a:pathLst>
              <a:path w="111125" h="427354">
                <a:moveTo>
                  <a:pt x="55327" y="37806"/>
                </a:moveTo>
                <a:lnTo>
                  <a:pt x="45802" y="54135"/>
                </a:lnTo>
                <a:lnTo>
                  <a:pt x="45801" y="426987"/>
                </a:lnTo>
                <a:lnTo>
                  <a:pt x="64851" y="426987"/>
                </a:lnTo>
                <a:lnTo>
                  <a:pt x="64852" y="54135"/>
                </a:lnTo>
                <a:lnTo>
                  <a:pt x="55327" y="37806"/>
                </a:lnTo>
                <a:close/>
              </a:path>
              <a:path w="111125" h="427354">
                <a:moveTo>
                  <a:pt x="55327" y="0"/>
                </a:moveTo>
                <a:lnTo>
                  <a:pt x="0" y="94848"/>
                </a:lnTo>
                <a:lnTo>
                  <a:pt x="1534" y="100680"/>
                </a:lnTo>
                <a:lnTo>
                  <a:pt x="10622" y="105981"/>
                </a:lnTo>
                <a:lnTo>
                  <a:pt x="16454" y="104447"/>
                </a:lnTo>
                <a:lnTo>
                  <a:pt x="45802" y="54135"/>
                </a:lnTo>
                <a:lnTo>
                  <a:pt x="45802" y="18903"/>
                </a:lnTo>
                <a:lnTo>
                  <a:pt x="66354" y="18903"/>
                </a:lnTo>
                <a:lnTo>
                  <a:pt x="55327" y="0"/>
                </a:lnTo>
                <a:close/>
              </a:path>
              <a:path w="111125" h="427354">
                <a:moveTo>
                  <a:pt x="66354" y="18903"/>
                </a:moveTo>
                <a:lnTo>
                  <a:pt x="64852" y="18903"/>
                </a:lnTo>
                <a:lnTo>
                  <a:pt x="64852" y="54135"/>
                </a:lnTo>
                <a:lnTo>
                  <a:pt x="94200" y="104447"/>
                </a:lnTo>
                <a:lnTo>
                  <a:pt x="100032" y="105981"/>
                </a:lnTo>
                <a:lnTo>
                  <a:pt x="109120" y="100680"/>
                </a:lnTo>
                <a:lnTo>
                  <a:pt x="110655" y="94848"/>
                </a:lnTo>
                <a:lnTo>
                  <a:pt x="66354" y="18903"/>
                </a:lnTo>
                <a:close/>
              </a:path>
              <a:path w="111125" h="427354">
                <a:moveTo>
                  <a:pt x="64852" y="18903"/>
                </a:moveTo>
                <a:lnTo>
                  <a:pt x="45802" y="18903"/>
                </a:lnTo>
                <a:lnTo>
                  <a:pt x="45802" y="54135"/>
                </a:lnTo>
                <a:lnTo>
                  <a:pt x="55327" y="37806"/>
                </a:lnTo>
                <a:lnTo>
                  <a:pt x="47100" y="23703"/>
                </a:lnTo>
                <a:lnTo>
                  <a:pt x="64852" y="23703"/>
                </a:lnTo>
                <a:lnTo>
                  <a:pt x="64852" y="18903"/>
                </a:lnTo>
                <a:close/>
              </a:path>
              <a:path w="111125" h="427354">
                <a:moveTo>
                  <a:pt x="64852" y="23703"/>
                </a:moveTo>
                <a:lnTo>
                  <a:pt x="63554" y="23703"/>
                </a:lnTo>
                <a:lnTo>
                  <a:pt x="55327" y="37806"/>
                </a:lnTo>
                <a:lnTo>
                  <a:pt x="64852" y="54135"/>
                </a:lnTo>
                <a:lnTo>
                  <a:pt x="64852" y="23703"/>
                </a:lnTo>
                <a:close/>
              </a:path>
              <a:path w="111125" h="427354">
                <a:moveTo>
                  <a:pt x="63554" y="23703"/>
                </a:moveTo>
                <a:lnTo>
                  <a:pt x="47100" y="23703"/>
                </a:lnTo>
                <a:lnTo>
                  <a:pt x="55327" y="37806"/>
                </a:lnTo>
                <a:lnTo>
                  <a:pt x="63554"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sp>
        <p:nvSpPr>
          <p:cNvPr id="192" name="object 59">
            <a:extLst>
              <a:ext uri="{FF2B5EF4-FFF2-40B4-BE49-F238E27FC236}">
                <a16:creationId xmlns:a16="http://schemas.microsoft.com/office/drawing/2014/main" id="{0FA432F5-F2F2-B9A4-8460-5D8AFC23F7C5}"/>
              </a:ext>
            </a:extLst>
          </p:cNvPr>
          <p:cNvSpPr/>
          <p:nvPr/>
        </p:nvSpPr>
        <p:spPr>
          <a:xfrm>
            <a:off x="6199541" y="2758484"/>
            <a:ext cx="496694" cy="82575"/>
          </a:xfrm>
          <a:custGeom>
            <a:avLst/>
            <a:gdLst/>
            <a:ahLst/>
            <a:cxnLst/>
            <a:rect l="l" t="t" r="r" b="b"/>
            <a:pathLst>
              <a:path w="699770" h="111125">
                <a:moveTo>
                  <a:pt x="604459" y="0"/>
                </a:moveTo>
                <a:lnTo>
                  <a:pt x="598625" y="1535"/>
                </a:lnTo>
                <a:lnTo>
                  <a:pt x="593324" y="10623"/>
                </a:lnTo>
                <a:lnTo>
                  <a:pt x="594859" y="16455"/>
                </a:lnTo>
                <a:lnTo>
                  <a:pt x="645170" y="45803"/>
                </a:lnTo>
                <a:lnTo>
                  <a:pt x="680402" y="45803"/>
                </a:lnTo>
                <a:lnTo>
                  <a:pt x="680402" y="64853"/>
                </a:lnTo>
                <a:lnTo>
                  <a:pt x="645170" y="64853"/>
                </a:lnTo>
                <a:lnTo>
                  <a:pt x="594859" y="94202"/>
                </a:lnTo>
                <a:lnTo>
                  <a:pt x="593324" y="100034"/>
                </a:lnTo>
                <a:lnTo>
                  <a:pt x="598625" y="109122"/>
                </a:lnTo>
                <a:lnTo>
                  <a:pt x="604457" y="110656"/>
                </a:lnTo>
                <a:lnTo>
                  <a:pt x="682977" y="64853"/>
                </a:lnTo>
                <a:lnTo>
                  <a:pt x="680402" y="64853"/>
                </a:lnTo>
                <a:lnTo>
                  <a:pt x="682979" y="64852"/>
                </a:lnTo>
                <a:lnTo>
                  <a:pt x="699306" y="55328"/>
                </a:lnTo>
                <a:lnTo>
                  <a:pt x="604459" y="0"/>
                </a:lnTo>
                <a:close/>
              </a:path>
              <a:path w="699770" h="111125">
                <a:moveTo>
                  <a:pt x="661499" y="55328"/>
                </a:moveTo>
                <a:lnTo>
                  <a:pt x="645171" y="64853"/>
                </a:lnTo>
                <a:lnTo>
                  <a:pt x="680402" y="64853"/>
                </a:lnTo>
                <a:lnTo>
                  <a:pt x="680402" y="63555"/>
                </a:lnTo>
                <a:lnTo>
                  <a:pt x="675603" y="63555"/>
                </a:lnTo>
                <a:lnTo>
                  <a:pt x="661499" y="55328"/>
                </a:lnTo>
                <a:close/>
              </a:path>
              <a:path w="699770" h="111125">
                <a:moveTo>
                  <a:pt x="0" y="45802"/>
                </a:moveTo>
                <a:lnTo>
                  <a:pt x="0" y="64852"/>
                </a:lnTo>
                <a:lnTo>
                  <a:pt x="645173" y="64852"/>
                </a:lnTo>
                <a:lnTo>
                  <a:pt x="661499" y="55328"/>
                </a:lnTo>
                <a:lnTo>
                  <a:pt x="645170" y="45803"/>
                </a:lnTo>
                <a:lnTo>
                  <a:pt x="0" y="45802"/>
                </a:lnTo>
                <a:close/>
              </a:path>
              <a:path w="699770" h="111125">
                <a:moveTo>
                  <a:pt x="675603" y="47101"/>
                </a:moveTo>
                <a:lnTo>
                  <a:pt x="661499" y="55328"/>
                </a:lnTo>
                <a:lnTo>
                  <a:pt x="675603" y="63555"/>
                </a:lnTo>
                <a:lnTo>
                  <a:pt x="675603" y="47101"/>
                </a:lnTo>
                <a:close/>
              </a:path>
              <a:path w="699770" h="111125">
                <a:moveTo>
                  <a:pt x="680402" y="47101"/>
                </a:moveTo>
                <a:lnTo>
                  <a:pt x="675603" y="47101"/>
                </a:lnTo>
                <a:lnTo>
                  <a:pt x="675603" y="63555"/>
                </a:lnTo>
                <a:lnTo>
                  <a:pt x="680402" y="63555"/>
                </a:lnTo>
                <a:lnTo>
                  <a:pt x="680402" y="47101"/>
                </a:lnTo>
                <a:close/>
              </a:path>
              <a:path w="699770" h="111125">
                <a:moveTo>
                  <a:pt x="645170" y="45803"/>
                </a:moveTo>
                <a:lnTo>
                  <a:pt x="661499" y="55328"/>
                </a:lnTo>
                <a:lnTo>
                  <a:pt x="675603" y="47101"/>
                </a:lnTo>
                <a:lnTo>
                  <a:pt x="680402" y="47101"/>
                </a:lnTo>
                <a:lnTo>
                  <a:pt x="680402" y="45803"/>
                </a:lnTo>
                <a:lnTo>
                  <a:pt x="645170"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93" name="object 60">
            <a:extLst>
              <a:ext uri="{FF2B5EF4-FFF2-40B4-BE49-F238E27FC236}">
                <a16:creationId xmlns:a16="http://schemas.microsoft.com/office/drawing/2014/main" id="{BF1CDCCD-D4D9-CD29-F4B7-B729F3BC1D5A}"/>
              </a:ext>
            </a:extLst>
          </p:cNvPr>
          <p:cNvPicPr/>
          <p:nvPr/>
        </p:nvPicPr>
        <p:blipFill>
          <a:blip r:embed="rId11" cstate="print"/>
          <a:stretch>
            <a:fillRect/>
          </a:stretch>
        </p:blipFill>
        <p:spPr>
          <a:xfrm>
            <a:off x="6279994" y="2559005"/>
            <a:ext cx="303349" cy="217105"/>
          </a:xfrm>
          <a:prstGeom prst="rect">
            <a:avLst/>
          </a:prstGeom>
        </p:spPr>
      </p:pic>
      <p:grpSp>
        <p:nvGrpSpPr>
          <p:cNvPr id="194" name="Group 193">
            <a:extLst>
              <a:ext uri="{FF2B5EF4-FFF2-40B4-BE49-F238E27FC236}">
                <a16:creationId xmlns:a16="http://schemas.microsoft.com/office/drawing/2014/main" id="{D86A779A-B506-EE1B-5C87-7AB560C05041}"/>
              </a:ext>
            </a:extLst>
          </p:cNvPr>
          <p:cNvGrpSpPr/>
          <p:nvPr/>
        </p:nvGrpSpPr>
        <p:grpSpPr>
          <a:xfrm>
            <a:off x="6535790" y="2225783"/>
            <a:ext cx="419698" cy="972606"/>
            <a:chOff x="5722190" y="2253900"/>
            <a:chExt cx="419698" cy="972606"/>
          </a:xfrm>
        </p:grpSpPr>
        <p:pic>
          <p:nvPicPr>
            <p:cNvPr id="195" name="object 55">
              <a:extLst>
                <a:ext uri="{FF2B5EF4-FFF2-40B4-BE49-F238E27FC236}">
                  <a16:creationId xmlns:a16="http://schemas.microsoft.com/office/drawing/2014/main" id="{865AF6A9-E088-E1FC-A45C-24EDAE2258B5}"/>
                </a:ext>
              </a:extLst>
            </p:cNvPr>
            <p:cNvPicPr/>
            <p:nvPr/>
          </p:nvPicPr>
          <p:blipFill>
            <a:blip r:embed="rId12" cstate="print"/>
            <a:stretch>
              <a:fillRect/>
            </a:stretch>
          </p:blipFill>
          <p:spPr>
            <a:xfrm>
              <a:off x="5957294" y="2498556"/>
              <a:ext cx="117367" cy="129294"/>
            </a:xfrm>
            <a:prstGeom prst="rect">
              <a:avLst/>
            </a:prstGeom>
          </p:spPr>
        </p:pic>
        <p:pic>
          <p:nvPicPr>
            <p:cNvPr id="196" name="object 56">
              <a:extLst>
                <a:ext uri="{FF2B5EF4-FFF2-40B4-BE49-F238E27FC236}">
                  <a16:creationId xmlns:a16="http://schemas.microsoft.com/office/drawing/2014/main" id="{0E64FAB6-69F6-9B16-052C-D2DE703B68E0}"/>
                </a:ext>
              </a:extLst>
            </p:cNvPr>
            <p:cNvPicPr/>
            <p:nvPr/>
          </p:nvPicPr>
          <p:blipFill>
            <a:blip r:embed="rId12" cstate="print"/>
            <a:stretch>
              <a:fillRect/>
            </a:stretch>
          </p:blipFill>
          <p:spPr>
            <a:xfrm>
              <a:off x="5957294" y="2671263"/>
              <a:ext cx="117367" cy="129294"/>
            </a:xfrm>
            <a:prstGeom prst="rect">
              <a:avLst/>
            </a:prstGeom>
          </p:spPr>
        </p:pic>
        <p:pic>
          <p:nvPicPr>
            <p:cNvPr id="197" name="object 57">
              <a:extLst>
                <a:ext uri="{FF2B5EF4-FFF2-40B4-BE49-F238E27FC236}">
                  <a16:creationId xmlns:a16="http://schemas.microsoft.com/office/drawing/2014/main" id="{C4DA14BA-D90E-3912-C8E9-0A60962B7E35}"/>
                </a:ext>
              </a:extLst>
            </p:cNvPr>
            <p:cNvPicPr/>
            <p:nvPr/>
          </p:nvPicPr>
          <p:blipFill>
            <a:blip r:embed="rId12" cstate="print"/>
            <a:stretch>
              <a:fillRect/>
            </a:stretch>
          </p:blipFill>
          <p:spPr>
            <a:xfrm>
              <a:off x="5957294" y="2843970"/>
              <a:ext cx="117367" cy="129294"/>
            </a:xfrm>
            <a:prstGeom prst="rect">
              <a:avLst/>
            </a:prstGeom>
          </p:spPr>
        </p:pic>
        <p:pic>
          <p:nvPicPr>
            <p:cNvPr id="198" name="object 58">
              <a:extLst>
                <a:ext uri="{FF2B5EF4-FFF2-40B4-BE49-F238E27FC236}">
                  <a16:creationId xmlns:a16="http://schemas.microsoft.com/office/drawing/2014/main" id="{961A0508-C88B-3047-09F6-763563B55EDF}"/>
                </a:ext>
              </a:extLst>
            </p:cNvPr>
            <p:cNvPicPr/>
            <p:nvPr/>
          </p:nvPicPr>
          <p:blipFill>
            <a:blip r:embed="rId13" cstate="print"/>
            <a:stretch>
              <a:fillRect/>
            </a:stretch>
          </p:blipFill>
          <p:spPr>
            <a:xfrm>
              <a:off x="5957294" y="3016676"/>
              <a:ext cx="117367" cy="129294"/>
            </a:xfrm>
            <a:prstGeom prst="rect">
              <a:avLst/>
            </a:prstGeom>
          </p:spPr>
        </p:pic>
        <p:pic>
          <p:nvPicPr>
            <p:cNvPr id="199" name="object 61">
              <a:extLst>
                <a:ext uri="{FF2B5EF4-FFF2-40B4-BE49-F238E27FC236}">
                  <a16:creationId xmlns:a16="http://schemas.microsoft.com/office/drawing/2014/main" id="{680D7296-D7E8-723C-ABF7-1852F90EA107}"/>
                </a:ext>
              </a:extLst>
            </p:cNvPr>
            <p:cNvPicPr/>
            <p:nvPr/>
          </p:nvPicPr>
          <p:blipFill>
            <a:blip r:embed="rId14" cstate="print"/>
            <a:stretch>
              <a:fillRect/>
            </a:stretch>
          </p:blipFill>
          <p:spPr>
            <a:xfrm>
              <a:off x="5722190" y="2253900"/>
              <a:ext cx="237985" cy="157637"/>
            </a:xfrm>
            <a:prstGeom prst="rect">
              <a:avLst/>
            </a:prstGeom>
          </p:spPr>
        </p:pic>
        <p:sp>
          <p:nvSpPr>
            <p:cNvPr id="200" name="object 62">
              <a:extLst>
                <a:ext uri="{FF2B5EF4-FFF2-40B4-BE49-F238E27FC236}">
                  <a16:creationId xmlns:a16="http://schemas.microsoft.com/office/drawing/2014/main" id="{10E7FAF4-E271-E49A-3897-6278DCBFA8C7}"/>
                </a:ext>
              </a:extLst>
            </p:cNvPr>
            <p:cNvSpPr/>
            <p:nvPr/>
          </p:nvSpPr>
          <p:spPr>
            <a:xfrm>
              <a:off x="5882273"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201" name="object 65">
            <a:extLst>
              <a:ext uri="{FF2B5EF4-FFF2-40B4-BE49-F238E27FC236}">
                <a16:creationId xmlns:a16="http://schemas.microsoft.com/office/drawing/2014/main" id="{A3408004-10E2-8761-22C1-1DD9154A992F}"/>
              </a:ext>
            </a:extLst>
          </p:cNvPr>
          <p:cNvSpPr/>
          <p:nvPr/>
        </p:nvSpPr>
        <p:spPr>
          <a:xfrm>
            <a:off x="6949977" y="2765355"/>
            <a:ext cx="496694" cy="82575"/>
          </a:xfrm>
          <a:custGeom>
            <a:avLst/>
            <a:gdLst/>
            <a:ahLst/>
            <a:cxnLst/>
            <a:rect l="l" t="t" r="r" b="b"/>
            <a:pathLst>
              <a:path w="699770" h="111125">
                <a:moveTo>
                  <a:pt x="661499" y="55328"/>
                </a:moveTo>
                <a:lnTo>
                  <a:pt x="594860" y="94200"/>
                </a:lnTo>
                <a:lnTo>
                  <a:pt x="593326" y="100032"/>
                </a:lnTo>
                <a:lnTo>
                  <a:pt x="598627" y="109120"/>
                </a:lnTo>
                <a:lnTo>
                  <a:pt x="604459" y="110656"/>
                </a:lnTo>
                <a:lnTo>
                  <a:pt x="682979" y="64852"/>
                </a:lnTo>
                <a:lnTo>
                  <a:pt x="680403" y="64852"/>
                </a:lnTo>
                <a:lnTo>
                  <a:pt x="680403" y="63555"/>
                </a:lnTo>
                <a:lnTo>
                  <a:pt x="675604" y="63555"/>
                </a:lnTo>
                <a:lnTo>
                  <a:pt x="661499" y="55328"/>
                </a:lnTo>
                <a:close/>
              </a:path>
              <a:path w="699770" h="111125">
                <a:moveTo>
                  <a:pt x="645170" y="45802"/>
                </a:moveTo>
                <a:lnTo>
                  <a:pt x="0" y="45802"/>
                </a:lnTo>
                <a:lnTo>
                  <a:pt x="0" y="64852"/>
                </a:lnTo>
                <a:lnTo>
                  <a:pt x="645172" y="64852"/>
                </a:lnTo>
                <a:lnTo>
                  <a:pt x="661499" y="55328"/>
                </a:lnTo>
                <a:lnTo>
                  <a:pt x="645170" y="45802"/>
                </a:lnTo>
                <a:close/>
              </a:path>
              <a:path w="699770" h="111125">
                <a:moveTo>
                  <a:pt x="682978" y="45802"/>
                </a:moveTo>
                <a:lnTo>
                  <a:pt x="680403" y="45802"/>
                </a:lnTo>
                <a:lnTo>
                  <a:pt x="680403" y="64852"/>
                </a:lnTo>
                <a:lnTo>
                  <a:pt x="682979" y="64852"/>
                </a:lnTo>
                <a:lnTo>
                  <a:pt x="699307" y="55327"/>
                </a:lnTo>
                <a:lnTo>
                  <a:pt x="682978" y="45802"/>
                </a:lnTo>
                <a:close/>
              </a:path>
              <a:path w="699770" h="111125">
                <a:moveTo>
                  <a:pt x="675604" y="47100"/>
                </a:moveTo>
                <a:lnTo>
                  <a:pt x="661499" y="55328"/>
                </a:lnTo>
                <a:lnTo>
                  <a:pt x="675604" y="63555"/>
                </a:lnTo>
                <a:lnTo>
                  <a:pt x="675604" y="47100"/>
                </a:lnTo>
                <a:close/>
              </a:path>
              <a:path w="699770" h="111125">
                <a:moveTo>
                  <a:pt x="680403" y="47100"/>
                </a:moveTo>
                <a:lnTo>
                  <a:pt x="675604" y="47100"/>
                </a:lnTo>
                <a:lnTo>
                  <a:pt x="675604" y="63555"/>
                </a:lnTo>
                <a:lnTo>
                  <a:pt x="680403" y="63555"/>
                </a:lnTo>
                <a:lnTo>
                  <a:pt x="680403" y="47100"/>
                </a:lnTo>
                <a:close/>
              </a:path>
              <a:path w="699770" h="111125">
                <a:moveTo>
                  <a:pt x="604459" y="0"/>
                </a:moveTo>
                <a:lnTo>
                  <a:pt x="598627" y="1534"/>
                </a:lnTo>
                <a:lnTo>
                  <a:pt x="593326" y="10622"/>
                </a:lnTo>
                <a:lnTo>
                  <a:pt x="594860" y="16454"/>
                </a:lnTo>
                <a:lnTo>
                  <a:pt x="661500" y="55327"/>
                </a:lnTo>
                <a:lnTo>
                  <a:pt x="675604" y="47100"/>
                </a:lnTo>
                <a:lnTo>
                  <a:pt x="680403" y="47100"/>
                </a:lnTo>
                <a:lnTo>
                  <a:pt x="680403" y="45802"/>
                </a:lnTo>
                <a:lnTo>
                  <a:pt x="682978" y="45802"/>
                </a:lnTo>
                <a:lnTo>
                  <a:pt x="604459" y="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02" name="object 66">
            <a:extLst>
              <a:ext uri="{FF2B5EF4-FFF2-40B4-BE49-F238E27FC236}">
                <a16:creationId xmlns:a16="http://schemas.microsoft.com/office/drawing/2014/main" id="{26CD2473-4E15-E4BB-2A41-6318715B5C58}"/>
              </a:ext>
            </a:extLst>
          </p:cNvPr>
          <p:cNvPicPr/>
          <p:nvPr/>
        </p:nvPicPr>
        <p:blipFill>
          <a:blip r:embed="rId11" cstate="print"/>
          <a:stretch>
            <a:fillRect/>
          </a:stretch>
        </p:blipFill>
        <p:spPr>
          <a:xfrm>
            <a:off x="7030432" y="2559005"/>
            <a:ext cx="303349" cy="217105"/>
          </a:xfrm>
          <a:prstGeom prst="rect">
            <a:avLst/>
          </a:prstGeom>
        </p:spPr>
      </p:pic>
      <p:pic>
        <p:nvPicPr>
          <p:cNvPr id="203" name="object 67">
            <a:extLst>
              <a:ext uri="{FF2B5EF4-FFF2-40B4-BE49-F238E27FC236}">
                <a16:creationId xmlns:a16="http://schemas.microsoft.com/office/drawing/2014/main" id="{68D60C1C-889E-F180-821D-BE38E015BC4F}"/>
              </a:ext>
            </a:extLst>
          </p:cNvPr>
          <p:cNvPicPr/>
          <p:nvPr/>
        </p:nvPicPr>
        <p:blipFill>
          <a:blip r:embed="rId15" cstate="print"/>
          <a:stretch>
            <a:fillRect/>
          </a:stretch>
        </p:blipFill>
        <p:spPr>
          <a:xfrm>
            <a:off x="7189268" y="3746019"/>
            <a:ext cx="238269" cy="154740"/>
          </a:xfrm>
          <a:prstGeom prst="rect">
            <a:avLst/>
          </a:prstGeom>
        </p:spPr>
      </p:pic>
      <p:grpSp>
        <p:nvGrpSpPr>
          <p:cNvPr id="204" name="Group 203">
            <a:extLst>
              <a:ext uri="{FF2B5EF4-FFF2-40B4-BE49-F238E27FC236}">
                <a16:creationId xmlns:a16="http://schemas.microsoft.com/office/drawing/2014/main" id="{117FD786-FCD7-DD29-D440-711002B59A8B}"/>
              </a:ext>
            </a:extLst>
          </p:cNvPr>
          <p:cNvGrpSpPr/>
          <p:nvPr/>
        </p:nvGrpSpPr>
        <p:grpSpPr>
          <a:xfrm>
            <a:off x="7446313" y="3522370"/>
            <a:ext cx="259615" cy="711087"/>
            <a:chOff x="6632713" y="3550487"/>
            <a:chExt cx="259615" cy="711087"/>
          </a:xfrm>
        </p:grpSpPr>
        <p:pic>
          <p:nvPicPr>
            <p:cNvPr id="205" name="object 68">
              <a:extLst>
                <a:ext uri="{FF2B5EF4-FFF2-40B4-BE49-F238E27FC236}">
                  <a16:creationId xmlns:a16="http://schemas.microsoft.com/office/drawing/2014/main" id="{94575A91-C6CD-C6F0-BDBE-161CE37FCC49}"/>
                </a:ext>
              </a:extLst>
            </p:cNvPr>
            <p:cNvPicPr/>
            <p:nvPr/>
          </p:nvPicPr>
          <p:blipFill>
            <a:blip r:embed="rId16" cstate="print"/>
            <a:stretch>
              <a:fillRect/>
            </a:stretch>
          </p:blipFill>
          <p:spPr>
            <a:xfrm>
              <a:off x="6707731" y="3611674"/>
              <a:ext cx="117367" cy="116808"/>
            </a:xfrm>
            <a:prstGeom prst="rect">
              <a:avLst/>
            </a:prstGeom>
          </p:spPr>
        </p:pic>
        <p:pic>
          <p:nvPicPr>
            <p:cNvPr id="206" name="object 69">
              <a:extLst>
                <a:ext uri="{FF2B5EF4-FFF2-40B4-BE49-F238E27FC236}">
                  <a16:creationId xmlns:a16="http://schemas.microsoft.com/office/drawing/2014/main" id="{BA44B14F-FCAF-5779-B0B0-B9E4AFF4F274}"/>
                </a:ext>
              </a:extLst>
            </p:cNvPr>
            <p:cNvPicPr/>
            <p:nvPr/>
          </p:nvPicPr>
          <p:blipFill>
            <a:blip r:embed="rId16" cstate="print"/>
            <a:stretch>
              <a:fillRect/>
            </a:stretch>
          </p:blipFill>
          <p:spPr>
            <a:xfrm>
              <a:off x="6707731" y="3765650"/>
              <a:ext cx="117367" cy="116808"/>
            </a:xfrm>
            <a:prstGeom prst="rect">
              <a:avLst/>
            </a:prstGeom>
          </p:spPr>
        </p:pic>
        <p:pic>
          <p:nvPicPr>
            <p:cNvPr id="207" name="object 70">
              <a:extLst>
                <a:ext uri="{FF2B5EF4-FFF2-40B4-BE49-F238E27FC236}">
                  <a16:creationId xmlns:a16="http://schemas.microsoft.com/office/drawing/2014/main" id="{4373BFEF-C05A-F577-3BEB-A7E708AA710A}"/>
                </a:ext>
              </a:extLst>
            </p:cNvPr>
            <p:cNvPicPr/>
            <p:nvPr/>
          </p:nvPicPr>
          <p:blipFill>
            <a:blip r:embed="rId17" cstate="print"/>
            <a:stretch>
              <a:fillRect/>
            </a:stretch>
          </p:blipFill>
          <p:spPr>
            <a:xfrm>
              <a:off x="6707731" y="3919629"/>
              <a:ext cx="117367" cy="116808"/>
            </a:xfrm>
            <a:prstGeom prst="rect">
              <a:avLst/>
            </a:prstGeom>
          </p:spPr>
        </p:pic>
        <p:pic>
          <p:nvPicPr>
            <p:cNvPr id="208" name="object 71">
              <a:extLst>
                <a:ext uri="{FF2B5EF4-FFF2-40B4-BE49-F238E27FC236}">
                  <a16:creationId xmlns:a16="http://schemas.microsoft.com/office/drawing/2014/main" id="{7F656E49-369A-7BB5-1E58-5EE415622933}"/>
                </a:ext>
              </a:extLst>
            </p:cNvPr>
            <p:cNvPicPr/>
            <p:nvPr/>
          </p:nvPicPr>
          <p:blipFill>
            <a:blip r:embed="rId16" cstate="print"/>
            <a:stretch>
              <a:fillRect/>
            </a:stretch>
          </p:blipFill>
          <p:spPr>
            <a:xfrm>
              <a:off x="6707731" y="4073607"/>
              <a:ext cx="117367" cy="116808"/>
            </a:xfrm>
            <a:prstGeom prst="rect">
              <a:avLst/>
            </a:prstGeom>
          </p:spPr>
        </p:pic>
        <p:sp>
          <p:nvSpPr>
            <p:cNvPr id="209" name="object 72">
              <a:extLst>
                <a:ext uri="{FF2B5EF4-FFF2-40B4-BE49-F238E27FC236}">
                  <a16:creationId xmlns:a16="http://schemas.microsoft.com/office/drawing/2014/main" id="{4CB46EEC-EFBA-F1E3-98EC-5D43F9761841}"/>
                </a:ext>
              </a:extLst>
            </p:cNvPr>
            <p:cNvSpPr/>
            <p:nvPr/>
          </p:nvSpPr>
          <p:spPr>
            <a:xfrm>
              <a:off x="6632713" y="3550487"/>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10" name="object 73">
            <a:extLst>
              <a:ext uri="{FF2B5EF4-FFF2-40B4-BE49-F238E27FC236}">
                <a16:creationId xmlns:a16="http://schemas.microsoft.com/office/drawing/2014/main" id="{8EA8A4BB-10C3-8E76-2B7C-436E9F7F19CD}"/>
              </a:ext>
            </a:extLst>
          </p:cNvPr>
          <p:cNvSpPr/>
          <p:nvPr/>
        </p:nvSpPr>
        <p:spPr>
          <a:xfrm>
            <a:off x="7536849" y="4233171"/>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38150">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38150">
                <a:moveTo>
                  <a:pt x="64852" y="18903"/>
                </a:moveTo>
                <a:lnTo>
                  <a:pt x="45802" y="18903"/>
                </a:lnTo>
                <a:lnTo>
                  <a:pt x="45802" y="54136"/>
                </a:lnTo>
                <a:lnTo>
                  <a:pt x="55328" y="37807"/>
                </a:lnTo>
                <a:lnTo>
                  <a:pt x="47100" y="23703"/>
                </a:lnTo>
                <a:lnTo>
                  <a:pt x="64852" y="23703"/>
                </a:lnTo>
                <a:lnTo>
                  <a:pt x="64852" y="18903"/>
                </a:lnTo>
                <a:close/>
              </a:path>
              <a:path w="111125" h="438150">
                <a:moveTo>
                  <a:pt x="64852" y="23703"/>
                </a:moveTo>
                <a:lnTo>
                  <a:pt x="63555" y="23703"/>
                </a:lnTo>
                <a:lnTo>
                  <a:pt x="55328" y="37807"/>
                </a:lnTo>
                <a:lnTo>
                  <a:pt x="64852" y="54135"/>
                </a:lnTo>
                <a:lnTo>
                  <a:pt x="64852" y="237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11" name="object 74">
            <a:extLst>
              <a:ext uri="{FF2B5EF4-FFF2-40B4-BE49-F238E27FC236}">
                <a16:creationId xmlns:a16="http://schemas.microsoft.com/office/drawing/2014/main" id="{08B5C1DE-EFCB-2E4F-6F20-DD2605203661}"/>
              </a:ext>
            </a:extLst>
          </p:cNvPr>
          <p:cNvPicPr/>
          <p:nvPr/>
        </p:nvPicPr>
        <p:blipFill>
          <a:blip r:embed="rId9" cstate="print"/>
          <a:stretch>
            <a:fillRect/>
          </a:stretch>
        </p:blipFill>
        <p:spPr>
          <a:xfrm>
            <a:off x="7593424" y="4310972"/>
            <a:ext cx="167512" cy="206700"/>
          </a:xfrm>
          <a:prstGeom prst="rect">
            <a:avLst/>
          </a:prstGeom>
        </p:spPr>
      </p:pic>
      <p:pic>
        <p:nvPicPr>
          <p:cNvPr id="212" name="object 75">
            <a:extLst>
              <a:ext uri="{FF2B5EF4-FFF2-40B4-BE49-F238E27FC236}">
                <a16:creationId xmlns:a16="http://schemas.microsoft.com/office/drawing/2014/main" id="{248D1DA6-F374-7603-1A74-83443A41AEA1}"/>
              </a:ext>
            </a:extLst>
          </p:cNvPr>
          <p:cNvPicPr/>
          <p:nvPr/>
        </p:nvPicPr>
        <p:blipFill>
          <a:blip r:embed="rId10" cstate="print"/>
          <a:stretch>
            <a:fillRect/>
          </a:stretch>
        </p:blipFill>
        <p:spPr>
          <a:xfrm>
            <a:off x="7586995" y="3297001"/>
            <a:ext cx="267866" cy="167022"/>
          </a:xfrm>
          <a:prstGeom prst="rect">
            <a:avLst/>
          </a:prstGeom>
        </p:spPr>
      </p:pic>
      <p:sp>
        <p:nvSpPr>
          <p:cNvPr id="213" name="object 76">
            <a:extLst>
              <a:ext uri="{FF2B5EF4-FFF2-40B4-BE49-F238E27FC236}">
                <a16:creationId xmlns:a16="http://schemas.microsoft.com/office/drawing/2014/main" id="{F451955C-105E-8598-531B-177C1A21B9B9}"/>
              </a:ext>
            </a:extLst>
          </p:cNvPr>
          <p:cNvSpPr/>
          <p:nvPr/>
        </p:nvSpPr>
        <p:spPr>
          <a:xfrm>
            <a:off x="7536848" y="3205082"/>
            <a:ext cx="78876" cy="317560"/>
          </a:xfrm>
          <a:custGeom>
            <a:avLst/>
            <a:gdLst/>
            <a:ahLst/>
            <a:cxnLst/>
            <a:rect l="l" t="t" r="r" b="b"/>
            <a:pathLst>
              <a:path w="111125" h="427354">
                <a:moveTo>
                  <a:pt x="55328" y="37807"/>
                </a:moveTo>
                <a:lnTo>
                  <a:pt x="45803" y="54135"/>
                </a:lnTo>
                <a:lnTo>
                  <a:pt x="45802" y="426989"/>
                </a:lnTo>
                <a:lnTo>
                  <a:pt x="64852" y="426989"/>
                </a:lnTo>
                <a:lnTo>
                  <a:pt x="64852" y="54135"/>
                </a:lnTo>
                <a:lnTo>
                  <a:pt x="55328" y="37807"/>
                </a:lnTo>
                <a:close/>
              </a:path>
              <a:path w="111125" h="427354">
                <a:moveTo>
                  <a:pt x="55328" y="0"/>
                </a:moveTo>
                <a:lnTo>
                  <a:pt x="0" y="94848"/>
                </a:lnTo>
                <a:lnTo>
                  <a:pt x="1537" y="100681"/>
                </a:lnTo>
                <a:lnTo>
                  <a:pt x="10622" y="105982"/>
                </a:lnTo>
                <a:lnTo>
                  <a:pt x="16455" y="104447"/>
                </a:lnTo>
                <a:lnTo>
                  <a:pt x="45802" y="54137"/>
                </a:lnTo>
                <a:lnTo>
                  <a:pt x="45803" y="18903"/>
                </a:lnTo>
                <a:lnTo>
                  <a:pt x="66355" y="18903"/>
                </a:lnTo>
                <a:lnTo>
                  <a:pt x="55328" y="0"/>
                </a:lnTo>
                <a:close/>
              </a:path>
              <a:path w="111125" h="427354">
                <a:moveTo>
                  <a:pt x="66355" y="18903"/>
                </a:moveTo>
                <a:lnTo>
                  <a:pt x="64853" y="18903"/>
                </a:lnTo>
                <a:lnTo>
                  <a:pt x="64853" y="54137"/>
                </a:lnTo>
                <a:lnTo>
                  <a:pt x="94200" y="104447"/>
                </a:lnTo>
                <a:lnTo>
                  <a:pt x="100034" y="105982"/>
                </a:lnTo>
                <a:lnTo>
                  <a:pt x="109122" y="100680"/>
                </a:lnTo>
                <a:lnTo>
                  <a:pt x="110656" y="94848"/>
                </a:lnTo>
                <a:lnTo>
                  <a:pt x="66355" y="18903"/>
                </a:lnTo>
                <a:close/>
              </a:path>
              <a:path w="111125" h="427354">
                <a:moveTo>
                  <a:pt x="64853" y="23703"/>
                </a:moveTo>
                <a:lnTo>
                  <a:pt x="63555" y="23703"/>
                </a:lnTo>
                <a:lnTo>
                  <a:pt x="55328" y="37807"/>
                </a:lnTo>
                <a:lnTo>
                  <a:pt x="64853" y="54137"/>
                </a:lnTo>
                <a:lnTo>
                  <a:pt x="64853" y="23703"/>
                </a:lnTo>
                <a:close/>
              </a:path>
              <a:path w="111125" h="427354">
                <a:moveTo>
                  <a:pt x="64853" y="18903"/>
                </a:moveTo>
                <a:lnTo>
                  <a:pt x="45803" y="18903"/>
                </a:lnTo>
                <a:lnTo>
                  <a:pt x="45803" y="54135"/>
                </a:lnTo>
                <a:lnTo>
                  <a:pt x="55328" y="37807"/>
                </a:lnTo>
                <a:lnTo>
                  <a:pt x="47100" y="23703"/>
                </a:lnTo>
                <a:lnTo>
                  <a:pt x="64853" y="23703"/>
                </a:lnTo>
                <a:lnTo>
                  <a:pt x="64853" y="189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nvGrpSpPr>
          <p:cNvPr id="214" name="Group 213">
            <a:extLst>
              <a:ext uri="{FF2B5EF4-FFF2-40B4-BE49-F238E27FC236}">
                <a16:creationId xmlns:a16="http://schemas.microsoft.com/office/drawing/2014/main" id="{2867EE4C-5E08-AFD7-E4CE-743E70E5C451}"/>
              </a:ext>
            </a:extLst>
          </p:cNvPr>
          <p:cNvGrpSpPr/>
          <p:nvPr/>
        </p:nvGrpSpPr>
        <p:grpSpPr>
          <a:xfrm>
            <a:off x="7288991" y="2225783"/>
            <a:ext cx="416935" cy="979476"/>
            <a:chOff x="6475391" y="2253900"/>
            <a:chExt cx="416935" cy="979476"/>
          </a:xfrm>
        </p:grpSpPr>
        <p:pic>
          <p:nvPicPr>
            <p:cNvPr id="215" name="object 63">
              <a:extLst>
                <a:ext uri="{FF2B5EF4-FFF2-40B4-BE49-F238E27FC236}">
                  <a16:creationId xmlns:a16="http://schemas.microsoft.com/office/drawing/2014/main" id="{C70DD102-5273-74BC-2159-C03524BB2585}"/>
                </a:ext>
              </a:extLst>
            </p:cNvPr>
            <p:cNvPicPr/>
            <p:nvPr/>
          </p:nvPicPr>
          <p:blipFill>
            <a:blip r:embed="rId18" cstate="print"/>
            <a:stretch>
              <a:fillRect/>
            </a:stretch>
          </p:blipFill>
          <p:spPr>
            <a:xfrm>
              <a:off x="6475391" y="2253900"/>
              <a:ext cx="233031" cy="157637"/>
            </a:xfrm>
            <a:prstGeom prst="rect">
              <a:avLst/>
            </a:prstGeom>
          </p:spPr>
        </p:pic>
        <p:sp>
          <p:nvSpPr>
            <p:cNvPr id="216" name="object 64">
              <a:extLst>
                <a:ext uri="{FF2B5EF4-FFF2-40B4-BE49-F238E27FC236}">
                  <a16:creationId xmlns:a16="http://schemas.microsoft.com/office/drawing/2014/main" id="{7A0A1B84-A56C-BDEF-C904-18C716E194EC}"/>
                </a:ext>
              </a:extLst>
            </p:cNvPr>
            <p:cNvSpPr/>
            <p:nvPr/>
          </p:nvSpPr>
          <p:spPr>
            <a:xfrm>
              <a:off x="6632711" y="243593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217" name="object 77">
              <a:extLst>
                <a:ext uri="{FF2B5EF4-FFF2-40B4-BE49-F238E27FC236}">
                  <a16:creationId xmlns:a16="http://schemas.microsoft.com/office/drawing/2014/main" id="{DB2F3488-6D13-3169-3991-C3570601CF98}"/>
                </a:ext>
              </a:extLst>
            </p:cNvPr>
            <p:cNvPicPr/>
            <p:nvPr/>
          </p:nvPicPr>
          <p:blipFill>
            <a:blip r:embed="rId12" cstate="print"/>
            <a:stretch>
              <a:fillRect/>
            </a:stretch>
          </p:blipFill>
          <p:spPr>
            <a:xfrm>
              <a:off x="6707730" y="2505428"/>
              <a:ext cx="117367" cy="129294"/>
            </a:xfrm>
            <a:prstGeom prst="rect">
              <a:avLst/>
            </a:prstGeom>
          </p:spPr>
        </p:pic>
        <p:pic>
          <p:nvPicPr>
            <p:cNvPr id="218" name="object 78">
              <a:extLst>
                <a:ext uri="{FF2B5EF4-FFF2-40B4-BE49-F238E27FC236}">
                  <a16:creationId xmlns:a16="http://schemas.microsoft.com/office/drawing/2014/main" id="{EA6B9C69-476B-18FC-4A25-C2090E6DA5BD}"/>
                </a:ext>
              </a:extLst>
            </p:cNvPr>
            <p:cNvPicPr/>
            <p:nvPr/>
          </p:nvPicPr>
          <p:blipFill>
            <a:blip r:embed="rId12" cstate="print"/>
            <a:stretch>
              <a:fillRect/>
            </a:stretch>
          </p:blipFill>
          <p:spPr>
            <a:xfrm>
              <a:off x="6707730" y="2678134"/>
              <a:ext cx="117367" cy="129294"/>
            </a:xfrm>
            <a:prstGeom prst="rect">
              <a:avLst/>
            </a:prstGeom>
          </p:spPr>
        </p:pic>
        <p:pic>
          <p:nvPicPr>
            <p:cNvPr id="219" name="object 79">
              <a:extLst>
                <a:ext uri="{FF2B5EF4-FFF2-40B4-BE49-F238E27FC236}">
                  <a16:creationId xmlns:a16="http://schemas.microsoft.com/office/drawing/2014/main" id="{2FED9BB1-C53B-F8E0-AA24-30C05C14BA17}"/>
                </a:ext>
              </a:extLst>
            </p:cNvPr>
            <p:cNvPicPr/>
            <p:nvPr/>
          </p:nvPicPr>
          <p:blipFill>
            <a:blip r:embed="rId13" cstate="print"/>
            <a:stretch>
              <a:fillRect/>
            </a:stretch>
          </p:blipFill>
          <p:spPr>
            <a:xfrm>
              <a:off x="6707730" y="2850841"/>
              <a:ext cx="117367" cy="129294"/>
            </a:xfrm>
            <a:prstGeom prst="rect">
              <a:avLst/>
            </a:prstGeom>
          </p:spPr>
        </p:pic>
        <p:pic>
          <p:nvPicPr>
            <p:cNvPr id="220" name="object 80">
              <a:extLst>
                <a:ext uri="{FF2B5EF4-FFF2-40B4-BE49-F238E27FC236}">
                  <a16:creationId xmlns:a16="http://schemas.microsoft.com/office/drawing/2014/main" id="{75DD7517-C4EE-8E9A-D57F-5BD473987DAC}"/>
                </a:ext>
              </a:extLst>
            </p:cNvPr>
            <p:cNvPicPr/>
            <p:nvPr/>
          </p:nvPicPr>
          <p:blipFill>
            <a:blip r:embed="rId13" cstate="print"/>
            <a:stretch>
              <a:fillRect/>
            </a:stretch>
          </p:blipFill>
          <p:spPr>
            <a:xfrm>
              <a:off x="6707730" y="3023547"/>
              <a:ext cx="117367" cy="129294"/>
            </a:xfrm>
            <a:prstGeom prst="rect">
              <a:avLst/>
            </a:prstGeom>
          </p:spPr>
        </p:pic>
      </p:grpSp>
      <p:sp>
        <p:nvSpPr>
          <p:cNvPr id="221" name="object 81">
            <a:extLst>
              <a:ext uri="{FF2B5EF4-FFF2-40B4-BE49-F238E27FC236}">
                <a16:creationId xmlns:a16="http://schemas.microsoft.com/office/drawing/2014/main" id="{CC4711C0-0659-CDBA-2652-19A96809DC7A}"/>
              </a:ext>
            </a:extLst>
          </p:cNvPr>
          <p:cNvSpPr/>
          <p:nvPr/>
        </p:nvSpPr>
        <p:spPr>
          <a:xfrm>
            <a:off x="7714060" y="2758484"/>
            <a:ext cx="496694" cy="82575"/>
          </a:xfrm>
          <a:custGeom>
            <a:avLst/>
            <a:gdLst/>
            <a:ahLst/>
            <a:cxnLst/>
            <a:rect l="l" t="t" r="r" b="b"/>
            <a:pathLst>
              <a:path w="699770" h="111125">
                <a:moveTo>
                  <a:pt x="604459" y="0"/>
                </a:moveTo>
                <a:lnTo>
                  <a:pt x="598625" y="1535"/>
                </a:lnTo>
                <a:lnTo>
                  <a:pt x="593324" y="10623"/>
                </a:lnTo>
                <a:lnTo>
                  <a:pt x="594860" y="16455"/>
                </a:lnTo>
                <a:lnTo>
                  <a:pt x="645172" y="45803"/>
                </a:lnTo>
                <a:lnTo>
                  <a:pt x="680402" y="45803"/>
                </a:lnTo>
                <a:lnTo>
                  <a:pt x="680402" y="64853"/>
                </a:lnTo>
                <a:lnTo>
                  <a:pt x="645172" y="64853"/>
                </a:lnTo>
                <a:lnTo>
                  <a:pt x="594860" y="94202"/>
                </a:lnTo>
                <a:lnTo>
                  <a:pt x="593324" y="100034"/>
                </a:lnTo>
                <a:lnTo>
                  <a:pt x="598625" y="109122"/>
                </a:lnTo>
                <a:lnTo>
                  <a:pt x="604459" y="110656"/>
                </a:lnTo>
                <a:lnTo>
                  <a:pt x="682977" y="64853"/>
                </a:lnTo>
                <a:lnTo>
                  <a:pt x="680402" y="64853"/>
                </a:lnTo>
                <a:lnTo>
                  <a:pt x="682980" y="64852"/>
                </a:lnTo>
                <a:lnTo>
                  <a:pt x="699306" y="55328"/>
                </a:lnTo>
                <a:lnTo>
                  <a:pt x="604459" y="0"/>
                </a:lnTo>
                <a:close/>
              </a:path>
              <a:path w="699770" h="111125">
                <a:moveTo>
                  <a:pt x="661500" y="55328"/>
                </a:moveTo>
                <a:lnTo>
                  <a:pt x="645172" y="64853"/>
                </a:lnTo>
                <a:lnTo>
                  <a:pt x="680402" y="64853"/>
                </a:lnTo>
                <a:lnTo>
                  <a:pt x="680402" y="63555"/>
                </a:lnTo>
                <a:lnTo>
                  <a:pt x="675604" y="63555"/>
                </a:lnTo>
                <a:lnTo>
                  <a:pt x="661500" y="55328"/>
                </a:lnTo>
                <a:close/>
              </a:path>
              <a:path w="699770" h="111125">
                <a:moveTo>
                  <a:pt x="0" y="45802"/>
                </a:moveTo>
                <a:lnTo>
                  <a:pt x="0" y="64852"/>
                </a:lnTo>
                <a:lnTo>
                  <a:pt x="645174" y="64852"/>
                </a:lnTo>
                <a:lnTo>
                  <a:pt x="661500" y="55328"/>
                </a:lnTo>
                <a:lnTo>
                  <a:pt x="645172" y="45803"/>
                </a:lnTo>
                <a:lnTo>
                  <a:pt x="0" y="45802"/>
                </a:lnTo>
                <a:close/>
              </a:path>
              <a:path w="699770" h="111125">
                <a:moveTo>
                  <a:pt x="675604" y="47101"/>
                </a:moveTo>
                <a:lnTo>
                  <a:pt x="661500" y="55328"/>
                </a:lnTo>
                <a:lnTo>
                  <a:pt x="675604" y="63555"/>
                </a:lnTo>
                <a:lnTo>
                  <a:pt x="675604" y="47101"/>
                </a:lnTo>
                <a:close/>
              </a:path>
              <a:path w="699770" h="111125">
                <a:moveTo>
                  <a:pt x="680402" y="47101"/>
                </a:moveTo>
                <a:lnTo>
                  <a:pt x="675604" y="47101"/>
                </a:lnTo>
                <a:lnTo>
                  <a:pt x="675604" y="63555"/>
                </a:lnTo>
                <a:lnTo>
                  <a:pt x="680402" y="63555"/>
                </a:lnTo>
                <a:lnTo>
                  <a:pt x="680402" y="47101"/>
                </a:lnTo>
                <a:close/>
              </a:path>
              <a:path w="699770" h="111125">
                <a:moveTo>
                  <a:pt x="645172" y="45803"/>
                </a:moveTo>
                <a:lnTo>
                  <a:pt x="661500" y="55328"/>
                </a:lnTo>
                <a:lnTo>
                  <a:pt x="675604" y="47101"/>
                </a:lnTo>
                <a:lnTo>
                  <a:pt x="680402" y="47101"/>
                </a:lnTo>
                <a:lnTo>
                  <a:pt x="680402" y="45803"/>
                </a:lnTo>
                <a:lnTo>
                  <a:pt x="645172"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22" name="object 82">
            <a:extLst>
              <a:ext uri="{FF2B5EF4-FFF2-40B4-BE49-F238E27FC236}">
                <a16:creationId xmlns:a16="http://schemas.microsoft.com/office/drawing/2014/main" id="{CB44EB49-9E67-EAA4-3E19-F30EBF7CA63B}"/>
              </a:ext>
            </a:extLst>
          </p:cNvPr>
          <p:cNvPicPr/>
          <p:nvPr/>
        </p:nvPicPr>
        <p:blipFill>
          <a:blip r:embed="rId11" cstate="print"/>
          <a:stretch>
            <a:fillRect/>
          </a:stretch>
        </p:blipFill>
        <p:spPr>
          <a:xfrm>
            <a:off x="7794514" y="2559005"/>
            <a:ext cx="303349" cy="217105"/>
          </a:xfrm>
          <a:prstGeom prst="rect">
            <a:avLst/>
          </a:prstGeom>
        </p:spPr>
      </p:pic>
      <p:sp>
        <p:nvSpPr>
          <p:cNvPr id="223" name="object 83">
            <a:extLst>
              <a:ext uri="{FF2B5EF4-FFF2-40B4-BE49-F238E27FC236}">
                <a16:creationId xmlns:a16="http://schemas.microsoft.com/office/drawing/2014/main" id="{0D8D830C-4449-58CB-AA21-090FEF62E354}"/>
              </a:ext>
            </a:extLst>
          </p:cNvPr>
          <p:cNvSpPr/>
          <p:nvPr/>
        </p:nvSpPr>
        <p:spPr>
          <a:xfrm>
            <a:off x="8300930" y="1784653"/>
            <a:ext cx="78876" cy="616717"/>
          </a:xfrm>
          <a:custGeom>
            <a:avLst/>
            <a:gdLst/>
            <a:ahLst/>
            <a:cxnLst/>
            <a:rect l="l" t="t" r="r" b="b"/>
            <a:pathLst>
              <a:path w="111125" h="829944">
                <a:moveTo>
                  <a:pt x="55328" y="37806"/>
                </a:moveTo>
                <a:lnTo>
                  <a:pt x="45803" y="54135"/>
                </a:lnTo>
                <a:lnTo>
                  <a:pt x="45802" y="829381"/>
                </a:lnTo>
                <a:lnTo>
                  <a:pt x="64852" y="829381"/>
                </a:lnTo>
                <a:lnTo>
                  <a:pt x="64853" y="54135"/>
                </a:lnTo>
                <a:lnTo>
                  <a:pt x="55328" y="37806"/>
                </a:lnTo>
                <a:close/>
              </a:path>
              <a:path w="111125" h="829944">
                <a:moveTo>
                  <a:pt x="55328" y="0"/>
                </a:moveTo>
                <a:lnTo>
                  <a:pt x="0" y="94848"/>
                </a:lnTo>
                <a:lnTo>
                  <a:pt x="1535" y="100680"/>
                </a:lnTo>
                <a:lnTo>
                  <a:pt x="10623" y="105982"/>
                </a:lnTo>
                <a:lnTo>
                  <a:pt x="16455" y="104447"/>
                </a:lnTo>
                <a:lnTo>
                  <a:pt x="45803" y="54135"/>
                </a:lnTo>
                <a:lnTo>
                  <a:pt x="45803" y="18903"/>
                </a:lnTo>
                <a:lnTo>
                  <a:pt x="66355" y="18903"/>
                </a:lnTo>
                <a:lnTo>
                  <a:pt x="55328" y="0"/>
                </a:lnTo>
                <a:close/>
              </a:path>
              <a:path w="111125" h="829944">
                <a:moveTo>
                  <a:pt x="66355" y="18903"/>
                </a:moveTo>
                <a:lnTo>
                  <a:pt x="64853" y="18903"/>
                </a:lnTo>
                <a:lnTo>
                  <a:pt x="64853" y="54135"/>
                </a:lnTo>
                <a:lnTo>
                  <a:pt x="94202" y="104447"/>
                </a:lnTo>
                <a:lnTo>
                  <a:pt x="100034" y="105982"/>
                </a:lnTo>
                <a:lnTo>
                  <a:pt x="109122" y="100680"/>
                </a:lnTo>
                <a:lnTo>
                  <a:pt x="110656" y="94848"/>
                </a:lnTo>
                <a:lnTo>
                  <a:pt x="66355" y="18903"/>
                </a:lnTo>
                <a:close/>
              </a:path>
              <a:path w="111125" h="829944">
                <a:moveTo>
                  <a:pt x="64853" y="18903"/>
                </a:moveTo>
                <a:lnTo>
                  <a:pt x="45803" y="18903"/>
                </a:lnTo>
                <a:lnTo>
                  <a:pt x="45803" y="54135"/>
                </a:lnTo>
                <a:lnTo>
                  <a:pt x="55328" y="37806"/>
                </a:lnTo>
                <a:lnTo>
                  <a:pt x="47101" y="23703"/>
                </a:lnTo>
                <a:lnTo>
                  <a:pt x="64853" y="23703"/>
                </a:lnTo>
                <a:lnTo>
                  <a:pt x="64853" y="18903"/>
                </a:lnTo>
                <a:close/>
              </a:path>
              <a:path w="111125" h="829944">
                <a:moveTo>
                  <a:pt x="64853" y="23703"/>
                </a:moveTo>
                <a:lnTo>
                  <a:pt x="63555" y="23703"/>
                </a:lnTo>
                <a:lnTo>
                  <a:pt x="55328" y="37806"/>
                </a:lnTo>
                <a:lnTo>
                  <a:pt x="64853" y="54135"/>
                </a:lnTo>
                <a:lnTo>
                  <a:pt x="64853" y="23703"/>
                </a:lnTo>
                <a:close/>
              </a:path>
              <a:path w="111125" h="829944">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24" name="object 84">
            <a:extLst>
              <a:ext uri="{FF2B5EF4-FFF2-40B4-BE49-F238E27FC236}">
                <a16:creationId xmlns:a16="http://schemas.microsoft.com/office/drawing/2014/main" id="{7A2375AC-747A-BD4C-42C2-E453389A50B6}"/>
              </a:ext>
            </a:extLst>
          </p:cNvPr>
          <p:cNvPicPr/>
          <p:nvPr/>
        </p:nvPicPr>
        <p:blipFill>
          <a:blip r:embed="rId19" cstate="print"/>
          <a:stretch>
            <a:fillRect/>
          </a:stretch>
        </p:blipFill>
        <p:spPr>
          <a:xfrm>
            <a:off x="8396005" y="1988774"/>
            <a:ext cx="167735" cy="166133"/>
          </a:xfrm>
          <a:prstGeom prst="rect">
            <a:avLst/>
          </a:prstGeom>
        </p:spPr>
      </p:pic>
      <p:pic>
        <p:nvPicPr>
          <p:cNvPr id="225" name="object 90">
            <a:extLst>
              <a:ext uri="{FF2B5EF4-FFF2-40B4-BE49-F238E27FC236}">
                <a16:creationId xmlns:a16="http://schemas.microsoft.com/office/drawing/2014/main" id="{B8C5C582-913D-A040-B93A-787A87EE3B4C}"/>
              </a:ext>
            </a:extLst>
          </p:cNvPr>
          <p:cNvPicPr/>
          <p:nvPr/>
        </p:nvPicPr>
        <p:blipFill>
          <a:blip r:embed="rId20" cstate="print"/>
          <a:stretch>
            <a:fillRect/>
          </a:stretch>
        </p:blipFill>
        <p:spPr>
          <a:xfrm>
            <a:off x="7960330" y="3746019"/>
            <a:ext cx="238250" cy="154740"/>
          </a:xfrm>
          <a:prstGeom prst="rect">
            <a:avLst/>
          </a:prstGeom>
        </p:spPr>
      </p:pic>
      <p:grpSp>
        <p:nvGrpSpPr>
          <p:cNvPr id="226" name="Group 225">
            <a:extLst>
              <a:ext uri="{FF2B5EF4-FFF2-40B4-BE49-F238E27FC236}">
                <a16:creationId xmlns:a16="http://schemas.microsoft.com/office/drawing/2014/main" id="{37F3E98E-B979-8924-618F-D8A5AB86563E}"/>
              </a:ext>
            </a:extLst>
          </p:cNvPr>
          <p:cNvGrpSpPr/>
          <p:nvPr/>
        </p:nvGrpSpPr>
        <p:grpSpPr>
          <a:xfrm>
            <a:off x="8210394" y="3515499"/>
            <a:ext cx="259615" cy="711087"/>
            <a:chOff x="7396794" y="3543616"/>
            <a:chExt cx="259615" cy="711087"/>
          </a:xfrm>
        </p:grpSpPr>
        <p:pic>
          <p:nvPicPr>
            <p:cNvPr id="227" name="object 91">
              <a:extLst>
                <a:ext uri="{FF2B5EF4-FFF2-40B4-BE49-F238E27FC236}">
                  <a16:creationId xmlns:a16="http://schemas.microsoft.com/office/drawing/2014/main" id="{2A1D60D6-8FA1-C685-2236-C97068AD3DCC}"/>
                </a:ext>
              </a:extLst>
            </p:cNvPr>
            <p:cNvPicPr/>
            <p:nvPr/>
          </p:nvPicPr>
          <p:blipFill>
            <a:blip r:embed="rId17" cstate="print"/>
            <a:stretch>
              <a:fillRect/>
            </a:stretch>
          </p:blipFill>
          <p:spPr>
            <a:xfrm>
              <a:off x="7471814" y="3604802"/>
              <a:ext cx="117367" cy="116808"/>
            </a:xfrm>
            <a:prstGeom prst="rect">
              <a:avLst/>
            </a:prstGeom>
          </p:spPr>
        </p:pic>
        <p:pic>
          <p:nvPicPr>
            <p:cNvPr id="228" name="object 92">
              <a:extLst>
                <a:ext uri="{FF2B5EF4-FFF2-40B4-BE49-F238E27FC236}">
                  <a16:creationId xmlns:a16="http://schemas.microsoft.com/office/drawing/2014/main" id="{4BE175DA-5670-D39D-8751-D33969004012}"/>
                </a:ext>
              </a:extLst>
            </p:cNvPr>
            <p:cNvPicPr/>
            <p:nvPr/>
          </p:nvPicPr>
          <p:blipFill>
            <a:blip r:embed="rId16" cstate="print"/>
            <a:stretch>
              <a:fillRect/>
            </a:stretch>
          </p:blipFill>
          <p:spPr>
            <a:xfrm>
              <a:off x="7471814" y="3758780"/>
              <a:ext cx="117367" cy="116808"/>
            </a:xfrm>
            <a:prstGeom prst="rect">
              <a:avLst/>
            </a:prstGeom>
          </p:spPr>
        </p:pic>
        <p:pic>
          <p:nvPicPr>
            <p:cNvPr id="229" name="object 93">
              <a:extLst>
                <a:ext uri="{FF2B5EF4-FFF2-40B4-BE49-F238E27FC236}">
                  <a16:creationId xmlns:a16="http://schemas.microsoft.com/office/drawing/2014/main" id="{C7A5F924-B42B-610D-01E3-9B6ABB6AC467}"/>
                </a:ext>
              </a:extLst>
            </p:cNvPr>
            <p:cNvPicPr/>
            <p:nvPr/>
          </p:nvPicPr>
          <p:blipFill>
            <a:blip r:embed="rId17" cstate="print"/>
            <a:stretch>
              <a:fillRect/>
            </a:stretch>
          </p:blipFill>
          <p:spPr>
            <a:xfrm>
              <a:off x="7471814" y="3912758"/>
              <a:ext cx="117367" cy="116808"/>
            </a:xfrm>
            <a:prstGeom prst="rect">
              <a:avLst/>
            </a:prstGeom>
          </p:spPr>
        </p:pic>
        <p:pic>
          <p:nvPicPr>
            <p:cNvPr id="230" name="object 94">
              <a:extLst>
                <a:ext uri="{FF2B5EF4-FFF2-40B4-BE49-F238E27FC236}">
                  <a16:creationId xmlns:a16="http://schemas.microsoft.com/office/drawing/2014/main" id="{01BBB87B-B3A2-6A54-4923-E942BD92C446}"/>
                </a:ext>
              </a:extLst>
            </p:cNvPr>
            <p:cNvPicPr/>
            <p:nvPr/>
          </p:nvPicPr>
          <p:blipFill>
            <a:blip r:embed="rId16" cstate="print"/>
            <a:stretch>
              <a:fillRect/>
            </a:stretch>
          </p:blipFill>
          <p:spPr>
            <a:xfrm>
              <a:off x="7471814" y="4066737"/>
              <a:ext cx="117367" cy="116808"/>
            </a:xfrm>
            <a:prstGeom prst="rect">
              <a:avLst/>
            </a:prstGeom>
          </p:spPr>
        </p:pic>
        <p:sp>
          <p:nvSpPr>
            <p:cNvPr id="231" name="object 95">
              <a:extLst>
                <a:ext uri="{FF2B5EF4-FFF2-40B4-BE49-F238E27FC236}">
                  <a16:creationId xmlns:a16="http://schemas.microsoft.com/office/drawing/2014/main" id="{EF1F835C-8ECE-4679-B8E1-31E6359DC039}"/>
                </a:ext>
              </a:extLst>
            </p:cNvPr>
            <p:cNvSpPr/>
            <p:nvPr/>
          </p:nvSpPr>
          <p:spPr>
            <a:xfrm>
              <a:off x="7396794"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32" name="object 96">
            <a:extLst>
              <a:ext uri="{FF2B5EF4-FFF2-40B4-BE49-F238E27FC236}">
                <a16:creationId xmlns:a16="http://schemas.microsoft.com/office/drawing/2014/main" id="{DEC6D245-8727-D98E-B453-8BA1DD594D4F}"/>
              </a:ext>
            </a:extLst>
          </p:cNvPr>
          <p:cNvSpPr/>
          <p:nvPr/>
        </p:nvSpPr>
        <p:spPr>
          <a:xfrm>
            <a:off x="8300931" y="4226302"/>
            <a:ext cx="78876" cy="325582"/>
          </a:xfrm>
          <a:custGeom>
            <a:avLst/>
            <a:gdLst/>
            <a:ahLst/>
            <a:cxnLst/>
            <a:rect l="l" t="t" r="r" b="b"/>
            <a:pathLst>
              <a:path w="111125" h="438150">
                <a:moveTo>
                  <a:pt x="55328" y="37806"/>
                </a:moveTo>
                <a:lnTo>
                  <a:pt x="45803" y="54135"/>
                </a:lnTo>
                <a:lnTo>
                  <a:pt x="45802" y="438106"/>
                </a:lnTo>
                <a:lnTo>
                  <a:pt x="64852" y="438106"/>
                </a:lnTo>
                <a:lnTo>
                  <a:pt x="64853" y="54135"/>
                </a:lnTo>
                <a:lnTo>
                  <a:pt x="55328" y="37806"/>
                </a:lnTo>
                <a:close/>
              </a:path>
              <a:path w="111125" h="438150">
                <a:moveTo>
                  <a:pt x="55328" y="0"/>
                </a:moveTo>
                <a:lnTo>
                  <a:pt x="0" y="94848"/>
                </a:lnTo>
                <a:lnTo>
                  <a:pt x="1535" y="100680"/>
                </a:lnTo>
                <a:lnTo>
                  <a:pt x="10623" y="105981"/>
                </a:lnTo>
                <a:lnTo>
                  <a:pt x="16455" y="104446"/>
                </a:lnTo>
                <a:lnTo>
                  <a:pt x="45803" y="54135"/>
                </a:lnTo>
                <a:lnTo>
                  <a:pt x="45803" y="18903"/>
                </a:lnTo>
                <a:lnTo>
                  <a:pt x="66355" y="18903"/>
                </a:lnTo>
                <a:lnTo>
                  <a:pt x="55328" y="0"/>
                </a:lnTo>
                <a:close/>
              </a:path>
              <a:path w="111125" h="438150">
                <a:moveTo>
                  <a:pt x="66355" y="18903"/>
                </a:moveTo>
                <a:lnTo>
                  <a:pt x="64853" y="18903"/>
                </a:lnTo>
                <a:lnTo>
                  <a:pt x="64853" y="54135"/>
                </a:lnTo>
                <a:lnTo>
                  <a:pt x="94201" y="104447"/>
                </a:lnTo>
                <a:lnTo>
                  <a:pt x="100033" y="105981"/>
                </a:lnTo>
                <a:lnTo>
                  <a:pt x="109121" y="100680"/>
                </a:lnTo>
                <a:lnTo>
                  <a:pt x="110655" y="94847"/>
                </a:lnTo>
                <a:lnTo>
                  <a:pt x="66355" y="18903"/>
                </a:lnTo>
                <a:close/>
              </a:path>
              <a:path w="111125" h="438150">
                <a:moveTo>
                  <a:pt x="64853" y="23703"/>
                </a:moveTo>
                <a:lnTo>
                  <a:pt x="63555" y="23703"/>
                </a:lnTo>
                <a:lnTo>
                  <a:pt x="55328" y="37806"/>
                </a:lnTo>
                <a:lnTo>
                  <a:pt x="64853" y="54135"/>
                </a:lnTo>
                <a:lnTo>
                  <a:pt x="64853" y="23703"/>
                </a:lnTo>
                <a:close/>
              </a:path>
              <a:path w="111125" h="438150">
                <a:moveTo>
                  <a:pt x="64853" y="18903"/>
                </a:moveTo>
                <a:lnTo>
                  <a:pt x="45803" y="18903"/>
                </a:lnTo>
                <a:lnTo>
                  <a:pt x="45803" y="54135"/>
                </a:lnTo>
                <a:lnTo>
                  <a:pt x="55328" y="37806"/>
                </a:lnTo>
                <a:lnTo>
                  <a:pt x="47101" y="23703"/>
                </a:lnTo>
                <a:lnTo>
                  <a:pt x="64853" y="23703"/>
                </a:lnTo>
                <a:lnTo>
                  <a:pt x="64853" y="18903"/>
                </a:lnTo>
                <a:close/>
              </a:path>
              <a:path w="111125" h="438150">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33" name="object 97">
            <a:extLst>
              <a:ext uri="{FF2B5EF4-FFF2-40B4-BE49-F238E27FC236}">
                <a16:creationId xmlns:a16="http://schemas.microsoft.com/office/drawing/2014/main" id="{7DA9834A-BC15-76D3-F46B-F8F763F61190}"/>
              </a:ext>
            </a:extLst>
          </p:cNvPr>
          <p:cNvPicPr/>
          <p:nvPr/>
        </p:nvPicPr>
        <p:blipFill>
          <a:blip r:embed="rId9" cstate="print"/>
          <a:stretch>
            <a:fillRect/>
          </a:stretch>
        </p:blipFill>
        <p:spPr>
          <a:xfrm>
            <a:off x="8357507" y="4310972"/>
            <a:ext cx="167511" cy="206700"/>
          </a:xfrm>
          <a:prstGeom prst="rect">
            <a:avLst/>
          </a:prstGeom>
        </p:spPr>
      </p:pic>
      <p:pic>
        <p:nvPicPr>
          <p:cNvPr id="234" name="object 98">
            <a:extLst>
              <a:ext uri="{FF2B5EF4-FFF2-40B4-BE49-F238E27FC236}">
                <a16:creationId xmlns:a16="http://schemas.microsoft.com/office/drawing/2014/main" id="{2220D02D-191E-B63B-770D-47C0FF357B4B}"/>
              </a:ext>
            </a:extLst>
          </p:cNvPr>
          <p:cNvPicPr/>
          <p:nvPr/>
        </p:nvPicPr>
        <p:blipFill>
          <a:blip r:embed="rId10" cstate="print"/>
          <a:stretch>
            <a:fillRect/>
          </a:stretch>
        </p:blipFill>
        <p:spPr>
          <a:xfrm>
            <a:off x="8351077" y="3297001"/>
            <a:ext cx="267865" cy="167022"/>
          </a:xfrm>
          <a:prstGeom prst="rect">
            <a:avLst/>
          </a:prstGeom>
        </p:spPr>
      </p:pic>
      <p:sp>
        <p:nvSpPr>
          <p:cNvPr id="235" name="object 99">
            <a:extLst>
              <a:ext uri="{FF2B5EF4-FFF2-40B4-BE49-F238E27FC236}">
                <a16:creationId xmlns:a16="http://schemas.microsoft.com/office/drawing/2014/main" id="{857BE1FF-62C6-0E2A-3139-5CFD8130865D}"/>
              </a:ext>
            </a:extLst>
          </p:cNvPr>
          <p:cNvSpPr/>
          <p:nvPr/>
        </p:nvSpPr>
        <p:spPr>
          <a:xfrm>
            <a:off x="8300930" y="3198211"/>
            <a:ext cx="78876" cy="317560"/>
          </a:xfrm>
          <a:custGeom>
            <a:avLst/>
            <a:gdLst/>
            <a:ahLst/>
            <a:cxnLst/>
            <a:rect l="l" t="t" r="r" b="b"/>
            <a:pathLst>
              <a:path w="111125" h="427354">
                <a:moveTo>
                  <a:pt x="55328" y="37807"/>
                </a:moveTo>
                <a:lnTo>
                  <a:pt x="45803" y="54135"/>
                </a:lnTo>
                <a:lnTo>
                  <a:pt x="45802" y="426987"/>
                </a:lnTo>
                <a:lnTo>
                  <a:pt x="64852" y="426987"/>
                </a:lnTo>
                <a:lnTo>
                  <a:pt x="64852" y="54135"/>
                </a:lnTo>
                <a:lnTo>
                  <a:pt x="55328" y="37807"/>
                </a:lnTo>
                <a:close/>
              </a:path>
              <a:path w="111125" h="427354">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27354">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27354">
                <a:moveTo>
                  <a:pt x="64852" y="18903"/>
                </a:moveTo>
                <a:lnTo>
                  <a:pt x="45802" y="18903"/>
                </a:lnTo>
                <a:lnTo>
                  <a:pt x="45802" y="54136"/>
                </a:lnTo>
                <a:lnTo>
                  <a:pt x="55328" y="37807"/>
                </a:lnTo>
                <a:lnTo>
                  <a:pt x="47100" y="23703"/>
                </a:lnTo>
                <a:lnTo>
                  <a:pt x="64852" y="23703"/>
                </a:lnTo>
                <a:lnTo>
                  <a:pt x="64852" y="18903"/>
                </a:lnTo>
                <a:close/>
              </a:path>
              <a:path w="111125" h="427354">
                <a:moveTo>
                  <a:pt x="64852" y="23703"/>
                </a:moveTo>
                <a:lnTo>
                  <a:pt x="63555" y="23703"/>
                </a:lnTo>
                <a:lnTo>
                  <a:pt x="55328" y="37807"/>
                </a:lnTo>
                <a:lnTo>
                  <a:pt x="64852" y="54135"/>
                </a:lnTo>
                <a:lnTo>
                  <a:pt x="64852" y="237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nvGrpSpPr>
          <p:cNvPr id="236" name="Group 235">
            <a:extLst>
              <a:ext uri="{FF2B5EF4-FFF2-40B4-BE49-F238E27FC236}">
                <a16:creationId xmlns:a16="http://schemas.microsoft.com/office/drawing/2014/main" id="{EF1183F0-F023-45B1-08EB-F500F152DE58}"/>
              </a:ext>
            </a:extLst>
          </p:cNvPr>
          <p:cNvGrpSpPr/>
          <p:nvPr/>
        </p:nvGrpSpPr>
        <p:grpSpPr>
          <a:xfrm>
            <a:off x="8053466" y="2242090"/>
            <a:ext cx="416543" cy="956299"/>
            <a:chOff x="7239866" y="2270207"/>
            <a:chExt cx="416543" cy="956299"/>
          </a:xfrm>
        </p:grpSpPr>
        <p:pic>
          <p:nvPicPr>
            <p:cNvPr id="237" name="object 85">
              <a:extLst>
                <a:ext uri="{FF2B5EF4-FFF2-40B4-BE49-F238E27FC236}">
                  <a16:creationId xmlns:a16="http://schemas.microsoft.com/office/drawing/2014/main" id="{1349AB42-0D04-0821-3EB0-5F28EAB58266}"/>
                </a:ext>
              </a:extLst>
            </p:cNvPr>
            <p:cNvPicPr/>
            <p:nvPr/>
          </p:nvPicPr>
          <p:blipFill>
            <a:blip r:embed="rId21" cstate="print"/>
            <a:stretch>
              <a:fillRect/>
            </a:stretch>
          </p:blipFill>
          <p:spPr>
            <a:xfrm>
              <a:off x="7239866" y="2270207"/>
              <a:ext cx="233322" cy="141330"/>
            </a:xfrm>
            <a:prstGeom prst="rect">
              <a:avLst/>
            </a:prstGeom>
          </p:spPr>
        </p:pic>
        <p:pic>
          <p:nvPicPr>
            <p:cNvPr id="238" name="object 86">
              <a:extLst>
                <a:ext uri="{FF2B5EF4-FFF2-40B4-BE49-F238E27FC236}">
                  <a16:creationId xmlns:a16="http://schemas.microsoft.com/office/drawing/2014/main" id="{600273FC-3A4D-2C32-BE8D-0CD331232788}"/>
                </a:ext>
              </a:extLst>
            </p:cNvPr>
            <p:cNvPicPr/>
            <p:nvPr/>
          </p:nvPicPr>
          <p:blipFill>
            <a:blip r:embed="rId12" cstate="print"/>
            <a:stretch>
              <a:fillRect/>
            </a:stretch>
          </p:blipFill>
          <p:spPr>
            <a:xfrm>
              <a:off x="7471813" y="2498556"/>
              <a:ext cx="117367" cy="129294"/>
            </a:xfrm>
            <a:prstGeom prst="rect">
              <a:avLst/>
            </a:prstGeom>
          </p:spPr>
        </p:pic>
        <p:pic>
          <p:nvPicPr>
            <p:cNvPr id="239" name="object 87">
              <a:extLst>
                <a:ext uri="{FF2B5EF4-FFF2-40B4-BE49-F238E27FC236}">
                  <a16:creationId xmlns:a16="http://schemas.microsoft.com/office/drawing/2014/main" id="{3C9063EC-B80F-DD99-1F4B-CE7B09E477D1}"/>
                </a:ext>
              </a:extLst>
            </p:cNvPr>
            <p:cNvPicPr/>
            <p:nvPr/>
          </p:nvPicPr>
          <p:blipFill>
            <a:blip r:embed="rId12" cstate="print"/>
            <a:stretch>
              <a:fillRect/>
            </a:stretch>
          </p:blipFill>
          <p:spPr>
            <a:xfrm>
              <a:off x="7471813" y="2671263"/>
              <a:ext cx="117367" cy="129294"/>
            </a:xfrm>
            <a:prstGeom prst="rect">
              <a:avLst/>
            </a:prstGeom>
          </p:spPr>
        </p:pic>
        <p:pic>
          <p:nvPicPr>
            <p:cNvPr id="240" name="object 88">
              <a:extLst>
                <a:ext uri="{FF2B5EF4-FFF2-40B4-BE49-F238E27FC236}">
                  <a16:creationId xmlns:a16="http://schemas.microsoft.com/office/drawing/2014/main" id="{7FF45B5F-EAA1-83D6-E143-C167EBB78BB8}"/>
                </a:ext>
              </a:extLst>
            </p:cNvPr>
            <p:cNvPicPr/>
            <p:nvPr/>
          </p:nvPicPr>
          <p:blipFill>
            <a:blip r:embed="rId12" cstate="print"/>
            <a:stretch>
              <a:fillRect/>
            </a:stretch>
          </p:blipFill>
          <p:spPr>
            <a:xfrm>
              <a:off x="7471813" y="2843970"/>
              <a:ext cx="117367" cy="129294"/>
            </a:xfrm>
            <a:prstGeom prst="rect">
              <a:avLst/>
            </a:prstGeom>
          </p:spPr>
        </p:pic>
        <p:pic>
          <p:nvPicPr>
            <p:cNvPr id="241" name="object 89">
              <a:extLst>
                <a:ext uri="{FF2B5EF4-FFF2-40B4-BE49-F238E27FC236}">
                  <a16:creationId xmlns:a16="http://schemas.microsoft.com/office/drawing/2014/main" id="{3CAF7640-81F6-7683-AA84-1840D15C80D2}"/>
                </a:ext>
              </a:extLst>
            </p:cNvPr>
            <p:cNvPicPr/>
            <p:nvPr/>
          </p:nvPicPr>
          <p:blipFill>
            <a:blip r:embed="rId13" cstate="print"/>
            <a:stretch>
              <a:fillRect/>
            </a:stretch>
          </p:blipFill>
          <p:spPr>
            <a:xfrm>
              <a:off x="7471813" y="3016676"/>
              <a:ext cx="117367" cy="129294"/>
            </a:xfrm>
            <a:prstGeom prst="rect">
              <a:avLst/>
            </a:prstGeom>
          </p:spPr>
        </p:pic>
        <p:sp>
          <p:nvSpPr>
            <p:cNvPr id="242" name="object 100">
              <a:extLst>
                <a:ext uri="{FF2B5EF4-FFF2-40B4-BE49-F238E27FC236}">
                  <a16:creationId xmlns:a16="http://schemas.microsoft.com/office/drawing/2014/main" id="{D82793DB-0084-A1BC-E4DD-71FE3AF6AF34}"/>
                </a:ext>
              </a:extLst>
            </p:cNvPr>
            <p:cNvSpPr/>
            <p:nvPr/>
          </p:nvSpPr>
          <p:spPr>
            <a:xfrm>
              <a:off x="7396794"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243" name="Group 242">
            <a:extLst>
              <a:ext uri="{FF2B5EF4-FFF2-40B4-BE49-F238E27FC236}">
                <a16:creationId xmlns:a16="http://schemas.microsoft.com/office/drawing/2014/main" id="{3507A463-666A-88D9-0D82-A9641A616668}"/>
              </a:ext>
            </a:extLst>
          </p:cNvPr>
          <p:cNvGrpSpPr/>
          <p:nvPr/>
        </p:nvGrpSpPr>
        <p:grpSpPr>
          <a:xfrm>
            <a:off x="5803252" y="2234646"/>
            <a:ext cx="382604" cy="940761"/>
            <a:chOff x="4989652" y="2262763"/>
            <a:chExt cx="382604" cy="940761"/>
          </a:xfrm>
        </p:grpSpPr>
        <p:pic>
          <p:nvPicPr>
            <p:cNvPr id="244" name="object 101">
              <a:extLst>
                <a:ext uri="{FF2B5EF4-FFF2-40B4-BE49-F238E27FC236}">
                  <a16:creationId xmlns:a16="http://schemas.microsoft.com/office/drawing/2014/main" id="{021902AF-9200-D639-DE47-A5BCCD1A37FC}"/>
                </a:ext>
              </a:extLst>
            </p:cNvPr>
            <p:cNvPicPr/>
            <p:nvPr/>
          </p:nvPicPr>
          <p:blipFill>
            <a:blip r:embed="rId22" cstate="print"/>
            <a:stretch>
              <a:fillRect/>
            </a:stretch>
          </p:blipFill>
          <p:spPr>
            <a:xfrm>
              <a:off x="4989652" y="2262763"/>
              <a:ext cx="228925" cy="141803"/>
            </a:xfrm>
            <a:prstGeom prst="rect">
              <a:avLst/>
            </a:prstGeom>
          </p:spPr>
        </p:pic>
        <p:pic>
          <p:nvPicPr>
            <p:cNvPr id="245" name="object 102">
              <a:extLst>
                <a:ext uri="{FF2B5EF4-FFF2-40B4-BE49-F238E27FC236}">
                  <a16:creationId xmlns:a16="http://schemas.microsoft.com/office/drawing/2014/main" id="{DB92950A-78C3-F850-D906-F8FE2412BF20}"/>
                </a:ext>
              </a:extLst>
            </p:cNvPr>
            <p:cNvPicPr/>
            <p:nvPr/>
          </p:nvPicPr>
          <p:blipFill>
            <a:blip r:embed="rId23" cstate="print"/>
            <a:stretch>
              <a:fillRect/>
            </a:stretch>
          </p:blipFill>
          <p:spPr>
            <a:xfrm>
              <a:off x="5187660" y="2475575"/>
              <a:ext cx="117367" cy="129294"/>
            </a:xfrm>
            <a:prstGeom prst="rect">
              <a:avLst/>
            </a:prstGeom>
          </p:spPr>
        </p:pic>
        <p:pic>
          <p:nvPicPr>
            <p:cNvPr id="246" name="object 103">
              <a:extLst>
                <a:ext uri="{FF2B5EF4-FFF2-40B4-BE49-F238E27FC236}">
                  <a16:creationId xmlns:a16="http://schemas.microsoft.com/office/drawing/2014/main" id="{956A3884-10F3-FC7C-846B-B00C8AF0DA4C}"/>
                </a:ext>
              </a:extLst>
            </p:cNvPr>
            <p:cNvPicPr/>
            <p:nvPr/>
          </p:nvPicPr>
          <p:blipFill>
            <a:blip r:embed="rId23" cstate="print"/>
            <a:stretch>
              <a:fillRect/>
            </a:stretch>
          </p:blipFill>
          <p:spPr>
            <a:xfrm>
              <a:off x="5187660" y="2648282"/>
              <a:ext cx="117367" cy="129294"/>
            </a:xfrm>
            <a:prstGeom prst="rect">
              <a:avLst/>
            </a:prstGeom>
          </p:spPr>
        </p:pic>
        <p:pic>
          <p:nvPicPr>
            <p:cNvPr id="247" name="object 104">
              <a:extLst>
                <a:ext uri="{FF2B5EF4-FFF2-40B4-BE49-F238E27FC236}">
                  <a16:creationId xmlns:a16="http://schemas.microsoft.com/office/drawing/2014/main" id="{F40A927B-688D-9154-AD2C-AAF30F6C40C7}"/>
                </a:ext>
              </a:extLst>
            </p:cNvPr>
            <p:cNvPicPr/>
            <p:nvPr/>
          </p:nvPicPr>
          <p:blipFill>
            <a:blip r:embed="rId24" cstate="print"/>
            <a:stretch>
              <a:fillRect/>
            </a:stretch>
          </p:blipFill>
          <p:spPr>
            <a:xfrm>
              <a:off x="5187660" y="2820989"/>
              <a:ext cx="117367" cy="129294"/>
            </a:xfrm>
            <a:prstGeom prst="rect">
              <a:avLst/>
            </a:prstGeom>
          </p:spPr>
        </p:pic>
        <p:pic>
          <p:nvPicPr>
            <p:cNvPr id="248" name="object 105">
              <a:extLst>
                <a:ext uri="{FF2B5EF4-FFF2-40B4-BE49-F238E27FC236}">
                  <a16:creationId xmlns:a16="http://schemas.microsoft.com/office/drawing/2014/main" id="{8A839B28-7A46-0F2C-4487-6D514BC84D87}"/>
                </a:ext>
              </a:extLst>
            </p:cNvPr>
            <p:cNvPicPr/>
            <p:nvPr/>
          </p:nvPicPr>
          <p:blipFill>
            <a:blip r:embed="rId24" cstate="print"/>
            <a:stretch>
              <a:fillRect/>
            </a:stretch>
          </p:blipFill>
          <p:spPr>
            <a:xfrm>
              <a:off x="5187660" y="2993695"/>
              <a:ext cx="117367" cy="129294"/>
            </a:xfrm>
            <a:prstGeom prst="rect">
              <a:avLst/>
            </a:prstGeom>
          </p:spPr>
        </p:pic>
        <p:sp>
          <p:nvSpPr>
            <p:cNvPr id="249" name="object 106">
              <a:extLst>
                <a:ext uri="{FF2B5EF4-FFF2-40B4-BE49-F238E27FC236}">
                  <a16:creationId xmlns:a16="http://schemas.microsoft.com/office/drawing/2014/main" id="{B4BF15D6-DF36-D737-2EEB-B68B22500929}"/>
                </a:ext>
              </a:extLst>
            </p:cNvPr>
            <p:cNvSpPr/>
            <p:nvPr/>
          </p:nvSpPr>
          <p:spPr>
            <a:xfrm>
              <a:off x="5112641" y="2406086"/>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250" name="Group 249">
            <a:extLst>
              <a:ext uri="{FF2B5EF4-FFF2-40B4-BE49-F238E27FC236}">
                <a16:creationId xmlns:a16="http://schemas.microsoft.com/office/drawing/2014/main" id="{86188757-7C54-F59D-49CD-A3280F19A1AA}"/>
              </a:ext>
            </a:extLst>
          </p:cNvPr>
          <p:cNvGrpSpPr/>
          <p:nvPr/>
        </p:nvGrpSpPr>
        <p:grpSpPr>
          <a:xfrm>
            <a:off x="5664888" y="3492517"/>
            <a:ext cx="532664" cy="711087"/>
            <a:chOff x="4851288" y="3520634"/>
            <a:chExt cx="532664" cy="711087"/>
          </a:xfrm>
        </p:grpSpPr>
        <p:pic>
          <p:nvPicPr>
            <p:cNvPr id="251" name="object 107">
              <a:extLst>
                <a:ext uri="{FF2B5EF4-FFF2-40B4-BE49-F238E27FC236}">
                  <a16:creationId xmlns:a16="http://schemas.microsoft.com/office/drawing/2014/main" id="{6D415563-DEF9-2F85-4471-4CC04811449C}"/>
                </a:ext>
              </a:extLst>
            </p:cNvPr>
            <p:cNvPicPr/>
            <p:nvPr/>
          </p:nvPicPr>
          <p:blipFill>
            <a:blip r:embed="rId25" cstate="print"/>
            <a:stretch>
              <a:fillRect/>
            </a:stretch>
          </p:blipFill>
          <p:spPr>
            <a:xfrm>
              <a:off x="4851288" y="3788072"/>
              <a:ext cx="237669" cy="159096"/>
            </a:xfrm>
            <a:prstGeom prst="rect">
              <a:avLst/>
            </a:prstGeom>
          </p:spPr>
        </p:pic>
        <p:pic>
          <p:nvPicPr>
            <p:cNvPr id="252" name="object 108">
              <a:extLst>
                <a:ext uri="{FF2B5EF4-FFF2-40B4-BE49-F238E27FC236}">
                  <a16:creationId xmlns:a16="http://schemas.microsoft.com/office/drawing/2014/main" id="{27F443F8-B180-208E-12B1-208E50C229E6}"/>
                </a:ext>
              </a:extLst>
            </p:cNvPr>
            <p:cNvPicPr/>
            <p:nvPr/>
          </p:nvPicPr>
          <p:blipFill>
            <a:blip r:embed="rId8" cstate="print"/>
            <a:stretch>
              <a:fillRect/>
            </a:stretch>
          </p:blipFill>
          <p:spPr>
            <a:xfrm>
              <a:off x="5199356" y="3581821"/>
              <a:ext cx="117367" cy="116808"/>
            </a:xfrm>
            <a:prstGeom prst="rect">
              <a:avLst/>
            </a:prstGeom>
          </p:spPr>
        </p:pic>
        <p:pic>
          <p:nvPicPr>
            <p:cNvPr id="253" name="object 109">
              <a:extLst>
                <a:ext uri="{FF2B5EF4-FFF2-40B4-BE49-F238E27FC236}">
                  <a16:creationId xmlns:a16="http://schemas.microsoft.com/office/drawing/2014/main" id="{B18807D6-3C0B-A284-F13F-418F8FFC6394}"/>
                </a:ext>
              </a:extLst>
            </p:cNvPr>
            <p:cNvPicPr/>
            <p:nvPr/>
          </p:nvPicPr>
          <p:blipFill>
            <a:blip r:embed="rId8" cstate="print"/>
            <a:stretch>
              <a:fillRect/>
            </a:stretch>
          </p:blipFill>
          <p:spPr>
            <a:xfrm>
              <a:off x="5199356" y="3735798"/>
              <a:ext cx="117367" cy="116808"/>
            </a:xfrm>
            <a:prstGeom prst="rect">
              <a:avLst/>
            </a:prstGeom>
          </p:spPr>
        </p:pic>
        <p:pic>
          <p:nvPicPr>
            <p:cNvPr id="254" name="object 110">
              <a:extLst>
                <a:ext uri="{FF2B5EF4-FFF2-40B4-BE49-F238E27FC236}">
                  <a16:creationId xmlns:a16="http://schemas.microsoft.com/office/drawing/2014/main" id="{D4DA19AE-6455-75F4-ED61-FCE5D37EAA7F}"/>
                </a:ext>
              </a:extLst>
            </p:cNvPr>
            <p:cNvPicPr/>
            <p:nvPr/>
          </p:nvPicPr>
          <p:blipFill>
            <a:blip r:embed="rId7" cstate="print"/>
            <a:stretch>
              <a:fillRect/>
            </a:stretch>
          </p:blipFill>
          <p:spPr>
            <a:xfrm>
              <a:off x="5199356" y="3889777"/>
              <a:ext cx="117367" cy="116808"/>
            </a:xfrm>
            <a:prstGeom prst="rect">
              <a:avLst/>
            </a:prstGeom>
          </p:spPr>
        </p:pic>
        <p:pic>
          <p:nvPicPr>
            <p:cNvPr id="255" name="object 111">
              <a:extLst>
                <a:ext uri="{FF2B5EF4-FFF2-40B4-BE49-F238E27FC236}">
                  <a16:creationId xmlns:a16="http://schemas.microsoft.com/office/drawing/2014/main" id="{63FF0FF0-E4B5-4358-650D-64CF8BFEE10B}"/>
                </a:ext>
              </a:extLst>
            </p:cNvPr>
            <p:cNvPicPr/>
            <p:nvPr/>
          </p:nvPicPr>
          <p:blipFill>
            <a:blip r:embed="rId8" cstate="print"/>
            <a:stretch>
              <a:fillRect/>
            </a:stretch>
          </p:blipFill>
          <p:spPr>
            <a:xfrm>
              <a:off x="5199356" y="4043755"/>
              <a:ext cx="117367" cy="116808"/>
            </a:xfrm>
            <a:prstGeom prst="rect">
              <a:avLst/>
            </a:prstGeom>
          </p:spPr>
        </p:pic>
        <p:sp>
          <p:nvSpPr>
            <p:cNvPr id="256" name="object 112">
              <a:extLst>
                <a:ext uri="{FF2B5EF4-FFF2-40B4-BE49-F238E27FC236}">
                  <a16:creationId xmlns:a16="http://schemas.microsoft.com/office/drawing/2014/main" id="{36748B9F-0E5F-5B19-C8D1-C8B6625657BE}"/>
                </a:ext>
              </a:extLst>
            </p:cNvPr>
            <p:cNvSpPr/>
            <p:nvPr/>
          </p:nvSpPr>
          <p:spPr>
            <a:xfrm>
              <a:off x="5124337" y="3520634"/>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57" name="object 113">
            <a:extLst>
              <a:ext uri="{FF2B5EF4-FFF2-40B4-BE49-F238E27FC236}">
                <a16:creationId xmlns:a16="http://schemas.microsoft.com/office/drawing/2014/main" id="{BDD45E59-CB62-EAB3-EFAB-C30CB281CCCA}"/>
              </a:ext>
            </a:extLst>
          </p:cNvPr>
          <p:cNvSpPr/>
          <p:nvPr/>
        </p:nvSpPr>
        <p:spPr>
          <a:xfrm>
            <a:off x="6028472" y="4203319"/>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8" y="0"/>
                </a:moveTo>
                <a:lnTo>
                  <a:pt x="0" y="94848"/>
                </a:lnTo>
                <a:lnTo>
                  <a:pt x="1535" y="100680"/>
                </a:lnTo>
                <a:lnTo>
                  <a:pt x="10622" y="105981"/>
                </a:lnTo>
                <a:lnTo>
                  <a:pt x="16455" y="104447"/>
                </a:lnTo>
                <a:lnTo>
                  <a:pt x="45802" y="54137"/>
                </a:lnTo>
                <a:lnTo>
                  <a:pt x="45803" y="18903"/>
                </a:lnTo>
                <a:lnTo>
                  <a:pt x="66355" y="18903"/>
                </a:lnTo>
                <a:lnTo>
                  <a:pt x="55328" y="0"/>
                </a:lnTo>
                <a:close/>
              </a:path>
              <a:path w="111125" h="438150">
                <a:moveTo>
                  <a:pt x="66355" y="18903"/>
                </a:moveTo>
                <a:lnTo>
                  <a:pt x="64853" y="18903"/>
                </a:lnTo>
                <a:lnTo>
                  <a:pt x="64853" y="54137"/>
                </a:lnTo>
                <a:lnTo>
                  <a:pt x="94200" y="104447"/>
                </a:lnTo>
                <a:lnTo>
                  <a:pt x="100034" y="105981"/>
                </a:lnTo>
                <a:lnTo>
                  <a:pt x="109120" y="100680"/>
                </a:lnTo>
                <a:lnTo>
                  <a:pt x="110656" y="94848"/>
                </a:lnTo>
                <a:lnTo>
                  <a:pt x="66355" y="18903"/>
                </a:lnTo>
                <a:close/>
              </a:path>
              <a:path w="111125" h="438150">
                <a:moveTo>
                  <a:pt x="64853" y="23703"/>
                </a:moveTo>
                <a:lnTo>
                  <a:pt x="63555" y="23703"/>
                </a:lnTo>
                <a:lnTo>
                  <a:pt x="55328" y="37807"/>
                </a:lnTo>
                <a:lnTo>
                  <a:pt x="64853" y="54137"/>
                </a:lnTo>
                <a:lnTo>
                  <a:pt x="64853" y="23703"/>
                </a:lnTo>
                <a:close/>
              </a:path>
              <a:path w="111125" h="438150">
                <a:moveTo>
                  <a:pt x="64853" y="18903"/>
                </a:moveTo>
                <a:lnTo>
                  <a:pt x="45803" y="18903"/>
                </a:lnTo>
                <a:lnTo>
                  <a:pt x="45803" y="54135"/>
                </a:lnTo>
                <a:lnTo>
                  <a:pt x="55328" y="37807"/>
                </a:lnTo>
                <a:lnTo>
                  <a:pt x="47100" y="23703"/>
                </a:lnTo>
                <a:lnTo>
                  <a:pt x="64853" y="23703"/>
                </a:lnTo>
                <a:lnTo>
                  <a:pt x="64853" y="189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58" name="object 114">
            <a:extLst>
              <a:ext uri="{FF2B5EF4-FFF2-40B4-BE49-F238E27FC236}">
                <a16:creationId xmlns:a16="http://schemas.microsoft.com/office/drawing/2014/main" id="{A0E7952C-D4B8-5920-EF8A-B2EE5E7EB496}"/>
              </a:ext>
            </a:extLst>
          </p:cNvPr>
          <p:cNvPicPr/>
          <p:nvPr/>
        </p:nvPicPr>
        <p:blipFill>
          <a:blip r:embed="rId9" cstate="print"/>
          <a:stretch>
            <a:fillRect/>
          </a:stretch>
        </p:blipFill>
        <p:spPr>
          <a:xfrm>
            <a:off x="6096076" y="4310972"/>
            <a:ext cx="167511" cy="206700"/>
          </a:xfrm>
          <a:prstGeom prst="rect">
            <a:avLst/>
          </a:prstGeom>
        </p:spPr>
      </p:pic>
      <p:pic>
        <p:nvPicPr>
          <p:cNvPr id="259" name="object 115">
            <a:extLst>
              <a:ext uri="{FF2B5EF4-FFF2-40B4-BE49-F238E27FC236}">
                <a16:creationId xmlns:a16="http://schemas.microsoft.com/office/drawing/2014/main" id="{CCFC4ED8-67E4-F823-21C3-4E7EA1D58FFE}"/>
              </a:ext>
            </a:extLst>
          </p:cNvPr>
          <p:cNvPicPr/>
          <p:nvPr/>
        </p:nvPicPr>
        <p:blipFill>
          <a:blip r:embed="rId10" cstate="print"/>
          <a:stretch>
            <a:fillRect/>
          </a:stretch>
        </p:blipFill>
        <p:spPr>
          <a:xfrm>
            <a:off x="6066925" y="3297001"/>
            <a:ext cx="267865" cy="167022"/>
          </a:xfrm>
          <a:prstGeom prst="rect">
            <a:avLst/>
          </a:prstGeom>
        </p:spPr>
      </p:pic>
      <p:sp>
        <p:nvSpPr>
          <p:cNvPr id="260" name="object 116">
            <a:extLst>
              <a:ext uri="{FF2B5EF4-FFF2-40B4-BE49-F238E27FC236}">
                <a16:creationId xmlns:a16="http://schemas.microsoft.com/office/drawing/2014/main" id="{E37D2DF6-F806-0DF7-28DE-F2727D545D3D}"/>
              </a:ext>
            </a:extLst>
          </p:cNvPr>
          <p:cNvSpPr/>
          <p:nvPr/>
        </p:nvSpPr>
        <p:spPr>
          <a:xfrm>
            <a:off x="5430960" y="2759906"/>
            <a:ext cx="664361" cy="732793"/>
          </a:xfrm>
          <a:custGeom>
            <a:avLst/>
            <a:gdLst/>
            <a:ahLst/>
            <a:cxnLst/>
            <a:rect l="l" t="t" r="r" b="b"/>
            <a:pathLst>
              <a:path w="935989" h="986154">
                <a:moveTo>
                  <a:pt x="699300" y="55321"/>
                </a:moveTo>
                <a:lnTo>
                  <a:pt x="604456" y="0"/>
                </a:lnTo>
                <a:lnTo>
                  <a:pt x="598627" y="1536"/>
                </a:lnTo>
                <a:lnTo>
                  <a:pt x="593318" y="10617"/>
                </a:lnTo>
                <a:lnTo>
                  <a:pt x="594855" y="16446"/>
                </a:lnTo>
                <a:lnTo>
                  <a:pt x="645160" y="45796"/>
                </a:lnTo>
                <a:lnTo>
                  <a:pt x="0" y="45796"/>
                </a:lnTo>
                <a:lnTo>
                  <a:pt x="0" y="64846"/>
                </a:lnTo>
                <a:lnTo>
                  <a:pt x="645160" y="64846"/>
                </a:lnTo>
                <a:lnTo>
                  <a:pt x="594855" y="94195"/>
                </a:lnTo>
                <a:lnTo>
                  <a:pt x="593318" y="100025"/>
                </a:lnTo>
                <a:lnTo>
                  <a:pt x="598627" y="109118"/>
                </a:lnTo>
                <a:lnTo>
                  <a:pt x="604456" y="110655"/>
                </a:lnTo>
                <a:lnTo>
                  <a:pt x="682967" y="64846"/>
                </a:lnTo>
                <a:lnTo>
                  <a:pt x="699300" y="55321"/>
                </a:lnTo>
                <a:close/>
              </a:path>
              <a:path w="935989" h="986154">
                <a:moveTo>
                  <a:pt x="935990" y="653770"/>
                </a:moveTo>
                <a:lnTo>
                  <a:pt x="891679" y="577824"/>
                </a:lnTo>
                <a:lnTo>
                  <a:pt x="880656" y="558927"/>
                </a:lnTo>
                <a:lnTo>
                  <a:pt x="825322" y="653770"/>
                </a:lnTo>
                <a:lnTo>
                  <a:pt x="826858" y="659599"/>
                </a:lnTo>
                <a:lnTo>
                  <a:pt x="835952" y="664908"/>
                </a:lnTo>
                <a:lnTo>
                  <a:pt x="841781" y="663371"/>
                </a:lnTo>
                <a:lnTo>
                  <a:pt x="871131" y="613067"/>
                </a:lnTo>
                <a:lnTo>
                  <a:pt x="871131" y="985913"/>
                </a:lnTo>
                <a:lnTo>
                  <a:pt x="890181" y="985913"/>
                </a:lnTo>
                <a:lnTo>
                  <a:pt x="890181" y="613067"/>
                </a:lnTo>
                <a:lnTo>
                  <a:pt x="919530" y="663371"/>
                </a:lnTo>
                <a:lnTo>
                  <a:pt x="925360" y="664908"/>
                </a:lnTo>
                <a:lnTo>
                  <a:pt x="934453" y="659599"/>
                </a:lnTo>
                <a:lnTo>
                  <a:pt x="935990" y="65377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61" name="object 117">
            <a:extLst>
              <a:ext uri="{FF2B5EF4-FFF2-40B4-BE49-F238E27FC236}">
                <a16:creationId xmlns:a16="http://schemas.microsoft.com/office/drawing/2014/main" id="{2AEE1C34-5F77-A1AE-EB0A-7BA7E7CA78B7}"/>
              </a:ext>
            </a:extLst>
          </p:cNvPr>
          <p:cNvPicPr/>
          <p:nvPr/>
        </p:nvPicPr>
        <p:blipFill>
          <a:blip r:embed="rId11" cstate="print"/>
          <a:stretch>
            <a:fillRect/>
          </a:stretch>
        </p:blipFill>
        <p:spPr>
          <a:xfrm>
            <a:off x="5511415" y="2559005"/>
            <a:ext cx="303349" cy="217105"/>
          </a:xfrm>
          <a:prstGeom prst="rect">
            <a:avLst/>
          </a:prstGeom>
        </p:spPr>
      </p:pic>
      <p:grpSp>
        <p:nvGrpSpPr>
          <p:cNvPr id="262" name="Group 261">
            <a:extLst>
              <a:ext uri="{FF2B5EF4-FFF2-40B4-BE49-F238E27FC236}">
                <a16:creationId xmlns:a16="http://schemas.microsoft.com/office/drawing/2014/main" id="{9C599855-1DF6-979C-9139-0ED5CF75EE9F}"/>
              </a:ext>
            </a:extLst>
          </p:cNvPr>
          <p:cNvGrpSpPr/>
          <p:nvPr/>
        </p:nvGrpSpPr>
        <p:grpSpPr>
          <a:xfrm>
            <a:off x="4989079" y="2247141"/>
            <a:ext cx="435062" cy="931255"/>
            <a:chOff x="4175479" y="2275258"/>
            <a:chExt cx="435062" cy="931255"/>
          </a:xfrm>
        </p:grpSpPr>
        <p:pic>
          <p:nvPicPr>
            <p:cNvPr id="263" name="object 118">
              <a:extLst>
                <a:ext uri="{FF2B5EF4-FFF2-40B4-BE49-F238E27FC236}">
                  <a16:creationId xmlns:a16="http://schemas.microsoft.com/office/drawing/2014/main" id="{A038E1E6-B227-A043-6B9A-244EE0E00672}"/>
                </a:ext>
              </a:extLst>
            </p:cNvPr>
            <p:cNvPicPr/>
            <p:nvPr/>
          </p:nvPicPr>
          <p:blipFill>
            <a:blip r:embed="rId26" cstate="print"/>
            <a:stretch>
              <a:fillRect/>
            </a:stretch>
          </p:blipFill>
          <p:spPr>
            <a:xfrm>
              <a:off x="4175479" y="2275258"/>
              <a:ext cx="222570" cy="138348"/>
            </a:xfrm>
            <a:prstGeom prst="rect">
              <a:avLst/>
            </a:prstGeom>
          </p:spPr>
        </p:pic>
        <p:pic>
          <p:nvPicPr>
            <p:cNvPr id="264" name="object 119">
              <a:extLst>
                <a:ext uri="{FF2B5EF4-FFF2-40B4-BE49-F238E27FC236}">
                  <a16:creationId xmlns:a16="http://schemas.microsoft.com/office/drawing/2014/main" id="{DC87DBC4-1A7C-5996-62AD-30CEFD044EE7}"/>
                </a:ext>
              </a:extLst>
            </p:cNvPr>
            <p:cNvPicPr/>
            <p:nvPr/>
          </p:nvPicPr>
          <p:blipFill>
            <a:blip r:embed="rId13" cstate="print"/>
            <a:stretch>
              <a:fillRect/>
            </a:stretch>
          </p:blipFill>
          <p:spPr>
            <a:xfrm>
              <a:off x="4425945" y="2478564"/>
              <a:ext cx="117367" cy="129294"/>
            </a:xfrm>
            <a:prstGeom prst="rect">
              <a:avLst/>
            </a:prstGeom>
          </p:spPr>
        </p:pic>
        <p:pic>
          <p:nvPicPr>
            <p:cNvPr id="265" name="object 120">
              <a:extLst>
                <a:ext uri="{FF2B5EF4-FFF2-40B4-BE49-F238E27FC236}">
                  <a16:creationId xmlns:a16="http://schemas.microsoft.com/office/drawing/2014/main" id="{C6AA1A38-9128-DF7B-AC66-025597738898}"/>
                </a:ext>
              </a:extLst>
            </p:cNvPr>
            <p:cNvPicPr/>
            <p:nvPr/>
          </p:nvPicPr>
          <p:blipFill>
            <a:blip r:embed="rId13" cstate="print"/>
            <a:stretch>
              <a:fillRect/>
            </a:stretch>
          </p:blipFill>
          <p:spPr>
            <a:xfrm>
              <a:off x="4425945" y="2651271"/>
              <a:ext cx="117367" cy="129294"/>
            </a:xfrm>
            <a:prstGeom prst="rect">
              <a:avLst/>
            </a:prstGeom>
          </p:spPr>
        </p:pic>
        <p:pic>
          <p:nvPicPr>
            <p:cNvPr id="266" name="object 121">
              <a:extLst>
                <a:ext uri="{FF2B5EF4-FFF2-40B4-BE49-F238E27FC236}">
                  <a16:creationId xmlns:a16="http://schemas.microsoft.com/office/drawing/2014/main" id="{39A4200D-DAD3-F959-5619-92E60877253C}"/>
                </a:ext>
              </a:extLst>
            </p:cNvPr>
            <p:cNvPicPr/>
            <p:nvPr/>
          </p:nvPicPr>
          <p:blipFill>
            <a:blip r:embed="rId12" cstate="print"/>
            <a:stretch>
              <a:fillRect/>
            </a:stretch>
          </p:blipFill>
          <p:spPr>
            <a:xfrm>
              <a:off x="4425945" y="2823978"/>
              <a:ext cx="117367" cy="129294"/>
            </a:xfrm>
            <a:prstGeom prst="rect">
              <a:avLst/>
            </a:prstGeom>
          </p:spPr>
        </p:pic>
        <p:pic>
          <p:nvPicPr>
            <p:cNvPr id="267" name="object 122">
              <a:extLst>
                <a:ext uri="{FF2B5EF4-FFF2-40B4-BE49-F238E27FC236}">
                  <a16:creationId xmlns:a16="http://schemas.microsoft.com/office/drawing/2014/main" id="{423B732B-0D43-61F8-DB8D-1645B87EF77C}"/>
                </a:ext>
              </a:extLst>
            </p:cNvPr>
            <p:cNvPicPr/>
            <p:nvPr/>
          </p:nvPicPr>
          <p:blipFill>
            <a:blip r:embed="rId12" cstate="print"/>
            <a:stretch>
              <a:fillRect/>
            </a:stretch>
          </p:blipFill>
          <p:spPr>
            <a:xfrm>
              <a:off x="4425945" y="2996684"/>
              <a:ext cx="117367" cy="129294"/>
            </a:xfrm>
            <a:prstGeom prst="rect">
              <a:avLst/>
            </a:prstGeom>
          </p:spPr>
        </p:pic>
        <p:sp>
          <p:nvSpPr>
            <p:cNvPr id="268" name="object 123">
              <a:extLst>
                <a:ext uri="{FF2B5EF4-FFF2-40B4-BE49-F238E27FC236}">
                  <a16:creationId xmlns:a16="http://schemas.microsoft.com/office/drawing/2014/main" id="{B5F50F16-31F4-556B-BC5C-48AF51CE9980}"/>
                </a:ext>
              </a:extLst>
            </p:cNvPr>
            <p:cNvSpPr/>
            <p:nvPr/>
          </p:nvSpPr>
          <p:spPr>
            <a:xfrm>
              <a:off x="4350926" y="2409075"/>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274" name="object 3">
            <a:extLst>
              <a:ext uri="{FF2B5EF4-FFF2-40B4-BE49-F238E27FC236}">
                <a16:creationId xmlns:a16="http://schemas.microsoft.com/office/drawing/2014/main" id="{C4D986B1-6C62-AFE4-199A-403FDA84F575}"/>
              </a:ext>
            </a:extLst>
          </p:cNvPr>
          <p:cNvSpPr txBox="1"/>
          <p:nvPr/>
        </p:nvSpPr>
        <p:spPr>
          <a:xfrm>
            <a:off x="6684613" y="4505366"/>
            <a:ext cx="341889" cy="240450"/>
          </a:xfrm>
          <a:prstGeom prst="rect">
            <a:avLst/>
          </a:prstGeom>
        </p:spPr>
        <p:txBody>
          <a:bodyPr vert="horz" wrap="square" lIns="0" tIns="9525" rIns="0" bIns="0" rtlCol="0">
            <a:spAutoFit/>
          </a:bodyPr>
          <a:lstStyle/>
          <a:p>
            <a:pPr marL="9525">
              <a:spcBef>
                <a:spcPts val="75"/>
              </a:spcBef>
              <a:tabLst>
                <a:tab pos="584359" algn="l"/>
              </a:tabLst>
            </a:pPr>
            <a:r>
              <a:rPr lang="en-US" sz="1500" spc="-23" dirty="0">
                <a:latin typeface="Corbel" panose="020B0503020204020204" pitchFamily="34" charset="0"/>
                <a:cs typeface="Calibri"/>
              </a:rPr>
              <a:t>cat</a:t>
            </a:r>
            <a:endParaRPr sz="1500" dirty="0">
              <a:latin typeface="Corbel" panose="020B0503020204020204" pitchFamily="34" charset="0"/>
              <a:cs typeface="Calibri"/>
            </a:endParaRPr>
          </a:p>
        </p:txBody>
      </p:sp>
      <p:cxnSp>
        <p:nvCxnSpPr>
          <p:cNvPr id="277" name="Straight Arrow Connector 276">
            <a:extLst>
              <a:ext uri="{FF2B5EF4-FFF2-40B4-BE49-F238E27FC236}">
                <a16:creationId xmlns:a16="http://schemas.microsoft.com/office/drawing/2014/main" id="{721CFA11-A224-328C-D8C2-0D51A79D789E}"/>
              </a:ext>
            </a:extLst>
          </p:cNvPr>
          <p:cNvCxnSpPr>
            <a:cxnSpLocks/>
          </p:cNvCxnSpPr>
          <p:nvPr/>
        </p:nvCxnSpPr>
        <p:spPr>
          <a:xfrm flipV="1">
            <a:off x="8300930" y="676006"/>
            <a:ext cx="0" cy="256937"/>
          </a:xfrm>
          <a:prstGeom prst="straightConnector1">
            <a:avLst/>
          </a:prstGeom>
          <a:ln w="15875">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13" name="object 12">
            <a:extLst>
              <a:ext uri="{FF2B5EF4-FFF2-40B4-BE49-F238E27FC236}">
                <a16:creationId xmlns:a16="http://schemas.microsoft.com/office/drawing/2014/main" id="{F300748D-20AE-BAF0-9DBF-9FD7C592C808}"/>
              </a:ext>
            </a:extLst>
          </p:cNvPr>
          <p:cNvSpPr txBox="1"/>
          <p:nvPr/>
        </p:nvSpPr>
        <p:spPr>
          <a:xfrm>
            <a:off x="7673750" y="818881"/>
            <a:ext cx="387621" cy="171201"/>
          </a:xfrm>
          <a:prstGeom prst="rect">
            <a:avLst/>
          </a:prstGeom>
        </p:spPr>
        <p:txBody>
          <a:bodyPr vert="horz" wrap="square" lIns="0" tIns="9525" rIns="0" bIns="0" rtlCol="0">
            <a:spAutoFit/>
          </a:bodyPr>
          <a:lstStyle/>
          <a:p>
            <a:pPr marL="9525">
              <a:spcBef>
                <a:spcPts val="75"/>
              </a:spcBef>
            </a:pPr>
            <a:r>
              <a:rPr sz="1050" spc="4" dirty="0">
                <a:solidFill>
                  <a:srgbClr val="175E54"/>
                </a:solidFill>
                <a:latin typeface="Corbel" panose="020B0503020204020204" pitchFamily="34" charset="0"/>
                <a:cs typeface="Calibri"/>
              </a:rPr>
              <a:t>b</a:t>
            </a:r>
            <a:r>
              <a:rPr sz="1050" spc="-8" dirty="0">
                <a:solidFill>
                  <a:srgbClr val="175E54"/>
                </a:solidFill>
                <a:latin typeface="Corbel" panose="020B0503020204020204" pitchFamily="34" charset="0"/>
                <a:cs typeface="Calibri"/>
              </a:rPr>
              <a:t>oo</a:t>
            </a:r>
            <a:r>
              <a:rPr sz="1050" spc="-11" dirty="0">
                <a:solidFill>
                  <a:srgbClr val="175E54"/>
                </a:solidFill>
                <a:latin typeface="Corbel" panose="020B0503020204020204" pitchFamily="34" charset="0"/>
                <a:cs typeface="Calibri"/>
              </a:rPr>
              <a:t>k</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sp>
        <p:nvSpPr>
          <p:cNvPr id="314" name="object 13">
            <a:extLst>
              <a:ext uri="{FF2B5EF4-FFF2-40B4-BE49-F238E27FC236}">
                <a16:creationId xmlns:a16="http://schemas.microsoft.com/office/drawing/2014/main" id="{C8617F38-614E-3E46-502D-5524F484D2B9}"/>
              </a:ext>
            </a:extLst>
          </p:cNvPr>
          <p:cNvSpPr txBox="1"/>
          <p:nvPr/>
        </p:nvSpPr>
        <p:spPr>
          <a:xfrm>
            <a:off x="8241989" y="961570"/>
            <a:ext cx="470221" cy="171201"/>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l</a:t>
            </a:r>
            <a:r>
              <a:rPr sz="1050" spc="4" dirty="0">
                <a:solidFill>
                  <a:srgbClr val="175E54"/>
                </a:solidFill>
                <a:latin typeface="Corbel" panose="020B0503020204020204" pitchFamily="34" charset="0"/>
                <a:cs typeface="Calibri"/>
              </a:rPr>
              <a:t>a</a:t>
            </a:r>
            <a:r>
              <a:rPr sz="1050" spc="-4" dirty="0">
                <a:solidFill>
                  <a:srgbClr val="175E54"/>
                </a:solidFill>
                <a:latin typeface="Corbel" panose="020B0503020204020204" pitchFamily="34" charset="0"/>
                <a:cs typeface="Calibri"/>
              </a:rPr>
              <a:t>p</a:t>
            </a:r>
            <a:r>
              <a:rPr sz="1050" spc="-11" dirty="0">
                <a:solidFill>
                  <a:srgbClr val="175E54"/>
                </a:solidFill>
                <a:latin typeface="Corbel" panose="020B0503020204020204" pitchFamily="34" charset="0"/>
                <a:cs typeface="Calibri"/>
              </a:rPr>
              <a:t>t</a:t>
            </a:r>
            <a:r>
              <a:rPr sz="1050" spc="-8" dirty="0">
                <a:solidFill>
                  <a:srgbClr val="175E54"/>
                </a:solidFill>
                <a:latin typeface="Corbel" panose="020B0503020204020204" pitchFamily="34" charset="0"/>
                <a:cs typeface="Calibri"/>
              </a:rPr>
              <a:t>o</a:t>
            </a:r>
            <a:r>
              <a:rPr sz="1050" spc="-4" dirty="0">
                <a:solidFill>
                  <a:srgbClr val="175E54"/>
                </a:solidFill>
                <a:latin typeface="Corbel" panose="020B0503020204020204" pitchFamily="34" charset="0"/>
                <a:cs typeface="Calibri"/>
              </a:rPr>
              <a:t>p</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grpSp>
        <p:nvGrpSpPr>
          <p:cNvPr id="315" name="object 14">
            <a:extLst>
              <a:ext uri="{FF2B5EF4-FFF2-40B4-BE49-F238E27FC236}">
                <a16:creationId xmlns:a16="http://schemas.microsoft.com/office/drawing/2014/main" id="{4FAFB9BF-45A3-AA5C-6736-D3395B3BB130}"/>
              </a:ext>
            </a:extLst>
          </p:cNvPr>
          <p:cNvGrpSpPr/>
          <p:nvPr/>
        </p:nvGrpSpPr>
        <p:grpSpPr>
          <a:xfrm>
            <a:off x="7543266" y="998901"/>
            <a:ext cx="1490982" cy="745570"/>
            <a:chOff x="8191551" y="719274"/>
            <a:chExt cx="2100580" cy="1003349"/>
          </a:xfrm>
        </p:grpSpPr>
        <p:sp>
          <p:nvSpPr>
            <p:cNvPr id="316" name="object 15">
              <a:extLst>
                <a:ext uri="{FF2B5EF4-FFF2-40B4-BE49-F238E27FC236}">
                  <a16:creationId xmlns:a16="http://schemas.microsoft.com/office/drawing/2014/main" id="{21E754EF-AE42-A485-BE9B-567C088C6E48}"/>
                </a:ext>
              </a:extLst>
            </p:cNvPr>
            <p:cNvSpPr/>
            <p:nvPr/>
          </p:nvSpPr>
          <p:spPr>
            <a:xfrm>
              <a:off x="8561431" y="719274"/>
              <a:ext cx="76200" cy="293370"/>
            </a:xfrm>
            <a:custGeom>
              <a:avLst/>
              <a:gdLst/>
              <a:ahLst/>
              <a:cxnLst/>
              <a:rect l="l" t="t" r="r" b="b"/>
              <a:pathLst>
                <a:path w="76200" h="293369">
                  <a:moveTo>
                    <a:pt x="33336" y="216655"/>
                  </a:moveTo>
                  <a:lnTo>
                    <a:pt x="0" y="216707"/>
                  </a:lnTo>
                  <a:lnTo>
                    <a:pt x="38218" y="292848"/>
                  </a:lnTo>
                  <a:lnTo>
                    <a:pt x="69841" y="229355"/>
                  </a:lnTo>
                  <a:lnTo>
                    <a:pt x="33356" y="229355"/>
                  </a:lnTo>
                  <a:lnTo>
                    <a:pt x="33336" y="216655"/>
                  </a:lnTo>
                  <a:close/>
                </a:path>
                <a:path w="76200" h="293369">
                  <a:moveTo>
                    <a:pt x="42861" y="216640"/>
                  </a:moveTo>
                  <a:lnTo>
                    <a:pt x="33336" y="216655"/>
                  </a:lnTo>
                  <a:lnTo>
                    <a:pt x="33356" y="229355"/>
                  </a:lnTo>
                  <a:lnTo>
                    <a:pt x="42881" y="229340"/>
                  </a:lnTo>
                  <a:lnTo>
                    <a:pt x="42861" y="216640"/>
                  </a:lnTo>
                  <a:close/>
                </a:path>
                <a:path w="76200" h="293369">
                  <a:moveTo>
                    <a:pt x="76200" y="216588"/>
                  </a:moveTo>
                  <a:lnTo>
                    <a:pt x="42861" y="216640"/>
                  </a:lnTo>
                  <a:lnTo>
                    <a:pt x="42881" y="229340"/>
                  </a:lnTo>
                  <a:lnTo>
                    <a:pt x="33356" y="229355"/>
                  </a:lnTo>
                  <a:lnTo>
                    <a:pt x="69841" y="229355"/>
                  </a:lnTo>
                  <a:lnTo>
                    <a:pt x="76200" y="216588"/>
                  </a:lnTo>
                  <a:close/>
                </a:path>
                <a:path w="76200" h="293369">
                  <a:moveTo>
                    <a:pt x="42524" y="0"/>
                  </a:moveTo>
                  <a:lnTo>
                    <a:pt x="32999" y="15"/>
                  </a:lnTo>
                  <a:lnTo>
                    <a:pt x="33336" y="216655"/>
                  </a:lnTo>
                  <a:lnTo>
                    <a:pt x="42861" y="216640"/>
                  </a:lnTo>
                  <a:lnTo>
                    <a:pt x="42524" y="0"/>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sp>
          <p:nvSpPr>
            <p:cNvPr id="317" name="object 16">
              <a:extLst>
                <a:ext uri="{FF2B5EF4-FFF2-40B4-BE49-F238E27FC236}">
                  <a16:creationId xmlns:a16="http://schemas.microsoft.com/office/drawing/2014/main" id="{5E2DFA77-5018-B328-0A43-BCA5547FAB02}"/>
                </a:ext>
              </a:extLst>
            </p:cNvPr>
            <p:cNvSpPr/>
            <p:nvPr/>
          </p:nvSpPr>
          <p:spPr>
            <a:xfrm>
              <a:off x="8191551" y="1711511"/>
              <a:ext cx="336550" cy="0"/>
            </a:xfrm>
            <a:custGeom>
              <a:avLst/>
              <a:gdLst/>
              <a:ahLst/>
              <a:cxnLst/>
              <a:rect l="l" t="t" r="r" b="b"/>
              <a:pathLst>
                <a:path w="336550">
                  <a:moveTo>
                    <a:pt x="0" y="0"/>
                  </a:moveTo>
                  <a:lnTo>
                    <a:pt x="336506"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318" name="object 17">
              <a:extLst>
                <a:ext uri="{FF2B5EF4-FFF2-40B4-BE49-F238E27FC236}">
                  <a16:creationId xmlns:a16="http://schemas.microsoft.com/office/drawing/2014/main" id="{75A65A31-045E-A34C-5FDA-7EDA06BFAACD}"/>
                </a:ext>
              </a:extLst>
            </p:cNvPr>
            <p:cNvSpPr/>
            <p:nvPr/>
          </p:nvSpPr>
          <p:spPr>
            <a:xfrm>
              <a:off x="8191551" y="1716273"/>
              <a:ext cx="479425" cy="0"/>
            </a:xfrm>
            <a:custGeom>
              <a:avLst/>
              <a:gdLst/>
              <a:ahLst/>
              <a:cxnLst/>
              <a:rect l="l" t="t" r="r" b="b"/>
              <a:pathLst>
                <a:path w="479425">
                  <a:moveTo>
                    <a:pt x="0" y="0"/>
                  </a:moveTo>
                  <a:lnTo>
                    <a:pt x="479204" y="0"/>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319" name="object 18">
              <a:extLst>
                <a:ext uri="{FF2B5EF4-FFF2-40B4-BE49-F238E27FC236}">
                  <a16:creationId xmlns:a16="http://schemas.microsoft.com/office/drawing/2014/main" id="{AA2F88F9-AF19-07FD-EE4A-537F899F9A45}"/>
                </a:ext>
              </a:extLst>
            </p:cNvPr>
            <p:cNvSpPr/>
            <p:nvPr/>
          </p:nvSpPr>
          <p:spPr>
            <a:xfrm>
              <a:off x="10098210" y="1711511"/>
              <a:ext cx="193675" cy="0"/>
            </a:xfrm>
            <a:custGeom>
              <a:avLst/>
              <a:gdLst/>
              <a:ahLst/>
              <a:cxnLst/>
              <a:rect l="l" t="t" r="r" b="b"/>
              <a:pathLst>
                <a:path w="193675">
                  <a:moveTo>
                    <a:pt x="0" y="0"/>
                  </a:moveTo>
                  <a:lnTo>
                    <a:pt x="193322"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320" name="object 19">
              <a:extLst>
                <a:ext uri="{FF2B5EF4-FFF2-40B4-BE49-F238E27FC236}">
                  <a16:creationId xmlns:a16="http://schemas.microsoft.com/office/drawing/2014/main" id="{32800DE3-83F7-2F08-3425-D2D7117B4B12}"/>
                </a:ext>
              </a:extLst>
            </p:cNvPr>
            <p:cNvSpPr/>
            <p:nvPr/>
          </p:nvSpPr>
          <p:spPr>
            <a:xfrm>
              <a:off x="8191551" y="1716273"/>
              <a:ext cx="2100580" cy="6350"/>
            </a:xfrm>
            <a:custGeom>
              <a:avLst/>
              <a:gdLst/>
              <a:ahLst/>
              <a:cxnLst/>
              <a:rect l="l" t="t" r="r" b="b"/>
              <a:pathLst>
                <a:path w="2100579" h="6350">
                  <a:moveTo>
                    <a:pt x="1906658" y="0"/>
                  </a:moveTo>
                  <a:lnTo>
                    <a:pt x="2099981" y="0"/>
                  </a:lnTo>
                </a:path>
                <a:path w="2100579" h="6350">
                  <a:moveTo>
                    <a:pt x="0" y="6288"/>
                  </a:moveTo>
                  <a:lnTo>
                    <a:pt x="2099981" y="6288"/>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321" name="object 20">
              <a:extLst>
                <a:ext uri="{FF2B5EF4-FFF2-40B4-BE49-F238E27FC236}">
                  <a16:creationId xmlns:a16="http://schemas.microsoft.com/office/drawing/2014/main" id="{4F80230B-8A84-6A22-C866-9C6C99FA3788}"/>
                </a:ext>
              </a:extLst>
            </p:cNvPr>
            <p:cNvSpPr/>
            <p:nvPr/>
          </p:nvSpPr>
          <p:spPr>
            <a:xfrm>
              <a:off x="8385361" y="1630302"/>
              <a:ext cx="143510" cy="87630"/>
            </a:xfrm>
            <a:custGeom>
              <a:avLst/>
              <a:gdLst/>
              <a:ahLst/>
              <a:cxnLst/>
              <a:rect l="l" t="t" r="r" b="b"/>
              <a:pathLst>
                <a:path w="143509" h="87630">
                  <a:moveTo>
                    <a:pt x="143183" y="0"/>
                  </a:moveTo>
                  <a:lnTo>
                    <a:pt x="0" y="0"/>
                  </a:lnTo>
                  <a:lnTo>
                    <a:pt x="0" y="87496"/>
                  </a:lnTo>
                  <a:lnTo>
                    <a:pt x="143183" y="8749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2" name="object 21">
              <a:extLst>
                <a:ext uri="{FF2B5EF4-FFF2-40B4-BE49-F238E27FC236}">
                  <a16:creationId xmlns:a16="http://schemas.microsoft.com/office/drawing/2014/main" id="{E7EB70BF-2837-1EE6-AE5B-006841923753}"/>
                </a:ext>
              </a:extLst>
            </p:cNvPr>
            <p:cNvSpPr/>
            <p:nvPr/>
          </p:nvSpPr>
          <p:spPr>
            <a:xfrm>
              <a:off x="8385361"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3" name="object 22">
              <a:extLst>
                <a:ext uri="{FF2B5EF4-FFF2-40B4-BE49-F238E27FC236}">
                  <a16:creationId xmlns:a16="http://schemas.microsoft.com/office/drawing/2014/main" id="{A41D9C1E-AA32-40C8-2BDA-7D3F8639D3C5}"/>
                </a:ext>
              </a:extLst>
            </p:cNvPr>
            <p:cNvSpPr/>
            <p:nvPr/>
          </p:nvSpPr>
          <p:spPr>
            <a:xfrm>
              <a:off x="8528058" y="1012122"/>
              <a:ext cx="143510" cy="706120"/>
            </a:xfrm>
            <a:custGeom>
              <a:avLst/>
              <a:gdLst/>
              <a:ahLst/>
              <a:cxnLst/>
              <a:rect l="l" t="t" r="r" b="b"/>
              <a:pathLst>
                <a:path w="143509" h="706119">
                  <a:moveTo>
                    <a:pt x="143183" y="0"/>
                  </a:moveTo>
                  <a:lnTo>
                    <a:pt x="0" y="0"/>
                  </a:lnTo>
                  <a:lnTo>
                    <a:pt x="0" y="705676"/>
                  </a:lnTo>
                  <a:lnTo>
                    <a:pt x="143183" y="70567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4" name="object 23">
              <a:extLst>
                <a:ext uri="{FF2B5EF4-FFF2-40B4-BE49-F238E27FC236}">
                  <a16:creationId xmlns:a16="http://schemas.microsoft.com/office/drawing/2014/main" id="{CC3059CB-8A98-0DE1-7303-31CBF096061A}"/>
                </a:ext>
              </a:extLst>
            </p:cNvPr>
            <p:cNvSpPr/>
            <p:nvPr/>
          </p:nvSpPr>
          <p:spPr>
            <a:xfrm>
              <a:off x="8528058" y="1012122"/>
              <a:ext cx="143510" cy="706120"/>
            </a:xfrm>
            <a:custGeom>
              <a:avLst/>
              <a:gdLst/>
              <a:ahLst/>
              <a:cxnLst/>
              <a:rect l="l" t="t" r="r" b="b"/>
              <a:pathLst>
                <a:path w="143509" h="706119">
                  <a:moveTo>
                    <a:pt x="0" y="0"/>
                  </a:moveTo>
                  <a:lnTo>
                    <a:pt x="143184" y="0"/>
                  </a:lnTo>
                  <a:lnTo>
                    <a:pt x="143184" y="705676"/>
                  </a:lnTo>
                  <a:lnTo>
                    <a:pt x="0" y="70567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5" name="object 24">
              <a:extLst>
                <a:ext uri="{FF2B5EF4-FFF2-40B4-BE49-F238E27FC236}">
                  <a16:creationId xmlns:a16="http://schemas.microsoft.com/office/drawing/2014/main" id="{13452486-75F4-F5EF-CA4D-5CC3EA5FC36E}"/>
                </a:ext>
              </a:extLst>
            </p:cNvPr>
            <p:cNvSpPr/>
            <p:nvPr/>
          </p:nvSpPr>
          <p:spPr>
            <a:xfrm>
              <a:off x="8670755" y="1535343"/>
              <a:ext cx="143510" cy="182880"/>
            </a:xfrm>
            <a:custGeom>
              <a:avLst/>
              <a:gdLst/>
              <a:ahLst/>
              <a:cxnLst/>
              <a:rect l="l" t="t" r="r" b="b"/>
              <a:pathLst>
                <a:path w="143509" h="182880">
                  <a:moveTo>
                    <a:pt x="143183" y="0"/>
                  </a:moveTo>
                  <a:lnTo>
                    <a:pt x="0" y="0"/>
                  </a:lnTo>
                  <a:lnTo>
                    <a:pt x="0" y="182455"/>
                  </a:lnTo>
                  <a:lnTo>
                    <a:pt x="143183" y="182455"/>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6" name="object 25">
              <a:extLst>
                <a:ext uri="{FF2B5EF4-FFF2-40B4-BE49-F238E27FC236}">
                  <a16:creationId xmlns:a16="http://schemas.microsoft.com/office/drawing/2014/main" id="{8234649C-2AA0-6024-3B1C-CCF41241C07C}"/>
                </a:ext>
              </a:extLst>
            </p:cNvPr>
            <p:cNvSpPr/>
            <p:nvPr/>
          </p:nvSpPr>
          <p:spPr>
            <a:xfrm>
              <a:off x="8670755" y="1535343"/>
              <a:ext cx="143510" cy="182880"/>
            </a:xfrm>
            <a:custGeom>
              <a:avLst/>
              <a:gdLst/>
              <a:ahLst/>
              <a:cxnLst/>
              <a:rect l="l" t="t" r="r" b="b"/>
              <a:pathLst>
                <a:path w="143509" h="182880">
                  <a:moveTo>
                    <a:pt x="0" y="0"/>
                  </a:moveTo>
                  <a:lnTo>
                    <a:pt x="143184" y="0"/>
                  </a:lnTo>
                  <a:lnTo>
                    <a:pt x="143184" y="182455"/>
                  </a:lnTo>
                  <a:lnTo>
                    <a:pt x="0" y="182455"/>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7" name="object 26">
              <a:extLst>
                <a:ext uri="{FF2B5EF4-FFF2-40B4-BE49-F238E27FC236}">
                  <a16:creationId xmlns:a16="http://schemas.microsoft.com/office/drawing/2014/main" id="{228A9741-B089-D548-A2EF-27C2DDFA3551}"/>
                </a:ext>
              </a:extLst>
            </p:cNvPr>
            <p:cNvSpPr/>
            <p:nvPr/>
          </p:nvSpPr>
          <p:spPr>
            <a:xfrm>
              <a:off x="8813451"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8" name="object 27">
              <a:extLst>
                <a:ext uri="{FF2B5EF4-FFF2-40B4-BE49-F238E27FC236}">
                  <a16:creationId xmlns:a16="http://schemas.microsoft.com/office/drawing/2014/main" id="{5E2F68FA-87AC-1A7A-D263-1440CF90C706}"/>
                </a:ext>
              </a:extLst>
            </p:cNvPr>
            <p:cNvSpPr/>
            <p:nvPr/>
          </p:nvSpPr>
          <p:spPr>
            <a:xfrm>
              <a:off x="8813451" y="1427091"/>
              <a:ext cx="143510" cy="290830"/>
            </a:xfrm>
            <a:custGeom>
              <a:avLst/>
              <a:gdLst/>
              <a:ahLst/>
              <a:cxnLst/>
              <a:rect l="l" t="t" r="r" b="b"/>
              <a:pathLst>
                <a:path w="143509" h="290830">
                  <a:moveTo>
                    <a:pt x="0" y="0"/>
                  </a:moveTo>
                  <a:lnTo>
                    <a:pt x="143184" y="0"/>
                  </a:lnTo>
                  <a:lnTo>
                    <a:pt x="143184" y="290707"/>
                  </a:lnTo>
                  <a:lnTo>
                    <a:pt x="0" y="290707"/>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9" name="object 28">
              <a:extLst>
                <a:ext uri="{FF2B5EF4-FFF2-40B4-BE49-F238E27FC236}">
                  <a16:creationId xmlns:a16="http://schemas.microsoft.com/office/drawing/2014/main" id="{5FE716E7-8E5E-154F-7005-284F23B192BB}"/>
                </a:ext>
              </a:extLst>
            </p:cNvPr>
            <p:cNvSpPr/>
            <p:nvPr/>
          </p:nvSpPr>
          <p:spPr>
            <a:xfrm>
              <a:off x="8956149" y="1630302"/>
              <a:ext cx="143510" cy="87630"/>
            </a:xfrm>
            <a:custGeom>
              <a:avLst/>
              <a:gdLst/>
              <a:ahLst/>
              <a:cxnLst/>
              <a:rect l="l" t="t" r="r" b="b"/>
              <a:pathLst>
                <a:path w="143509" h="87630">
                  <a:moveTo>
                    <a:pt x="143184" y="0"/>
                  </a:moveTo>
                  <a:lnTo>
                    <a:pt x="0" y="0"/>
                  </a:lnTo>
                  <a:lnTo>
                    <a:pt x="0" y="87496"/>
                  </a:lnTo>
                  <a:lnTo>
                    <a:pt x="143184" y="87496"/>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0" name="object 29">
              <a:extLst>
                <a:ext uri="{FF2B5EF4-FFF2-40B4-BE49-F238E27FC236}">
                  <a16:creationId xmlns:a16="http://schemas.microsoft.com/office/drawing/2014/main" id="{21CCAA87-6F43-932A-9FA5-5B14B3DA6D5F}"/>
                </a:ext>
              </a:extLst>
            </p:cNvPr>
            <p:cNvSpPr/>
            <p:nvPr/>
          </p:nvSpPr>
          <p:spPr>
            <a:xfrm>
              <a:off x="8956149"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1" name="object 30">
              <a:extLst>
                <a:ext uri="{FF2B5EF4-FFF2-40B4-BE49-F238E27FC236}">
                  <a16:creationId xmlns:a16="http://schemas.microsoft.com/office/drawing/2014/main" id="{3B9072DA-FCC2-0279-B7D0-939D9391FA85}"/>
                </a:ext>
              </a:extLst>
            </p:cNvPr>
            <p:cNvSpPr/>
            <p:nvPr/>
          </p:nvSpPr>
          <p:spPr>
            <a:xfrm>
              <a:off x="9098846" y="1403269"/>
              <a:ext cx="143510" cy="314960"/>
            </a:xfrm>
            <a:custGeom>
              <a:avLst/>
              <a:gdLst/>
              <a:ahLst/>
              <a:cxnLst/>
              <a:rect l="l" t="t" r="r" b="b"/>
              <a:pathLst>
                <a:path w="143509" h="314960">
                  <a:moveTo>
                    <a:pt x="143184" y="0"/>
                  </a:moveTo>
                  <a:lnTo>
                    <a:pt x="0" y="0"/>
                  </a:lnTo>
                  <a:lnTo>
                    <a:pt x="0" y="314529"/>
                  </a:lnTo>
                  <a:lnTo>
                    <a:pt x="143184" y="314529"/>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2" name="object 31">
              <a:extLst>
                <a:ext uri="{FF2B5EF4-FFF2-40B4-BE49-F238E27FC236}">
                  <a16:creationId xmlns:a16="http://schemas.microsoft.com/office/drawing/2014/main" id="{1E261442-A3DF-0793-E2DD-1DFFFAC6DA12}"/>
                </a:ext>
              </a:extLst>
            </p:cNvPr>
            <p:cNvSpPr/>
            <p:nvPr/>
          </p:nvSpPr>
          <p:spPr>
            <a:xfrm>
              <a:off x="9098846" y="1403269"/>
              <a:ext cx="143510" cy="314960"/>
            </a:xfrm>
            <a:custGeom>
              <a:avLst/>
              <a:gdLst/>
              <a:ahLst/>
              <a:cxnLst/>
              <a:rect l="l" t="t" r="r" b="b"/>
              <a:pathLst>
                <a:path w="143509" h="314960">
                  <a:moveTo>
                    <a:pt x="0" y="0"/>
                  </a:moveTo>
                  <a:lnTo>
                    <a:pt x="143184" y="0"/>
                  </a:lnTo>
                  <a:lnTo>
                    <a:pt x="143184" y="314529"/>
                  </a:lnTo>
                  <a:lnTo>
                    <a:pt x="0" y="3145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3" name="object 32">
              <a:extLst>
                <a:ext uri="{FF2B5EF4-FFF2-40B4-BE49-F238E27FC236}">
                  <a16:creationId xmlns:a16="http://schemas.microsoft.com/office/drawing/2014/main" id="{786DCBB4-6909-431A-1B41-F6626B951A3C}"/>
                </a:ext>
              </a:extLst>
            </p:cNvPr>
            <p:cNvSpPr/>
            <p:nvPr/>
          </p:nvSpPr>
          <p:spPr>
            <a:xfrm>
              <a:off x="9241543"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4" name="object 33">
              <a:extLst>
                <a:ext uri="{FF2B5EF4-FFF2-40B4-BE49-F238E27FC236}">
                  <a16:creationId xmlns:a16="http://schemas.microsoft.com/office/drawing/2014/main" id="{BAB20802-0FEA-7EB9-283D-00D3D1B47F5A}"/>
                </a:ext>
              </a:extLst>
            </p:cNvPr>
            <p:cNvSpPr/>
            <p:nvPr/>
          </p:nvSpPr>
          <p:spPr>
            <a:xfrm>
              <a:off x="9241543" y="1427091"/>
              <a:ext cx="143510" cy="290830"/>
            </a:xfrm>
            <a:custGeom>
              <a:avLst/>
              <a:gdLst/>
              <a:ahLst/>
              <a:cxnLst/>
              <a:rect l="l" t="t" r="r" b="b"/>
              <a:pathLst>
                <a:path w="143509" h="290830">
                  <a:moveTo>
                    <a:pt x="0" y="0"/>
                  </a:moveTo>
                  <a:lnTo>
                    <a:pt x="143184" y="0"/>
                  </a:lnTo>
                  <a:lnTo>
                    <a:pt x="143184" y="290708"/>
                  </a:lnTo>
                  <a:lnTo>
                    <a:pt x="0" y="290708"/>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5" name="object 34">
              <a:extLst>
                <a:ext uri="{FF2B5EF4-FFF2-40B4-BE49-F238E27FC236}">
                  <a16:creationId xmlns:a16="http://schemas.microsoft.com/office/drawing/2014/main" id="{CE0885B8-0403-98E5-7880-4AFA25198A69}"/>
                </a:ext>
              </a:extLst>
            </p:cNvPr>
            <p:cNvSpPr/>
            <p:nvPr/>
          </p:nvSpPr>
          <p:spPr>
            <a:xfrm>
              <a:off x="9526937" y="1585520"/>
              <a:ext cx="143510" cy="132715"/>
            </a:xfrm>
            <a:custGeom>
              <a:avLst/>
              <a:gdLst/>
              <a:ahLst/>
              <a:cxnLst/>
              <a:rect l="l" t="t" r="r" b="b"/>
              <a:pathLst>
                <a:path w="143509" h="132714">
                  <a:moveTo>
                    <a:pt x="143183" y="0"/>
                  </a:moveTo>
                  <a:lnTo>
                    <a:pt x="0" y="0"/>
                  </a:lnTo>
                  <a:lnTo>
                    <a:pt x="0" y="132279"/>
                  </a:lnTo>
                  <a:lnTo>
                    <a:pt x="143183" y="132279"/>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6" name="object 35">
              <a:extLst>
                <a:ext uri="{FF2B5EF4-FFF2-40B4-BE49-F238E27FC236}">
                  <a16:creationId xmlns:a16="http://schemas.microsoft.com/office/drawing/2014/main" id="{E1D37B58-E72F-23F7-C288-8192C5FE756C}"/>
                </a:ext>
              </a:extLst>
            </p:cNvPr>
            <p:cNvSpPr/>
            <p:nvPr/>
          </p:nvSpPr>
          <p:spPr>
            <a:xfrm>
              <a:off x="9526937" y="1585520"/>
              <a:ext cx="143510" cy="132715"/>
            </a:xfrm>
            <a:custGeom>
              <a:avLst/>
              <a:gdLst/>
              <a:ahLst/>
              <a:cxnLst/>
              <a:rect l="l" t="t" r="r" b="b"/>
              <a:pathLst>
                <a:path w="143509" h="132714">
                  <a:moveTo>
                    <a:pt x="0" y="0"/>
                  </a:moveTo>
                  <a:lnTo>
                    <a:pt x="143184" y="0"/>
                  </a:lnTo>
                  <a:lnTo>
                    <a:pt x="143184" y="132279"/>
                  </a:lnTo>
                  <a:lnTo>
                    <a:pt x="0" y="13227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7" name="object 36">
              <a:extLst>
                <a:ext uri="{FF2B5EF4-FFF2-40B4-BE49-F238E27FC236}">
                  <a16:creationId xmlns:a16="http://schemas.microsoft.com/office/drawing/2014/main" id="{C2F42C88-3CF7-F0DB-EA9C-25A86FC2BDC2}"/>
                </a:ext>
              </a:extLst>
            </p:cNvPr>
            <p:cNvSpPr/>
            <p:nvPr/>
          </p:nvSpPr>
          <p:spPr>
            <a:xfrm>
              <a:off x="9669635" y="1479669"/>
              <a:ext cx="143510" cy="238125"/>
            </a:xfrm>
            <a:custGeom>
              <a:avLst/>
              <a:gdLst/>
              <a:ahLst/>
              <a:cxnLst/>
              <a:rect l="l" t="t" r="r" b="b"/>
              <a:pathLst>
                <a:path w="143509" h="238125">
                  <a:moveTo>
                    <a:pt x="143183" y="0"/>
                  </a:moveTo>
                  <a:lnTo>
                    <a:pt x="0" y="0"/>
                  </a:lnTo>
                  <a:lnTo>
                    <a:pt x="0" y="238130"/>
                  </a:lnTo>
                  <a:lnTo>
                    <a:pt x="143183" y="2381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8" name="object 37">
              <a:extLst>
                <a:ext uri="{FF2B5EF4-FFF2-40B4-BE49-F238E27FC236}">
                  <a16:creationId xmlns:a16="http://schemas.microsoft.com/office/drawing/2014/main" id="{04D2DB6C-F381-ABDD-241B-1D34B73D8514}"/>
                </a:ext>
              </a:extLst>
            </p:cNvPr>
            <p:cNvSpPr/>
            <p:nvPr/>
          </p:nvSpPr>
          <p:spPr>
            <a:xfrm>
              <a:off x="9669635" y="1479669"/>
              <a:ext cx="143510" cy="238125"/>
            </a:xfrm>
            <a:custGeom>
              <a:avLst/>
              <a:gdLst/>
              <a:ahLst/>
              <a:cxnLst/>
              <a:rect l="l" t="t" r="r" b="b"/>
              <a:pathLst>
                <a:path w="143509" h="238125">
                  <a:moveTo>
                    <a:pt x="0" y="0"/>
                  </a:moveTo>
                  <a:lnTo>
                    <a:pt x="143184" y="0"/>
                  </a:lnTo>
                  <a:lnTo>
                    <a:pt x="143184" y="238129"/>
                  </a:lnTo>
                  <a:lnTo>
                    <a:pt x="0" y="2381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9" name="object 38">
              <a:extLst>
                <a:ext uri="{FF2B5EF4-FFF2-40B4-BE49-F238E27FC236}">
                  <a16:creationId xmlns:a16="http://schemas.microsoft.com/office/drawing/2014/main" id="{0C6C807B-8BDC-37E1-50AB-E729B051CB77}"/>
                </a:ext>
              </a:extLst>
            </p:cNvPr>
            <p:cNvSpPr/>
            <p:nvPr/>
          </p:nvSpPr>
          <p:spPr>
            <a:xfrm>
              <a:off x="9812332" y="1396268"/>
              <a:ext cx="143510" cy="321945"/>
            </a:xfrm>
            <a:custGeom>
              <a:avLst/>
              <a:gdLst/>
              <a:ahLst/>
              <a:cxnLst/>
              <a:rect l="l" t="t" r="r" b="b"/>
              <a:pathLst>
                <a:path w="143509" h="321944">
                  <a:moveTo>
                    <a:pt x="143183" y="0"/>
                  </a:moveTo>
                  <a:lnTo>
                    <a:pt x="0" y="0"/>
                  </a:lnTo>
                  <a:lnTo>
                    <a:pt x="0" y="321530"/>
                  </a:lnTo>
                  <a:lnTo>
                    <a:pt x="143183" y="3215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0" name="object 39">
              <a:extLst>
                <a:ext uri="{FF2B5EF4-FFF2-40B4-BE49-F238E27FC236}">
                  <a16:creationId xmlns:a16="http://schemas.microsoft.com/office/drawing/2014/main" id="{F5C1404B-F565-4AC3-AB6B-1F39DC0F5830}"/>
                </a:ext>
              </a:extLst>
            </p:cNvPr>
            <p:cNvSpPr/>
            <p:nvPr/>
          </p:nvSpPr>
          <p:spPr>
            <a:xfrm>
              <a:off x="9812332" y="1396268"/>
              <a:ext cx="143510" cy="321945"/>
            </a:xfrm>
            <a:custGeom>
              <a:avLst/>
              <a:gdLst/>
              <a:ahLst/>
              <a:cxnLst/>
              <a:rect l="l" t="t" r="r" b="b"/>
              <a:pathLst>
                <a:path w="143509" h="321944">
                  <a:moveTo>
                    <a:pt x="0" y="0"/>
                  </a:moveTo>
                  <a:lnTo>
                    <a:pt x="143184" y="0"/>
                  </a:lnTo>
                  <a:lnTo>
                    <a:pt x="143184" y="321531"/>
                  </a:lnTo>
                  <a:lnTo>
                    <a:pt x="0" y="32153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41" name="object 40">
              <a:extLst>
                <a:ext uri="{FF2B5EF4-FFF2-40B4-BE49-F238E27FC236}">
                  <a16:creationId xmlns:a16="http://schemas.microsoft.com/office/drawing/2014/main" id="{36538BA4-0B77-2B70-6221-9CA8192FC063}"/>
                </a:ext>
              </a:extLst>
            </p:cNvPr>
            <p:cNvSpPr/>
            <p:nvPr/>
          </p:nvSpPr>
          <p:spPr>
            <a:xfrm>
              <a:off x="9955026" y="1661887"/>
              <a:ext cx="143510" cy="56515"/>
            </a:xfrm>
            <a:custGeom>
              <a:avLst/>
              <a:gdLst/>
              <a:ahLst/>
              <a:cxnLst/>
              <a:rect l="l" t="t" r="r" b="b"/>
              <a:pathLst>
                <a:path w="143509" h="56514">
                  <a:moveTo>
                    <a:pt x="143183" y="0"/>
                  </a:moveTo>
                  <a:lnTo>
                    <a:pt x="0" y="0"/>
                  </a:lnTo>
                  <a:lnTo>
                    <a:pt x="0" y="55911"/>
                  </a:lnTo>
                  <a:lnTo>
                    <a:pt x="143183" y="55911"/>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2" name="object 41">
              <a:extLst>
                <a:ext uri="{FF2B5EF4-FFF2-40B4-BE49-F238E27FC236}">
                  <a16:creationId xmlns:a16="http://schemas.microsoft.com/office/drawing/2014/main" id="{A4480F9A-F85E-602D-6A07-FBFEE8BD6D7E}"/>
                </a:ext>
              </a:extLst>
            </p:cNvPr>
            <p:cNvSpPr/>
            <p:nvPr/>
          </p:nvSpPr>
          <p:spPr>
            <a:xfrm>
              <a:off x="9955026" y="1661887"/>
              <a:ext cx="143510" cy="56515"/>
            </a:xfrm>
            <a:custGeom>
              <a:avLst/>
              <a:gdLst/>
              <a:ahLst/>
              <a:cxnLst/>
              <a:rect l="l" t="t" r="r" b="b"/>
              <a:pathLst>
                <a:path w="143509" h="56514">
                  <a:moveTo>
                    <a:pt x="0" y="0"/>
                  </a:moveTo>
                  <a:lnTo>
                    <a:pt x="143184" y="0"/>
                  </a:lnTo>
                  <a:lnTo>
                    <a:pt x="143184" y="55911"/>
                  </a:lnTo>
                  <a:lnTo>
                    <a:pt x="0" y="5591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pic>
          <p:nvPicPr>
            <p:cNvPr id="343" name="object 43">
              <a:extLst>
                <a:ext uri="{FF2B5EF4-FFF2-40B4-BE49-F238E27FC236}">
                  <a16:creationId xmlns:a16="http://schemas.microsoft.com/office/drawing/2014/main" id="{E17BA52D-5D23-0ADB-7A52-1040B721F337}"/>
                </a:ext>
              </a:extLst>
            </p:cNvPr>
            <p:cNvPicPr/>
            <p:nvPr/>
          </p:nvPicPr>
          <p:blipFill>
            <a:blip r:embed="rId27" cstate="print"/>
            <a:stretch>
              <a:fillRect/>
            </a:stretch>
          </p:blipFill>
          <p:spPr>
            <a:xfrm>
              <a:off x="9417733" y="954994"/>
              <a:ext cx="76200" cy="233111"/>
            </a:xfrm>
            <a:prstGeom prst="rect">
              <a:avLst/>
            </a:prstGeom>
          </p:spPr>
        </p:pic>
      </p:grpSp>
      <p:grpSp>
        <p:nvGrpSpPr>
          <p:cNvPr id="344" name="object 129">
            <a:extLst>
              <a:ext uri="{FF2B5EF4-FFF2-40B4-BE49-F238E27FC236}">
                <a16:creationId xmlns:a16="http://schemas.microsoft.com/office/drawing/2014/main" id="{2BF17364-9AAE-C2CE-6883-8725AC65C8AC}"/>
              </a:ext>
            </a:extLst>
          </p:cNvPr>
          <p:cNvGrpSpPr/>
          <p:nvPr/>
        </p:nvGrpSpPr>
        <p:grpSpPr>
          <a:xfrm>
            <a:off x="8386450" y="1343741"/>
            <a:ext cx="108623" cy="401079"/>
            <a:chOff x="9379478" y="1183342"/>
            <a:chExt cx="153035" cy="539750"/>
          </a:xfrm>
        </p:grpSpPr>
        <p:sp>
          <p:nvSpPr>
            <p:cNvPr id="345" name="object 130">
              <a:extLst>
                <a:ext uri="{FF2B5EF4-FFF2-40B4-BE49-F238E27FC236}">
                  <a16:creationId xmlns:a16="http://schemas.microsoft.com/office/drawing/2014/main" id="{76B0249A-E303-38D0-2FBB-9A9CFDD6B6D6}"/>
                </a:ext>
              </a:extLst>
            </p:cNvPr>
            <p:cNvSpPr/>
            <p:nvPr/>
          </p:nvSpPr>
          <p:spPr>
            <a:xfrm>
              <a:off x="9384241" y="1188105"/>
              <a:ext cx="143510" cy="530225"/>
            </a:xfrm>
            <a:custGeom>
              <a:avLst/>
              <a:gdLst/>
              <a:ahLst/>
              <a:cxnLst/>
              <a:rect l="l" t="t" r="r" b="b"/>
              <a:pathLst>
                <a:path w="143509" h="530225">
                  <a:moveTo>
                    <a:pt x="143184" y="0"/>
                  </a:moveTo>
                  <a:lnTo>
                    <a:pt x="0" y="0"/>
                  </a:lnTo>
                  <a:lnTo>
                    <a:pt x="0" y="529694"/>
                  </a:lnTo>
                  <a:lnTo>
                    <a:pt x="143184" y="529694"/>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6" name="object 131">
              <a:extLst>
                <a:ext uri="{FF2B5EF4-FFF2-40B4-BE49-F238E27FC236}">
                  <a16:creationId xmlns:a16="http://schemas.microsoft.com/office/drawing/2014/main" id="{0799F9E3-C0D7-CFD2-9E14-89234CD6B117}"/>
                </a:ext>
              </a:extLst>
            </p:cNvPr>
            <p:cNvSpPr/>
            <p:nvPr/>
          </p:nvSpPr>
          <p:spPr>
            <a:xfrm>
              <a:off x="9384241" y="1188105"/>
              <a:ext cx="143510" cy="530225"/>
            </a:xfrm>
            <a:custGeom>
              <a:avLst/>
              <a:gdLst/>
              <a:ahLst/>
              <a:cxnLst/>
              <a:rect l="l" t="t" r="r" b="b"/>
              <a:pathLst>
                <a:path w="143509" h="530225">
                  <a:moveTo>
                    <a:pt x="0" y="0"/>
                  </a:moveTo>
                  <a:lnTo>
                    <a:pt x="143184" y="0"/>
                  </a:lnTo>
                  <a:lnTo>
                    <a:pt x="143184" y="529694"/>
                  </a:lnTo>
                  <a:lnTo>
                    <a:pt x="0" y="529694"/>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grpSp>
      <mc:AlternateContent xmlns:mc="http://schemas.openxmlformats.org/markup-compatibility/2006" xmlns:a14="http://schemas.microsoft.com/office/drawing/2010/main">
        <mc:Choice Requires="a14">
          <p:sp>
            <p:nvSpPr>
              <p:cNvPr id="347" name="TextBox 346">
                <a:extLst>
                  <a:ext uri="{FF2B5EF4-FFF2-40B4-BE49-F238E27FC236}">
                    <a16:creationId xmlns:a16="http://schemas.microsoft.com/office/drawing/2014/main" id="{4BF5C701-2F5F-9D7C-254B-6956CB6D21ED}"/>
                  </a:ext>
                </a:extLst>
              </p:cNvPr>
              <p:cNvSpPr txBox="1"/>
              <p:nvPr/>
            </p:nvSpPr>
            <p:spPr>
              <a:xfrm>
                <a:off x="8217594" y="389754"/>
                <a:ext cx="1467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ea typeface="Cambria Math" panose="02040503050406030204" pitchFamily="18" charset="0"/>
                        </a:rPr>
                        <m:t>ℒ</m:t>
                      </m:r>
                    </m:oMath>
                  </m:oMathPara>
                </a14:m>
                <a:endParaRPr lang="en-US" dirty="0">
                  <a:latin typeface="Corbel" panose="020B0503020204020204" pitchFamily="34" charset="0"/>
                </a:endParaRPr>
              </a:p>
            </p:txBody>
          </p:sp>
        </mc:Choice>
        <mc:Fallback xmlns="">
          <p:sp>
            <p:nvSpPr>
              <p:cNvPr id="347" name="TextBox 346">
                <a:extLst>
                  <a:ext uri="{FF2B5EF4-FFF2-40B4-BE49-F238E27FC236}">
                    <a16:creationId xmlns:a16="http://schemas.microsoft.com/office/drawing/2014/main" id="{4BF5C701-2F5F-9D7C-254B-6956CB6D21ED}"/>
                  </a:ext>
                </a:extLst>
              </p:cNvPr>
              <p:cNvSpPr txBox="1">
                <a:spLocks noRot="1" noChangeAspect="1" noMove="1" noResize="1" noEditPoints="1" noAdjustHandles="1" noChangeArrowheads="1" noChangeShapeType="1" noTextEdit="1"/>
              </p:cNvSpPr>
              <p:nvPr/>
            </p:nvSpPr>
            <p:spPr>
              <a:xfrm>
                <a:off x="8217594" y="389754"/>
                <a:ext cx="146770" cy="215444"/>
              </a:xfrm>
              <a:prstGeom prst="rect">
                <a:avLst/>
              </a:prstGeom>
              <a:blipFill>
                <a:blip r:embed="rId28"/>
                <a:stretch>
                  <a:fillRect l="-33333" r="-25000" b="-5556"/>
                </a:stretch>
              </a:blipFill>
            </p:spPr>
            <p:txBody>
              <a:bodyPr/>
              <a:lstStyle/>
              <a:p>
                <a:r>
                  <a:rPr lang="en-US">
                    <a:noFill/>
                  </a:rPr>
                  <a:t> </a:t>
                </a:r>
              </a:p>
            </p:txBody>
          </p:sp>
        </mc:Fallback>
      </mc:AlternateContent>
      <p:cxnSp>
        <p:nvCxnSpPr>
          <p:cNvPr id="348" name="Elbow Connector 347">
            <a:extLst>
              <a:ext uri="{FF2B5EF4-FFF2-40B4-BE49-F238E27FC236}">
                <a16:creationId xmlns:a16="http://schemas.microsoft.com/office/drawing/2014/main" id="{AEA66885-FAC3-780B-4C57-3DD0218E14FD}"/>
              </a:ext>
            </a:extLst>
          </p:cNvPr>
          <p:cNvCxnSpPr>
            <a:cxnSpLocks/>
            <a:stCxn id="347" idx="3"/>
          </p:cNvCxnSpPr>
          <p:nvPr/>
        </p:nvCxnSpPr>
        <p:spPr>
          <a:xfrm>
            <a:off x="8364364" y="497476"/>
            <a:ext cx="401758" cy="1746423"/>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76368D81-AE1C-6A49-96B8-A35AA459BE59}"/>
              </a:ext>
            </a:extLst>
          </p:cNvPr>
          <p:cNvCxnSpPr>
            <a:cxnSpLocks/>
            <a:endCxn id="234" idx="3"/>
          </p:cNvCxnSpPr>
          <p:nvPr/>
        </p:nvCxnSpPr>
        <p:spPr>
          <a:xfrm rot="5400000">
            <a:off x="8110523" y="2723714"/>
            <a:ext cx="1165218" cy="148379"/>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7" name="Elbow Connector 356">
            <a:extLst>
              <a:ext uri="{FF2B5EF4-FFF2-40B4-BE49-F238E27FC236}">
                <a16:creationId xmlns:a16="http://schemas.microsoft.com/office/drawing/2014/main" id="{4BDEF5E8-F1F6-6B4B-A5E3-3CC993DB0281}"/>
              </a:ext>
            </a:extLst>
          </p:cNvPr>
          <p:cNvCxnSpPr>
            <a:cxnSpLocks/>
          </p:cNvCxnSpPr>
          <p:nvPr/>
        </p:nvCxnSpPr>
        <p:spPr>
          <a:xfrm rot="10800000">
            <a:off x="5814766" y="2667557"/>
            <a:ext cx="2980206" cy="4249"/>
          </a:xfrm>
          <a:prstGeom prst="bentConnector3">
            <a:avLst>
              <a:gd name="adj1" fmla="val 50000"/>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1" name="Elbow Connector 360">
            <a:extLst>
              <a:ext uri="{FF2B5EF4-FFF2-40B4-BE49-F238E27FC236}">
                <a16:creationId xmlns:a16="http://schemas.microsoft.com/office/drawing/2014/main" id="{6E7BF162-65AC-57E0-71DF-1425FAA35149}"/>
              </a:ext>
            </a:extLst>
          </p:cNvPr>
          <p:cNvCxnSpPr>
            <a:cxnSpLocks/>
            <a:endCxn id="212" idx="3"/>
          </p:cNvCxnSpPr>
          <p:nvPr/>
        </p:nvCxnSpPr>
        <p:spPr>
          <a:xfrm rot="5400000">
            <a:off x="7530804" y="2946853"/>
            <a:ext cx="757717" cy="109601"/>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1" name="Elbow Connector 370">
            <a:extLst>
              <a:ext uri="{FF2B5EF4-FFF2-40B4-BE49-F238E27FC236}">
                <a16:creationId xmlns:a16="http://schemas.microsoft.com/office/drawing/2014/main" id="{D25E012C-0894-5C0D-14F1-AE44D99361D1}"/>
              </a:ext>
            </a:extLst>
          </p:cNvPr>
          <p:cNvCxnSpPr>
            <a:cxnSpLocks/>
            <a:endCxn id="190" idx="3"/>
          </p:cNvCxnSpPr>
          <p:nvPr/>
        </p:nvCxnSpPr>
        <p:spPr>
          <a:xfrm rot="5400000">
            <a:off x="6821413" y="2954818"/>
            <a:ext cx="708704" cy="142684"/>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5" name="Elbow Connector 374">
            <a:extLst>
              <a:ext uri="{FF2B5EF4-FFF2-40B4-BE49-F238E27FC236}">
                <a16:creationId xmlns:a16="http://schemas.microsoft.com/office/drawing/2014/main" id="{C413D855-7DE2-FEF0-0DAE-1CD2D4EECF07}"/>
              </a:ext>
            </a:extLst>
          </p:cNvPr>
          <p:cNvCxnSpPr>
            <a:cxnSpLocks/>
            <a:endCxn id="259" idx="3"/>
          </p:cNvCxnSpPr>
          <p:nvPr/>
        </p:nvCxnSpPr>
        <p:spPr>
          <a:xfrm rot="5400000">
            <a:off x="6042376" y="2959971"/>
            <a:ext cx="712955" cy="128126"/>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C1CD30FF-0019-8841-78A6-EAA5F6289A6C}"/>
              </a:ext>
            </a:extLst>
          </p:cNvPr>
          <p:cNvSpPr/>
          <p:nvPr/>
        </p:nvSpPr>
        <p:spPr>
          <a:xfrm rot="16200000">
            <a:off x="3259331" y="2748609"/>
            <a:ext cx="185980" cy="3370008"/>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13" name="Rectangle 12">
            <a:extLst>
              <a:ext uri="{FF2B5EF4-FFF2-40B4-BE49-F238E27FC236}">
                <a16:creationId xmlns:a16="http://schemas.microsoft.com/office/drawing/2014/main" id="{D0F30BDB-6B47-DAF4-B84D-E8B117B3640D}"/>
              </a:ext>
            </a:extLst>
          </p:cNvPr>
          <p:cNvSpPr/>
          <p:nvPr/>
        </p:nvSpPr>
        <p:spPr>
          <a:xfrm>
            <a:off x="2895315" y="4467890"/>
            <a:ext cx="931665" cy="307777"/>
          </a:xfrm>
          <a:prstGeom prst="rect">
            <a:avLst/>
          </a:prstGeom>
        </p:spPr>
        <p:txBody>
          <a:bodyPr wrap="none">
            <a:spAutoFit/>
          </a:bodyPr>
          <a:lstStyle/>
          <a:p>
            <a:r>
              <a:rPr lang="en-US" dirty="0">
                <a:solidFill>
                  <a:srgbClr val="255ED3"/>
                </a:solidFill>
                <a:latin typeface="Corbel" panose="020B0503020204020204" pitchFamily="34" charset="0"/>
              </a:rPr>
              <a:t>chain rule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AD05359-7AAF-9D19-3C14-00A5F52F11A7}"/>
                  </a:ext>
                </a:extLst>
              </p:cNvPr>
              <p:cNvSpPr txBox="1"/>
              <p:nvPr/>
            </p:nvSpPr>
            <p:spPr>
              <a:xfrm>
                <a:off x="648119" y="3916347"/>
                <a:ext cx="5454162" cy="33663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r>
                            <a:rPr lang="en-US">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smtClean="0">
                                  <a:latin typeface="Cambria Math" panose="02040503050406030204" pitchFamily="18" charset="0"/>
                                  <a:ea typeface="Cambria Math" panose="02040503050406030204" pitchFamily="18" charset="0"/>
                                </a:rPr>
                                <m:t>(0)</m:t>
                              </m:r>
                            </m:sup>
                          </m:sSup>
                        </m:e>
                      </m:d>
                      <m:r>
                        <a:rPr lang="en-US"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1</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0</m:t>
                              </m:r>
                              <m:r>
                                <a:rPr lang="en-US">
                                  <a:latin typeface="Cambria Math" panose="02040503050406030204" pitchFamily="18" charset="0"/>
                                  <a:ea typeface="Cambria Math" panose="02040503050406030204" pitchFamily="18" charset="0"/>
                                </a:rPr>
                                <m:t>)</m:t>
                              </m:r>
                            </m:sup>
                          </m:sSup>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2</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1</m:t>
                              </m:r>
                              <m:r>
                                <a:rPr lang="en-US">
                                  <a:latin typeface="Cambria Math" panose="02040503050406030204" pitchFamily="18" charset="0"/>
                                  <a:ea typeface="Cambria Math" panose="02040503050406030204" pitchFamily="18" charset="0"/>
                                </a:rPr>
                                <m:t>)</m:t>
                              </m:r>
                            </m:sup>
                          </m:sSup>
                        </m:e>
                      </m:d>
                      <m:r>
                        <a:rPr lang="en-US" smtClean="0">
                          <a:latin typeface="Cambria Math" panose="02040503050406030204" pitchFamily="18" charset="0"/>
                          <a:ea typeface="Cambria Math" panose="02040503050406030204" pitchFamily="18" charset="0"/>
                        </a:rPr>
                        <m:t> × …  ×</m:t>
                      </m:r>
                      <m:sSub>
                        <m:sSubPr>
                          <m:ctrlPr>
                            <a:rPr lang="en-US" i="1">
                              <a:latin typeface="Cambria Math" panose="02040503050406030204" pitchFamily="18" charset="0"/>
                              <a:ea typeface="Cambria Math" panose="02040503050406030204" pitchFamily="18" charset="0"/>
                            </a:rPr>
                          </m:ctrlPr>
                        </m:sSubPr>
                        <m:e>
                          <m:r>
                            <a:rPr lang="en-US" smtClean="0">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4</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3</m:t>
                              </m:r>
                              <m:r>
                                <a:rPr lang="en-US">
                                  <a:latin typeface="Cambria Math" panose="02040503050406030204" pitchFamily="18" charset="0"/>
                                  <a:ea typeface="Cambria Math" panose="02040503050406030204" pitchFamily="18" charset="0"/>
                                </a:rPr>
                                <m:t>)</m:t>
                              </m:r>
                            </m:sup>
                          </m:sSup>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r>
                            <a:rPr lang="en-US">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4</m:t>
                              </m:r>
                              <m:r>
                                <a:rPr lang="en-US">
                                  <a:latin typeface="Cambria Math" panose="02040503050406030204" pitchFamily="18" charset="0"/>
                                  <a:ea typeface="Cambria Math" panose="02040503050406030204" pitchFamily="18" charset="0"/>
                                </a:rPr>
                                <m:t>)</m:t>
                              </m:r>
                            </m:sup>
                          </m:sSup>
                        </m:e>
                      </m:d>
                    </m:oMath>
                  </m:oMathPara>
                </a14:m>
                <a:endParaRPr lang="en-US" dirty="0">
                  <a:latin typeface="Corbel" panose="020B0503020204020204" pitchFamily="34" charset="0"/>
                </a:endParaRPr>
              </a:p>
            </p:txBody>
          </p:sp>
        </mc:Choice>
        <mc:Fallback xmlns="">
          <p:sp>
            <p:nvSpPr>
              <p:cNvPr id="17" name="TextBox 16">
                <a:extLst>
                  <a:ext uri="{FF2B5EF4-FFF2-40B4-BE49-F238E27FC236}">
                    <a16:creationId xmlns:a16="http://schemas.microsoft.com/office/drawing/2014/main" id="{EAD05359-7AAF-9D19-3C14-00A5F52F11A7}"/>
                  </a:ext>
                </a:extLst>
              </p:cNvPr>
              <p:cNvSpPr txBox="1">
                <a:spLocks noRot="1" noChangeAspect="1" noMove="1" noResize="1" noEditPoints="1" noAdjustHandles="1" noChangeArrowheads="1" noChangeShapeType="1" noTextEdit="1"/>
              </p:cNvSpPr>
              <p:nvPr/>
            </p:nvSpPr>
            <p:spPr>
              <a:xfrm>
                <a:off x="648119" y="3916347"/>
                <a:ext cx="5454162" cy="336631"/>
              </a:xfrm>
              <a:prstGeom prst="rect">
                <a:avLst/>
              </a:prstGeom>
              <a:blipFill>
                <a:blip r:embed="rId29"/>
                <a:stretch>
                  <a:fillRect b="-7143"/>
                </a:stretch>
              </a:blipFill>
            </p:spPr>
            <p:txBody>
              <a:bodyPr/>
              <a:lstStyle/>
              <a:p>
                <a:r>
                  <a:rPr lang="en-US">
                    <a:noFill/>
                  </a:rPr>
                  <a:t> </a:t>
                </a:r>
              </a:p>
            </p:txBody>
          </p:sp>
        </mc:Fallback>
      </mc:AlternateContent>
      <p:sp>
        <p:nvSpPr>
          <p:cNvPr id="18" name="Rounded Rectangle 17">
            <a:extLst>
              <a:ext uri="{FF2B5EF4-FFF2-40B4-BE49-F238E27FC236}">
                <a16:creationId xmlns:a16="http://schemas.microsoft.com/office/drawing/2014/main" id="{7C5015B6-C32E-75AA-47AD-E7B5065FA526}"/>
              </a:ext>
            </a:extLst>
          </p:cNvPr>
          <p:cNvSpPr/>
          <p:nvPr/>
        </p:nvSpPr>
        <p:spPr>
          <a:xfrm>
            <a:off x="715908" y="2026028"/>
            <a:ext cx="4046075" cy="1437995"/>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Corbel" panose="020B0503020204020204" pitchFamily="34" charset="0"/>
              </a:rPr>
              <a:t>Gradient signal from far away is lost. So, model weights are updated only with respect to near effects, not long-term effects.</a:t>
            </a:r>
          </a:p>
        </p:txBody>
      </p:sp>
    </p:spTree>
    <p:extLst>
      <p:ext uri="{BB962C8B-B14F-4D97-AF65-F5344CB8AC3E}">
        <p14:creationId xmlns:p14="http://schemas.microsoft.com/office/powerpoint/2010/main" val="6941983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47A-3027-1985-0980-096D263C53C4}"/>
              </a:ext>
            </a:extLst>
          </p:cNvPr>
          <p:cNvSpPr>
            <a:spLocks noGrp="1"/>
          </p:cNvSpPr>
          <p:nvPr>
            <p:ph type="title"/>
          </p:nvPr>
        </p:nvSpPr>
        <p:spPr/>
        <p:txBody>
          <a:bodyPr>
            <a:normAutofit fontScale="90000"/>
          </a:bodyPr>
          <a:lstStyle/>
          <a:p>
            <a:r>
              <a:rPr lang="en-US" dirty="0"/>
              <a:t>RNNs: Difficulty in Learning Long-Range Dependencies</a:t>
            </a:r>
          </a:p>
        </p:txBody>
      </p:sp>
      <p:sp>
        <p:nvSpPr>
          <p:cNvPr id="142" name="Content Placeholder 141">
            <a:extLst>
              <a:ext uri="{FF2B5EF4-FFF2-40B4-BE49-F238E27FC236}">
                <a16:creationId xmlns:a16="http://schemas.microsoft.com/office/drawing/2014/main" id="{185BFF6F-8170-E1BD-248F-5B262D395E4E}"/>
              </a:ext>
            </a:extLst>
          </p:cNvPr>
          <p:cNvSpPr>
            <a:spLocks noGrp="1"/>
          </p:cNvSpPr>
          <p:nvPr>
            <p:ph type="body" sz="quarter" idx="16"/>
          </p:nvPr>
        </p:nvSpPr>
        <p:spPr/>
        <p:txBody>
          <a:bodyPr>
            <a:normAutofit/>
          </a:bodyPr>
          <a:lstStyle/>
          <a:p>
            <a:pPr marL="352425" marR="121444" algn="just">
              <a:lnSpc>
                <a:spcPct val="100499"/>
              </a:lnSpc>
              <a:spcBef>
                <a:spcPts val="26"/>
              </a:spcBef>
              <a:tabLst>
                <a:tab pos="223838" algn="l"/>
              </a:tabLst>
            </a:pPr>
            <a:r>
              <a:rPr lang="en-US" sz="2000" dirty="0">
                <a:latin typeface="Corbel" panose="020B0503020204020204" pitchFamily="34" charset="0"/>
              </a:rPr>
              <a:t>While RNNs in theory can represent long sequences, in practice teaching them about long-range dependencies is </a:t>
            </a:r>
            <a:r>
              <a:rPr lang="en-US" sz="2000" dirty="0">
                <a:solidFill>
                  <a:srgbClr val="C00000"/>
                </a:solidFill>
                <a:latin typeface="Corbel" panose="020B0503020204020204" pitchFamily="34" charset="0"/>
              </a:rPr>
              <a:t>non-trivial</a:t>
            </a:r>
            <a:r>
              <a:rPr lang="en-US" sz="2000" dirty="0">
                <a:latin typeface="Corbel" panose="020B0503020204020204" pitchFamily="34" charset="0"/>
              </a:rPr>
              <a:t>. </a:t>
            </a:r>
          </a:p>
          <a:p>
            <a:pPr marL="352425" marR="121444" algn="just">
              <a:lnSpc>
                <a:spcPct val="100499"/>
              </a:lnSpc>
              <a:spcBef>
                <a:spcPts val="26"/>
              </a:spcBef>
              <a:tabLst>
                <a:tab pos="223838" algn="l"/>
              </a:tabLst>
            </a:pPr>
            <a:r>
              <a:rPr lang="en-US" sz="2000" b="1" dirty="0">
                <a:latin typeface="Corbel" panose="020B0503020204020204" pitchFamily="34" charset="0"/>
              </a:rPr>
              <a:t>Gradient clipping:</a:t>
            </a:r>
            <a:r>
              <a:rPr lang="en-US" sz="2000" dirty="0">
                <a:latin typeface="Corbel" panose="020B0503020204020204" pitchFamily="34" charset="0"/>
              </a:rPr>
              <a:t> </a:t>
            </a:r>
          </a:p>
          <a:p>
            <a:pPr marL="809625" marR="121444" lvl="1" algn="just">
              <a:lnSpc>
                <a:spcPct val="100499"/>
              </a:lnSpc>
              <a:spcBef>
                <a:spcPts val="26"/>
              </a:spcBef>
              <a:tabLst>
                <a:tab pos="223838" algn="l"/>
              </a:tabLst>
            </a:pPr>
            <a:r>
              <a:rPr lang="en-US" sz="1600" dirty="0"/>
              <a:t>If the norm of the gradient is greater than some threshold, scale it down before applying SGD update.</a:t>
            </a:r>
          </a:p>
          <a:p>
            <a:pPr marL="809625" marR="121444" lvl="1" algn="just">
              <a:lnSpc>
                <a:spcPct val="100499"/>
              </a:lnSpc>
              <a:spcBef>
                <a:spcPts val="26"/>
              </a:spcBef>
              <a:tabLst>
                <a:tab pos="223838" algn="l"/>
              </a:tabLst>
            </a:pPr>
            <a:r>
              <a:rPr lang="en-US" sz="2000" b="1" dirty="0"/>
              <a:t>Intuition:</a:t>
            </a:r>
            <a:r>
              <a:rPr lang="en-US" sz="2000" dirty="0"/>
              <a:t> take a step in the same direction, but a smaller step</a:t>
            </a:r>
            <a:endParaRPr lang="en-US" sz="1600" dirty="0">
              <a:latin typeface="Corbel" panose="020B0503020204020204" pitchFamily="34" charset="0"/>
            </a:endParaRPr>
          </a:p>
        </p:txBody>
      </p:sp>
      <p:sp>
        <p:nvSpPr>
          <p:cNvPr id="3" name="Slide Number Placeholder 2">
            <a:extLst>
              <a:ext uri="{FF2B5EF4-FFF2-40B4-BE49-F238E27FC236}">
                <a16:creationId xmlns:a16="http://schemas.microsoft.com/office/drawing/2014/main" id="{B3651168-230B-6999-B5E7-80B44E76D5AB}"/>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53</a:t>
            </a:fld>
            <a:endParaRPr lang="en-US" dirty="0"/>
          </a:p>
        </p:txBody>
      </p:sp>
      <p:sp>
        <p:nvSpPr>
          <p:cNvPr id="127" name="TextBox 126">
            <a:extLst>
              <a:ext uri="{FF2B5EF4-FFF2-40B4-BE49-F238E27FC236}">
                <a16:creationId xmlns:a16="http://schemas.microsoft.com/office/drawing/2014/main" id="{2F12DE1B-F45E-E0F9-93FD-EB559ED31C12}"/>
              </a:ext>
            </a:extLst>
          </p:cNvPr>
          <p:cNvSpPr txBox="1"/>
          <p:nvPr/>
        </p:nvSpPr>
        <p:spPr>
          <a:xfrm>
            <a:off x="4864608" y="2231136"/>
            <a:ext cx="184731" cy="307777"/>
          </a:xfrm>
          <a:prstGeom prst="rect">
            <a:avLst/>
          </a:prstGeom>
          <a:noFill/>
        </p:spPr>
        <p:txBody>
          <a:bodyPr wrap="none" rtlCol="0">
            <a:spAutoFit/>
          </a:bodyPr>
          <a:lstStyle/>
          <a:p>
            <a:endParaRPr lang="en-US" dirty="0">
              <a:latin typeface="Corbel" panose="020B0503020204020204" pitchFamily="34" charset="0"/>
            </a:endParaRPr>
          </a:p>
        </p:txBody>
      </p:sp>
      <p:pic>
        <p:nvPicPr>
          <p:cNvPr id="5" name="Picture 4" descr="Table&#10;&#10;Description automatically generated with low confidence">
            <a:extLst>
              <a:ext uri="{FF2B5EF4-FFF2-40B4-BE49-F238E27FC236}">
                <a16:creationId xmlns:a16="http://schemas.microsoft.com/office/drawing/2014/main" id="{0F0E725A-B298-3517-433D-5F5687248402}"/>
              </a:ext>
            </a:extLst>
          </p:cNvPr>
          <p:cNvPicPr>
            <a:picLocks noChangeAspect="1"/>
          </p:cNvPicPr>
          <p:nvPr/>
        </p:nvPicPr>
        <p:blipFill>
          <a:blip r:embed="rId3"/>
          <a:stretch>
            <a:fillRect/>
          </a:stretch>
        </p:blipFill>
        <p:spPr>
          <a:xfrm>
            <a:off x="2192974" y="3312202"/>
            <a:ext cx="4286781" cy="1256673"/>
          </a:xfrm>
          <a:prstGeom prst="rect">
            <a:avLst/>
          </a:prstGeom>
        </p:spPr>
      </p:pic>
      <p:sp>
        <p:nvSpPr>
          <p:cNvPr id="7" name="TextBox 6">
            <a:extLst>
              <a:ext uri="{FF2B5EF4-FFF2-40B4-BE49-F238E27FC236}">
                <a16:creationId xmlns:a16="http://schemas.microsoft.com/office/drawing/2014/main" id="{3A86C3C1-45E6-0E64-CF9F-0BD8B700AF92}"/>
              </a:ext>
            </a:extLst>
          </p:cNvPr>
          <p:cNvSpPr txBox="1"/>
          <p:nvPr/>
        </p:nvSpPr>
        <p:spPr>
          <a:xfrm>
            <a:off x="538146" y="4888394"/>
            <a:ext cx="7295061" cy="261610"/>
          </a:xfrm>
          <a:prstGeom prst="rect">
            <a:avLst/>
          </a:prstGeom>
          <a:noFill/>
        </p:spPr>
        <p:txBody>
          <a:bodyPr wrap="square">
            <a:spAutoFit/>
          </a:bodyPr>
          <a:lstStyle/>
          <a:p>
            <a:pPr algn="ctr"/>
            <a:r>
              <a:rPr lang="en-US" sz="1050" dirty="0">
                <a:latin typeface="Corbel" panose="020B0503020204020204" pitchFamily="34" charset="0"/>
              </a:rPr>
              <a:t>[</a:t>
            </a:r>
            <a:r>
              <a:rPr lang="en-US" sz="1050" dirty="0">
                <a:latin typeface="Corbel" panose="020B0503020204020204" pitchFamily="34" charset="0"/>
                <a:hlinkClick r:id="rId4"/>
              </a:rPr>
              <a:t>“On the difficulty of training recurrent neural networks”, Pascanu et al, 2013</a:t>
            </a:r>
            <a:r>
              <a:rPr lang="en-US" sz="1050" dirty="0">
                <a:latin typeface="Corbel" panose="020B0503020204020204" pitchFamily="34" charset="0"/>
              </a:rPr>
              <a:t>]</a:t>
            </a:r>
          </a:p>
        </p:txBody>
      </p:sp>
    </p:spTree>
    <p:extLst>
      <p:ext uri="{BB962C8B-B14F-4D97-AF65-F5344CB8AC3E}">
        <p14:creationId xmlns:p14="http://schemas.microsoft.com/office/powerpoint/2010/main" val="21383894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47A-3027-1985-0980-096D263C53C4}"/>
              </a:ext>
            </a:extLst>
          </p:cNvPr>
          <p:cNvSpPr>
            <a:spLocks noGrp="1"/>
          </p:cNvSpPr>
          <p:nvPr>
            <p:ph type="title"/>
          </p:nvPr>
        </p:nvSpPr>
        <p:spPr/>
        <p:txBody>
          <a:bodyPr>
            <a:normAutofit fontScale="90000"/>
          </a:bodyPr>
          <a:lstStyle/>
          <a:p>
            <a:r>
              <a:rPr lang="en-US" dirty="0"/>
              <a:t>RNNs: Difficulty in Learning Long-Range Dependencies (2)</a:t>
            </a:r>
          </a:p>
        </p:txBody>
      </p:sp>
      <p:sp>
        <p:nvSpPr>
          <p:cNvPr id="142" name="Content Placeholder 141">
            <a:extLst>
              <a:ext uri="{FF2B5EF4-FFF2-40B4-BE49-F238E27FC236}">
                <a16:creationId xmlns:a16="http://schemas.microsoft.com/office/drawing/2014/main" id="{185BFF6F-8170-E1BD-248F-5B262D395E4E}"/>
              </a:ext>
            </a:extLst>
          </p:cNvPr>
          <p:cNvSpPr>
            <a:spLocks noGrp="1"/>
          </p:cNvSpPr>
          <p:nvPr>
            <p:ph type="body" sz="quarter" idx="16"/>
          </p:nvPr>
        </p:nvSpPr>
        <p:spPr/>
        <p:txBody>
          <a:bodyPr>
            <a:normAutofit/>
          </a:bodyPr>
          <a:lstStyle/>
          <a:p>
            <a:pPr marL="352425" marR="121444">
              <a:lnSpc>
                <a:spcPct val="100499"/>
              </a:lnSpc>
              <a:spcBef>
                <a:spcPts val="26"/>
              </a:spcBef>
              <a:tabLst>
                <a:tab pos="223838" algn="l"/>
              </a:tabLst>
            </a:pPr>
            <a:r>
              <a:rPr lang="en-US" sz="2000" dirty="0">
                <a:latin typeface="Corbel" panose="020B0503020204020204" pitchFamily="34" charset="0"/>
              </a:rPr>
              <a:t>While RNNs in theory can represent long sequences, in practice teaching them about long-range dependencies is </a:t>
            </a:r>
            <a:r>
              <a:rPr lang="en-US" sz="2000" dirty="0">
                <a:solidFill>
                  <a:srgbClr val="C00000"/>
                </a:solidFill>
                <a:latin typeface="Corbel" panose="020B0503020204020204" pitchFamily="34" charset="0"/>
              </a:rPr>
              <a:t>non-trivial</a:t>
            </a:r>
            <a:r>
              <a:rPr lang="en-US" sz="2000" dirty="0">
                <a:latin typeface="Corbel" panose="020B0503020204020204" pitchFamily="34" charset="0"/>
              </a:rPr>
              <a:t>. </a:t>
            </a:r>
          </a:p>
          <a:p>
            <a:pPr marL="352425" marR="121444" algn="just">
              <a:lnSpc>
                <a:spcPct val="100499"/>
              </a:lnSpc>
              <a:spcBef>
                <a:spcPts val="26"/>
              </a:spcBef>
              <a:tabLst>
                <a:tab pos="223838" algn="l"/>
              </a:tabLst>
            </a:pPr>
            <a:r>
              <a:rPr lang="en-US" sz="2000" b="1" dirty="0">
                <a:latin typeface="Corbel" panose="020B0503020204020204" pitchFamily="34" charset="0"/>
              </a:rPr>
              <a:t>Using residual layers:</a:t>
            </a:r>
            <a:r>
              <a:rPr lang="en-US" sz="2000" dirty="0">
                <a:latin typeface="Corbel" panose="020B0503020204020204" pitchFamily="34" charset="0"/>
              </a:rPr>
              <a:t> </a:t>
            </a:r>
          </a:p>
          <a:p>
            <a:pPr marL="809625" marR="121444" lvl="1">
              <a:lnSpc>
                <a:spcPct val="100499"/>
              </a:lnSpc>
              <a:spcBef>
                <a:spcPts val="26"/>
              </a:spcBef>
              <a:tabLst>
                <a:tab pos="223838" algn="l"/>
              </a:tabLst>
            </a:pPr>
            <a:r>
              <a:rPr lang="en-US" sz="1800" dirty="0">
                <a:latin typeface="Corbel" panose="020B0503020204020204" pitchFamily="34" charset="0"/>
                <a:cs typeface="Calibri"/>
              </a:rPr>
              <a:t>lots of new deep architectures </a:t>
            </a:r>
            <a:br>
              <a:rPr lang="en-US" sz="1800" dirty="0">
                <a:latin typeface="Corbel" panose="020B0503020204020204" pitchFamily="34" charset="0"/>
                <a:cs typeface="Calibri"/>
              </a:rPr>
            </a:br>
            <a:r>
              <a:rPr lang="en-US" sz="1800" dirty="0">
                <a:latin typeface="Corbel" panose="020B0503020204020204" pitchFamily="34" charset="0"/>
                <a:cs typeface="Calibri"/>
              </a:rPr>
              <a:t>(RNN or otherwise) add direct </a:t>
            </a:r>
            <a:br>
              <a:rPr lang="en-US" sz="1800" dirty="0">
                <a:latin typeface="Corbel" panose="020B0503020204020204" pitchFamily="34" charset="0"/>
                <a:cs typeface="Calibri"/>
              </a:rPr>
            </a:br>
            <a:r>
              <a:rPr lang="en-US" sz="1800" dirty="0">
                <a:latin typeface="Corbel" panose="020B0503020204020204" pitchFamily="34" charset="0"/>
                <a:cs typeface="Calibri"/>
              </a:rPr>
              <a:t>connections,  thus allowing </a:t>
            </a:r>
            <a:br>
              <a:rPr lang="en-US" sz="1800" dirty="0">
                <a:latin typeface="Corbel" panose="020B0503020204020204" pitchFamily="34" charset="0"/>
                <a:cs typeface="Calibri"/>
              </a:rPr>
            </a:br>
            <a:r>
              <a:rPr lang="en-US" sz="1800" dirty="0">
                <a:latin typeface="Corbel" panose="020B0503020204020204" pitchFamily="34" charset="0"/>
                <a:cs typeface="Calibri"/>
              </a:rPr>
              <a:t>the gradient to flow)</a:t>
            </a:r>
          </a:p>
          <a:p>
            <a:pPr marL="809625" marR="121444" lvl="1" algn="just">
              <a:lnSpc>
                <a:spcPct val="100499"/>
              </a:lnSpc>
              <a:spcBef>
                <a:spcPts val="26"/>
              </a:spcBef>
              <a:tabLst>
                <a:tab pos="223838" algn="l"/>
              </a:tabLst>
            </a:pPr>
            <a:endParaRPr lang="en-US" sz="1600" dirty="0">
              <a:latin typeface="Corbel" panose="020B0503020204020204" pitchFamily="34" charset="0"/>
            </a:endParaRPr>
          </a:p>
        </p:txBody>
      </p:sp>
      <p:sp>
        <p:nvSpPr>
          <p:cNvPr id="3" name="Slide Number Placeholder 2">
            <a:extLst>
              <a:ext uri="{FF2B5EF4-FFF2-40B4-BE49-F238E27FC236}">
                <a16:creationId xmlns:a16="http://schemas.microsoft.com/office/drawing/2014/main" id="{B3651168-230B-6999-B5E7-80B44E76D5AB}"/>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54</a:t>
            </a:fld>
            <a:endParaRPr lang="en-US" dirty="0"/>
          </a:p>
        </p:txBody>
      </p:sp>
      <p:sp>
        <p:nvSpPr>
          <p:cNvPr id="127" name="TextBox 126">
            <a:extLst>
              <a:ext uri="{FF2B5EF4-FFF2-40B4-BE49-F238E27FC236}">
                <a16:creationId xmlns:a16="http://schemas.microsoft.com/office/drawing/2014/main" id="{2F12DE1B-F45E-E0F9-93FD-EB559ED31C12}"/>
              </a:ext>
            </a:extLst>
          </p:cNvPr>
          <p:cNvSpPr txBox="1"/>
          <p:nvPr/>
        </p:nvSpPr>
        <p:spPr>
          <a:xfrm>
            <a:off x="4864608" y="2231136"/>
            <a:ext cx="184731" cy="307777"/>
          </a:xfrm>
          <a:prstGeom prst="rect">
            <a:avLst/>
          </a:prstGeom>
          <a:noFill/>
        </p:spPr>
        <p:txBody>
          <a:bodyPr wrap="none" rtlCol="0">
            <a:spAutoFit/>
          </a:bodyPr>
          <a:lstStyle/>
          <a:p>
            <a:endParaRPr lang="en-US" dirty="0">
              <a:latin typeface="Corbel" panose="020B0503020204020204" pitchFamily="34" charset="0"/>
            </a:endParaRPr>
          </a:p>
        </p:txBody>
      </p:sp>
      <p:pic>
        <p:nvPicPr>
          <p:cNvPr id="4" name="Picture 3" descr="Diagram&#10;&#10;Description automatically generated">
            <a:extLst>
              <a:ext uri="{FF2B5EF4-FFF2-40B4-BE49-F238E27FC236}">
                <a16:creationId xmlns:a16="http://schemas.microsoft.com/office/drawing/2014/main" id="{5AA5F49E-D96E-6D65-A633-7E3FE566E5B8}"/>
              </a:ext>
            </a:extLst>
          </p:cNvPr>
          <p:cNvPicPr>
            <a:picLocks noChangeAspect="1"/>
          </p:cNvPicPr>
          <p:nvPr/>
        </p:nvPicPr>
        <p:blipFill>
          <a:blip r:embed="rId3"/>
          <a:stretch>
            <a:fillRect/>
          </a:stretch>
        </p:blipFill>
        <p:spPr>
          <a:xfrm>
            <a:off x="4864608" y="2083736"/>
            <a:ext cx="3993908" cy="2236172"/>
          </a:xfrm>
          <a:prstGeom prst="rect">
            <a:avLst/>
          </a:prstGeom>
        </p:spPr>
      </p:pic>
      <p:sp>
        <p:nvSpPr>
          <p:cNvPr id="6" name="TextBox 5">
            <a:extLst>
              <a:ext uri="{FF2B5EF4-FFF2-40B4-BE49-F238E27FC236}">
                <a16:creationId xmlns:a16="http://schemas.microsoft.com/office/drawing/2014/main" id="{C7386CB1-81E2-C1B6-16D4-F8A7657FFC12}"/>
              </a:ext>
            </a:extLst>
          </p:cNvPr>
          <p:cNvSpPr txBox="1"/>
          <p:nvPr/>
        </p:nvSpPr>
        <p:spPr>
          <a:xfrm>
            <a:off x="4524143" y="4327743"/>
            <a:ext cx="4572000" cy="523220"/>
          </a:xfrm>
          <a:prstGeom prst="rect">
            <a:avLst/>
          </a:prstGeom>
          <a:noFill/>
        </p:spPr>
        <p:txBody>
          <a:bodyPr wrap="square">
            <a:spAutoFit/>
          </a:bodyPr>
          <a:lstStyle/>
          <a:p>
            <a:pPr algn="ctr"/>
            <a:r>
              <a:rPr lang="en-US" dirty="0">
                <a:latin typeface="Corbel" panose="020B0503020204020204" pitchFamily="34" charset="0"/>
              </a:rPr>
              <a:t>"Deep Residual Learning for Image Recognition", </a:t>
            </a:r>
            <a:br>
              <a:rPr lang="en-US" dirty="0">
                <a:latin typeface="Corbel" panose="020B0503020204020204" pitchFamily="34" charset="0"/>
              </a:rPr>
            </a:br>
            <a:r>
              <a:rPr lang="en-US" dirty="0">
                <a:latin typeface="Corbel" panose="020B0503020204020204" pitchFamily="34" charset="0"/>
              </a:rPr>
              <a:t>He et al, 2015.  </a:t>
            </a:r>
            <a:r>
              <a:rPr lang="en-US" dirty="0">
                <a:latin typeface="Corbel" panose="020B0503020204020204" pitchFamily="34" charset="0"/>
                <a:hlinkClick r:id="rId4"/>
              </a:rPr>
              <a:t>https://arxiv.org/pdf/1512.03385.pdf</a:t>
            </a:r>
            <a:r>
              <a:rPr lang="en-US" dirty="0">
                <a:latin typeface="Corbel" panose="020B0503020204020204" pitchFamily="34" charset="0"/>
              </a:rPr>
              <a:t> </a:t>
            </a:r>
          </a:p>
        </p:txBody>
      </p:sp>
    </p:spTree>
    <p:extLst>
      <p:ext uri="{BB962C8B-B14F-4D97-AF65-F5344CB8AC3E}">
        <p14:creationId xmlns:p14="http://schemas.microsoft.com/office/powerpoint/2010/main" val="394656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47A-3027-1985-0980-096D263C53C4}"/>
              </a:ext>
            </a:extLst>
          </p:cNvPr>
          <p:cNvSpPr>
            <a:spLocks noGrp="1"/>
          </p:cNvSpPr>
          <p:nvPr>
            <p:ph type="title"/>
          </p:nvPr>
        </p:nvSpPr>
        <p:spPr/>
        <p:txBody>
          <a:bodyPr>
            <a:normAutofit fontScale="90000"/>
          </a:bodyPr>
          <a:lstStyle/>
          <a:p>
            <a:r>
              <a:rPr lang="en-US" dirty="0"/>
              <a:t>RNNs: Difficulty in Learning Long-Range Dependencies (3)</a:t>
            </a:r>
          </a:p>
        </p:txBody>
      </p:sp>
      <p:sp>
        <p:nvSpPr>
          <p:cNvPr id="142" name="Content Placeholder 141">
            <a:extLst>
              <a:ext uri="{FF2B5EF4-FFF2-40B4-BE49-F238E27FC236}">
                <a16:creationId xmlns:a16="http://schemas.microsoft.com/office/drawing/2014/main" id="{185BFF6F-8170-E1BD-248F-5B262D395E4E}"/>
              </a:ext>
            </a:extLst>
          </p:cNvPr>
          <p:cNvSpPr>
            <a:spLocks noGrp="1"/>
          </p:cNvSpPr>
          <p:nvPr>
            <p:ph type="body" sz="quarter" idx="16"/>
          </p:nvPr>
        </p:nvSpPr>
        <p:spPr/>
        <p:txBody>
          <a:bodyPr>
            <a:normAutofit/>
          </a:bodyPr>
          <a:lstStyle/>
          <a:p>
            <a:pPr marL="352425" marR="121444" algn="just">
              <a:lnSpc>
                <a:spcPct val="100499"/>
              </a:lnSpc>
              <a:spcBef>
                <a:spcPts val="26"/>
              </a:spcBef>
              <a:tabLst>
                <a:tab pos="223838" algn="l"/>
              </a:tabLst>
            </a:pPr>
            <a:r>
              <a:rPr lang="en-US" sz="2000" dirty="0">
                <a:latin typeface="Corbel" panose="020B0503020204020204" pitchFamily="34" charset="0"/>
              </a:rPr>
              <a:t>While RNNs in theory can represent long sequences, in practice teaching them about long-range dependencies is </a:t>
            </a:r>
            <a:r>
              <a:rPr lang="en-US" sz="2000" dirty="0">
                <a:solidFill>
                  <a:srgbClr val="C00000"/>
                </a:solidFill>
                <a:latin typeface="Corbel" panose="020B0503020204020204" pitchFamily="34" charset="0"/>
              </a:rPr>
              <a:t>non-trivial</a:t>
            </a:r>
            <a:r>
              <a:rPr lang="en-US" sz="2000" dirty="0">
                <a:latin typeface="Corbel" panose="020B0503020204020204" pitchFamily="34" charset="0"/>
              </a:rPr>
              <a:t>.</a:t>
            </a:r>
          </a:p>
          <a:p>
            <a:pPr marL="352425" marR="121444">
              <a:lnSpc>
                <a:spcPct val="100499"/>
              </a:lnSpc>
              <a:spcBef>
                <a:spcPts val="26"/>
              </a:spcBef>
              <a:tabLst>
                <a:tab pos="223838" algn="l"/>
              </a:tabLst>
            </a:pPr>
            <a:r>
              <a:rPr lang="en-US" sz="2000" dirty="0">
                <a:latin typeface="Corbel" panose="020B0503020204020204" pitchFamily="34" charset="0"/>
                <a:cs typeface="Calibri"/>
              </a:rPr>
              <a:t>Changes to the architecture makes it easier for the RNN to preserve information over many timesteps </a:t>
            </a:r>
          </a:p>
          <a:p>
            <a:pPr lvl="1">
              <a:lnSpc>
                <a:spcPct val="100000"/>
              </a:lnSpc>
              <a:spcBef>
                <a:spcPts val="270"/>
              </a:spcBef>
              <a:buClrTx/>
            </a:pPr>
            <a:r>
              <a:rPr lang="en-US" sz="1600" dirty="0">
                <a:latin typeface="Corbel" panose="020B0503020204020204" pitchFamily="34" charset="0"/>
                <a:cs typeface="Calibri"/>
              </a:rPr>
              <a:t>Long Short-Term Memory (LSTM)  </a:t>
            </a:r>
            <a:r>
              <a:rPr lang="en-US" dirty="0">
                <a:solidFill>
                  <a:schemeClr val="tx1">
                    <a:lumMod val="50000"/>
                    <a:lumOff val="50000"/>
                  </a:schemeClr>
                </a:solidFill>
                <a:latin typeface="Corbel" panose="020B0503020204020204" pitchFamily="34" charset="0"/>
                <a:cs typeface="Calibri"/>
              </a:rPr>
              <a:t>[</a:t>
            </a:r>
            <a:r>
              <a:rPr lang="en-US" dirty="0" err="1">
                <a:solidFill>
                  <a:schemeClr val="tx1">
                    <a:lumMod val="50000"/>
                    <a:lumOff val="50000"/>
                  </a:schemeClr>
                </a:solidFill>
                <a:latin typeface="Corbel" panose="020B0503020204020204" pitchFamily="34" charset="0"/>
              </a:rPr>
              <a:t>Hochreiter</a:t>
            </a:r>
            <a:r>
              <a:rPr lang="en-US" dirty="0">
                <a:solidFill>
                  <a:schemeClr val="tx1">
                    <a:lumMod val="50000"/>
                    <a:lumOff val="50000"/>
                  </a:schemeClr>
                </a:solidFill>
                <a:latin typeface="Corbel" panose="020B0503020204020204" pitchFamily="34" charset="0"/>
              </a:rPr>
              <a:t> and </a:t>
            </a:r>
            <a:r>
              <a:rPr lang="en-US" dirty="0" err="1">
                <a:solidFill>
                  <a:schemeClr val="tx1">
                    <a:lumMod val="50000"/>
                    <a:lumOff val="50000"/>
                  </a:schemeClr>
                </a:solidFill>
                <a:latin typeface="Corbel" panose="020B0503020204020204" pitchFamily="34" charset="0"/>
              </a:rPr>
              <a:t>Schmidhuber</a:t>
            </a:r>
            <a:r>
              <a:rPr lang="en-US" dirty="0">
                <a:solidFill>
                  <a:schemeClr val="tx1">
                    <a:lumMod val="50000"/>
                    <a:lumOff val="50000"/>
                  </a:schemeClr>
                </a:solidFill>
                <a:latin typeface="Corbel" panose="020B0503020204020204" pitchFamily="34" charset="0"/>
              </a:rPr>
              <a:t> 1997, Gers+ 2000]</a:t>
            </a:r>
            <a:endParaRPr lang="en-US" dirty="0">
              <a:solidFill>
                <a:schemeClr val="tx1">
                  <a:lumMod val="50000"/>
                  <a:lumOff val="50000"/>
                </a:schemeClr>
              </a:solidFill>
              <a:latin typeface="Corbel" panose="020B0503020204020204" pitchFamily="34" charset="0"/>
              <a:cs typeface="Calibri"/>
            </a:endParaRPr>
          </a:p>
          <a:p>
            <a:pPr lvl="1">
              <a:lnSpc>
                <a:spcPct val="100000"/>
              </a:lnSpc>
              <a:spcBef>
                <a:spcPts val="270"/>
              </a:spcBef>
              <a:buClrTx/>
            </a:pPr>
            <a:r>
              <a:rPr lang="en-US" sz="1600" dirty="0">
                <a:latin typeface="Corbel" panose="020B0503020204020204" pitchFamily="34" charset="0"/>
                <a:cs typeface="Calibri"/>
              </a:rPr>
              <a:t>Gated Recurrent Units (GRU) </a:t>
            </a:r>
            <a:r>
              <a:rPr lang="en-US" sz="1400" dirty="0">
                <a:solidFill>
                  <a:schemeClr val="tx1">
                    <a:lumMod val="50000"/>
                    <a:lumOff val="50000"/>
                  </a:schemeClr>
                </a:solidFill>
                <a:latin typeface="Corbel" panose="020B0503020204020204" pitchFamily="34" charset="0"/>
                <a:cs typeface="Calibri"/>
              </a:rPr>
              <a:t>[</a:t>
            </a:r>
            <a:r>
              <a:rPr lang="en-US" sz="1400" dirty="0">
                <a:solidFill>
                  <a:schemeClr val="tx1">
                    <a:lumMod val="50000"/>
                    <a:lumOff val="50000"/>
                  </a:schemeClr>
                </a:solidFill>
                <a:latin typeface="Corbel" panose="020B0503020204020204" pitchFamily="34" charset="0"/>
              </a:rPr>
              <a:t>Cho+ 2014]</a:t>
            </a:r>
            <a:endParaRPr lang="en-US" sz="1800" dirty="0">
              <a:solidFill>
                <a:schemeClr val="tx1">
                  <a:lumMod val="50000"/>
                  <a:lumOff val="50000"/>
                </a:schemeClr>
              </a:solidFill>
              <a:latin typeface="Corbel" panose="020B0503020204020204" pitchFamily="34" charset="0"/>
            </a:endParaRPr>
          </a:p>
        </p:txBody>
      </p:sp>
      <p:sp>
        <p:nvSpPr>
          <p:cNvPr id="3" name="Slide Number Placeholder 2">
            <a:extLst>
              <a:ext uri="{FF2B5EF4-FFF2-40B4-BE49-F238E27FC236}">
                <a16:creationId xmlns:a16="http://schemas.microsoft.com/office/drawing/2014/main" id="{B3651168-230B-6999-B5E7-80B44E76D5AB}"/>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55</a:t>
            </a:fld>
            <a:endParaRPr lang="en-US" dirty="0"/>
          </a:p>
        </p:txBody>
      </p:sp>
      <p:sp>
        <p:nvSpPr>
          <p:cNvPr id="127" name="TextBox 126">
            <a:extLst>
              <a:ext uri="{FF2B5EF4-FFF2-40B4-BE49-F238E27FC236}">
                <a16:creationId xmlns:a16="http://schemas.microsoft.com/office/drawing/2014/main" id="{2F12DE1B-F45E-E0F9-93FD-EB559ED31C12}"/>
              </a:ext>
            </a:extLst>
          </p:cNvPr>
          <p:cNvSpPr txBox="1"/>
          <p:nvPr/>
        </p:nvSpPr>
        <p:spPr>
          <a:xfrm>
            <a:off x="4864608" y="2231136"/>
            <a:ext cx="184731" cy="307777"/>
          </a:xfrm>
          <a:prstGeom prst="rect">
            <a:avLst/>
          </a:prstGeom>
          <a:noFill/>
        </p:spPr>
        <p:txBody>
          <a:bodyPr wrap="none" rtlCol="0">
            <a:spAutoFit/>
          </a:bodyPr>
          <a:lstStyle/>
          <a:p>
            <a:endParaRPr lang="en-US" dirty="0">
              <a:latin typeface="Corbel" panose="020B0503020204020204" pitchFamily="34" charset="0"/>
            </a:endParaRPr>
          </a:p>
        </p:txBody>
      </p:sp>
      <p:pic>
        <p:nvPicPr>
          <p:cNvPr id="1028" name="Picture 4" descr="Review: Empirical Evaluation of Gated Recurrent Neural Networks on Sequence  Modeling (GRU) | by Sik-Ho Tsang | Medium">
            <a:extLst>
              <a:ext uri="{FF2B5EF4-FFF2-40B4-BE49-F238E27FC236}">
                <a16:creationId xmlns:a16="http://schemas.microsoft.com/office/drawing/2014/main" id="{9823A161-7E4D-2D87-EDDA-3981BD42F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695" y="3372117"/>
            <a:ext cx="5531543" cy="166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64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1" end="1"/>
                                            </p:txEl>
                                          </p:spTgt>
                                        </p:tgtEl>
                                        <p:attrNameLst>
                                          <p:attrName>style.visibility</p:attrName>
                                        </p:attrNameLst>
                                      </p:cBhvr>
                                      <p:to>
                                        <p:strVal val="visible"/>
                                      </p:to>
                                    </p:set>
                                    <p:animEffect transition="in" filter="fade">
                                      <p:cBhvr>
                                        <p:cTn id="7" dur="500"/>
                                        <p:tgtEl>
                                          <p:spTgt spid="14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2">
                                            <p:txEl>
                                              <p:pRg st="2" end="2"/>
                                            </p:txEl>
                                          </p:spTgt>
                                        </p:tgtEl>
                                        <p:attrNameLst>
                                          <p:attrName>style.visibility</p:attrName>
                                        </p:attrNameLst>
                                      </p:cBhvr>
                                      <p:to>
                                        <p:strVal val="visible"/>
                                      </p:to>
                                    </p:set>
                                    <p:animEffect transition="in" filter="fade">
                                      <p:cBhvr>
                                        <p:cTn id="10" dur="500"/>
                                        <p:tgtEl>
                                          <p:spTgt spid="14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2">
                                            <p:txEl>
                                              <p:pRg st="3" end="3"/>
                                            </p:txEl>
                                          </p:spTgt>
                                        </p:tgtEl>
                                        <p:attrNameLst>
                                          <p:attrName>style.visibility</p:attrName>
                                        </p:attrNameLst>
                                      </p:cBhvr>
                                      <p:to>
                                        <p:strVal val="visible"/>
                                      </p:to>
                                    </p:set>
                                    <p:animEffect transition="in" filter="fade">
                                      <p:cBhvr>
                                        <p:cTn id="13" dur="500"/>
                                        <p:tgtEl>
                                          <p:spTgt spid="1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47A-3027-1985-0980-096D263C53C4}"/>
              </a:ext>
            </a:extLst>
          </p:cNvPr>
          <p:cNvSpPr>
            <a:spLocks noGrp="1"/>
          </p:cNvSpPr>
          <p:nvPr>
            <p:ph type="title"/>
          </p:nvPr>
        </p:nvSpPr>
        <p:spPr/>
        <p:txBody>
          <a:bodyPr>
            <a:normAutofit fontScale="90000"/>
          </a:bodyPr>
          <a:lstStyle/>
          <a:p>
            <a:r>
              <a:rPr lang="en-US" dirty="0"/>
              <a:t>RNNs: Difficulty in Learning Long-Range Dependencies (3)</a:t>
            </a:r>
          </a:p>
        </p:txBody>
      </p:sp>
      <p:sp>
        <p:nvSpPr>
          <p:cNvPr id="142" name="Content Placeholder 141">
            <a:extLst>
              <a:ext uri="{FF2B5EF4-FFF2-40B4-BE49-F238E27FC236}">
                <a16:creationId xmlns:a16="http://schemas.microsoft.com/office/drawing/2014/main" id="{185BFF6F-8170-E1BD-248F-5B262D395E4E}"/>
              </a:ext>
            </a:extLst>
          </p:cNvPr>
          <p:cNvSpPr>
            <a:spLocks noGrp="1"/>
          </p:cNvSpPr>
          <p:nvPr>
            <p:ph type="body" sz="quarter" idx="16"/>
          </p:nvPr>
        </p:nvSpPr>
        <p:spPr/>
        <p:txBody>
          <a:bodyPr>
            <a:normAutofit/>
          </a:bodyPr>
          <a:lstStyle/>
          <a:p>
            <a:pPr marL="352425" marR="121444" algn="just">
              <a:lnSpc>
                <a:spcPct val="100499"/>
              </a:lnSpc>
              <a:spcBef>
                <a:spcPts val="26"/>
              </a:spcBef>
              <a:tabLst>
                <a:tab pos="223838" algn="l"/>
              </a:tabLst>
            </a:pPr>
            <a:r>
              <a:rPr lang="en-US" sz="2000" dirty="0">
                <a:latin typeface="Corbel" panose="020B0503020204020204" pitchFamily="34" charset="0"/>
              </a:rPr>
              <a:t>While RNNs in theory can represent long sequences, in practice teaching them about long-range dependencies is </a:t>
            </a:r>
            <a:r>
              <a:rPr lang="en-US" sz="2000" dirty="0">
                <a:solidFill>
                  <a:srgbClr val="C00000"/>
                </a:solidFill>
                <a:latin typeface="Corbel" panose="020B0503020204020204" pitchFamily="34" charset="0"/>
              </a:rPr>
              <a:t>non-trivial</a:t>
            </a:r>
            <a:r>
              <a:rPr lang="en-US" sz="2000" dirty="0">
                <a:latin typeface="Corbel" panose="020B0503020204020204" pitchFamily="34" charset="0"/>
              </a:rPr>
              <a:t>.</a:t>
            </a:r>
          </a:p>
          <a:p>
            <a:pPr marL="352425" marR="121444">
              <a:lnSpc>
                <a:spcPct val="100499"/>
              </a:lnSpc>
              <a:spcBef>
                <a:spcPts val="26"/>
              </a:spcBef>
              <a:tabLst>
                <a:tab pos="223838" algn="l"/>
              </a:tabLst>
            </a:pPr>
            <a:r>
              <a:rPr lang="en-US" sz="2000" dirty="0">
                <a:latin typeface="Corbel" panose="020B0503020204020204" pitchFamily="34" charset="0"/>
                <a:cs typeface="Calibri"/>
              </a:rPr>
              <a:t>Changes to the architecture makes it easier for the RNN to preserve information over many timesteps </a:t>
            </a:r>
          </a:p>
          <a:p>
            <a:pPr lvl="1">
              <a:lnSpc>
                <a:spcPct val="100000"/>
              </a:lnSpc>
              <a:spcBef>
                <a:spcPts val="270"/>
              </a:spcBef>
              <a:buClrTx/>
            </a:pPr>
            <a:r>
              <a:rPr lang="en-US" sz="1600" dirty="0">
                <a:latin typeface="Corbel" panose="020B0503020204020204" pitchFamily="34" charset="0"/>
                <a:cs typeface="Calibri"/>
              </a:rPr>
              <a:t>Long Short-Term Memory (LSTM)  </a:t>
            </a:r>
            <a:r>
              <a:rPr lang="en-US" dirty="0">
                <a:solidFill>
                  <a:schemeClr val="tx1">
                    <a:lumMod val="50000"/>
                    <a:lumOff val="50000"/>
                  </a:schemeClr>
                </a:solidFill>
                <a:latin typeface="Corbel" panose="020B0503020204020204" pitchFamily="34" charset="0"/>
                <a:cs typeface="Calibri"/>
              </a:rPr>
              <a:t>[</a:t>
            </a:r>
            <a:r>
              <a:rPr lang="en-US" dirty="0" err="1">
                <a:solidFill>
                  <a:schemeClr val="tx1">
                    <a:lumMod val="50000"/>
                    <a:lumOff val="50000"/>
                  </a:schemeClr>
                </a:solidFill>
                <a:latin typeface="Corbel" panose="020B0503020204020204" pitchFamily="34" charset="0"/>
              </a:rPr>
              <a:t>Hochreiter</a:t>
            </a:r>
            <a:r>
              <a:rPr lang="en-US" dirty="0">
                <a:solidFill>
                  <a:schemeClr val="tx1">
                    <a:lumMod val="50000"/>
                    <a:lumOff val="50000"/>
                  </a:schemeClr>
                </a:solidFill>
                <a:latin typeface="Corbel" panose="020B0503020204020204" pitchFamily="34" charset="0"/>
              </a:rPr>
              <a:t> and </a:t>
            </a:r>
            <a:r>
              <a:rPr lang="en-US" dirty="0" err="1">
                <a:solidFill>
                  <a:schemeClr val="tx1">
                    <a:lumMod val="50000"/>
                    <a:lumOff val="50000"/>
                  </a:schemeClr>
                </a:solidFill>
                <a:latin typeface="Corbel" panose="020B0503020204020204" pitchFamily="34" charset="0"/>
              </a:rPr>
              <a:t>Schmidhuber</a:t>
            </a:r>
            <a:r>
              <a:rPr lang="en-US" dirty="0">
                <a:solidFill>
                  <a:schemeClr val="tx1">
                    <a:lumMod val="50000"/>
                    <a:lumOff val="50000"/>
                  </a:schemeClr>
                </a:solidFill>
                <a:latin typeface="Corbel" panose="020B0503020204020204" pitchFamily="34" charset="0"/>
              </a:rPr>
              <a:t> 1997, Gers+ 2000]</a:t>
            </a:r>
            <a:endParaRPr lang="en-US" dirty="0">
              <a:solidFill>
                <a:schemeClr val="tx1">
                  <a:lumMod val="50000"/>
                  <a:lumOff val="50000"/>
                </a:schemeClr>
              </a:solidFill>
              <a:latin typeface="Corbel" panose="020B0503020204020204" pitchFamily="34" charset="0"/>
              <a:cs typeface="Calibri"/>
            </a:endParaRPr>
          </a:p>
          <a:p>
            <a:pPr lvl="1">
              <a:lnSpc>
                <a:spcPct val="100000"/>
              </a:lnSpc>
              <a:spcBef>
                <a:spcPts val="270"/>
              </a:spcBef>
              <a:buClrTx/>
            </a:pPr>
            <a:r>
              <a:rPr lang="en-US" sz="1600" dirty="0">
                <a:latin typeface="Corbel" panose="020B0503020204020204" pitchFamily="34" charset="0"/>
                <a:cs typeface="Calibri"/>
              </a:rPr>
              <a:t>Gated Recurrent Units (GRU) </a:t>
            </a:r>
            <a:r>
              <a:rPr lang="en-US" sz="1400" dirty="0">
                <a:solidFill>
                  <a:schemeClr val="tx1">
                    <a:lumMod val="50000"/>
                    <a:lumOff val="50000"/>
                  </a:schemeClr>
                </a:solidFill>
                <a:latin typeface="Corbel" panose="020B0503020204020204" pitchFamily="34" charset="0"/>
                <a:cs typeface="Calibri"/>
              </a:rPr>
              <a:t>[</a:t>
            </a:r>
            <a:r>
              <a:rPr lang="en-US" sz="1400" dirty="0">
                <a:solidFill>
                  <a:schemeClr val="tx1">
                    <a:lumMod val="50000"/>
                    <a:lumOff val="50000"/>
                  </a:schemeClr>
                </a:solidFill>
                <a:latin typeface="Corbel" panose="020B0503020204020204" pitchFamily="34" charset="0"/>
              </a:rPr>
              <a:t>Cho+ 2014]</a:t>
            </a:r>
            <a:endParaRPr lang="en-US" sz="1800" dirty="0">
              <a:solidFill>
                <a:schemeClr val="tx1">
                  <a:lumMod val="50000"/>
                  <a:lumOff val="50000"/>
                </a:schemeClr>
              </a:solidFill>
              <a:latin typeface="Corbel" panose="020B0503020204020204" pitchFamily="34" charset="0"/>
            </a:endParaRPr>
          </a:p>
          <a:p>
            <a:pPr>
              <a:lnSpc>
                <a:spcPct val="100000"/>
              </a:lnSpc>
              <a:spcBef>
                <a:spcPts val="270"/>
              </a:spcBef>
              <a:buClrTx/>
            </a:pPr>
            <a:r>
              <a:rPr lang="en-US" sz="2000" dirty="0">
                <a:latin typeface="Corbel" panose="020B0503020204020204" pitchFamily="34" charset="0"/>
              </a:rPr>
              <a:t>Many of these variants were the dominant architecture of  In 2013–2015. </a:t>
            </a:r>
          </a:p>
          <a:p>
            <a:pPr>
              <a:lnSpc>
                <a:spcPct val="100000"/>
              </a:lnSpc>
              <a:spcBef>
                <a:spcPts val="270"/>
              </a:spcBef>
              <a:buClrTx/>
            </a:pPr>
            <a:r>
              <a:rPr lang="en-US" sz="2000" dirty="0">
                <a:latin typeface="Corbel" panose="020B0503020204020204" pitchFamily="34" charset="0"/>
              </a:rPr>
              <a:t>We will not cover these alternative architecture in favor or spending more time on more modern developments. </a:t>
            </a:r>
          </a:p>
        </p:txBody>
      </p:sp>
      <p:sp>
        <p:nvSpPr>
          <p:cNvPr id="3" name="Slide Number Placeholder 2">
            <a:extLst>
              <a:ext uri="{FF2B5EF4-FFF2-40B4-BE49-F238E27FC236}">
                <a16:creationId xmlns:a16="http://schemas.microsoft.com/office/drawing/2014/main" id="{B3651168-230B-6999-B5E7-80B44E76D5AB}"/>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56</a:t>
            </a:fld>
            <a:endParaRPr lang="en-US" dirty="0"/>
          </a:p>
        </p:txBody>
      </p:sp>
      <p:sp>
        <p:nvSpPr>
          <p:cNvPr id="127" name="TextBox 126">
            <a:extLst>
              <a:ext uri="{FF2B5EF4-FFF2-40B4-BE49-F238E27FC236}">
                <a16:creationId xmlns:a16="http://schemas.microsoft.com/office/drawing/2014/main" id="{2F12DE1B-F45E-E0F9-93FD-EB559ED31C12}"/>
              </a:ext>
            </a:extLst>
          </p:cNvPr>
          <p:cNvSpPr txBox="1"/>
          <p:nvPr/>
        </p:nvSpPr>
        <p:spPr>
          <a:xfrm>
            <a:off x="4864608" y="2231136"/>
            <a:ext cx="184731" cy="307777"/>
          </a:xfrm>
          <a:prstGeom prst="rect">
            <a:avLst/>
          </a:prstGeom>
          <a:noFill/>
        </p:spPr>
        <p:txBody>
          <a:bodyPr wrap="none" rtlCol="0">
            <a:spAutoFit/>
          </a:bodyPr>
          <a:lstStyle/>
          <a:p>
            <a:endParaRPr lang="en-US" dirty="0">
              <a:latin typeface="Corbel" panose="020B0503020204020204" pitchFamily="34" charset="0"/>
            </a:endParaRPr>
          </a:p>
        </p:txBody>
      </p:sp>
    </p:spTree>
    <p:extLst>
      <p:ext uri="{BB962C8B-B14F-4D97-AF65-F5344CB8AC3E}">
        <p14:creationId xmlns:p14="http://schemas.microsoft.com/office/powerpoint/2010/main" val="30911602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Adapting RNNs to Application</a:t>
            </a:r>
          </a:p>
        </p:txBody>
      </p:sp>
      <p:sp>
        <p:nvSpPr>
          <p:cNvPr id="3" name="Text Placeholder 2">
            <a:extLst>
              <a:ext uri="{FF2B5EF4-FFF2-40B4-BE49-F238E27FC236}">
                <a16:creationId xmlns:a16="http://schemas.microsoft.com/office/drawing/2014/main" id="{7486FA48-BF1B-4AE3-3A08-07D3C1386A71}"/>
              </a:ext>
            </a:extLst>
          </p:cNvPr>
          <p:cNvSpPr>
            <a:spLocks noGrp="1"/>
          </p:cNvSpPr>
          <p:nvPr>
            <p:ph type="body" sz="quarter" idx="16"/>
          </p:nvPr>
        </p:nvSpPr>
        <p:spPr/>
        <p:txBody>
          <a:bodyPr/>
          <a:lstStyle/>
          <a:p>
            <a:endParaRPr lang="en-US"/>
          </a:p>
        </p:txBody>
      </p:sp>
      <p:pic>
        <p:nvPicPr>
          <p:cNvPr id="5" name="Content Placeholder 4"/>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21694"/>
          <a:stretch/>
        </p:blipFill>
        <p:spPr>
          <a:xfrm>
            <a:off x="1137036" y="1290157"/>
            <a:ext cx="6472238" cy="2994025"/>
          </a:xfrm>
          <a:prstGeom prst="rect">
            <a:avLst/>
          </a:prstGeom>
        </p:spPr>
      </p:pic>
      <p:sp>
        <p:nvSpPr>
          <p:cNvPr id="11" name="TextBox 6">
            <a:extLst>
              <a:ext uri="{FF2B5EF4-FFF2-40B4-BE49-F238E27FC236}">
                <a16:creationId xmlns:a16="http://schemas.microsoft.com/office/drawing/2014/main" id="{B1548ECD-4938-42C4-B182-894683951A6E}"/>
              </a:ext>
            </a:extLst>
          </p:cNvPr>
          <p:cNvSpPr txBox="1"/>
          <p:nvPr/>
        </p:nvSpPr>
        <p:spPr>
          <a:xfrm>
            <a:off x="1222187" y="4185152"/>
            <a:ext cx="1517595" cy="307777"/>
          </a:xfrm>
          <a:prstGeom prst="rect">
            <a:avLst/>
          </a:prstGeom>
          <a:noFill/>
        </p:spPr>
        <p:txBody>
          <a:bodyPr wrap="non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400" dirty="0">
                <a:latin typeface="Corbel" panose="020B0503020204020204" pitchFamily="34" charset="0"/>
              </a:rPr>
              <a:t>Text Classification</a:t>
            </a:r>
          </a:p>
        </p:txBody>
      </p:sp>
      <p:sp>
        <p:nvSpPr>
          <p:cNvPr id="12" name="TextBox 7">
            <a:extLst>
              <a:ext uri="{FF2B5EF4-FFF2-40B4-BE49-F238E27FC236}">
                <a16:creationId xmlns:a16="http://schemas.microsoft.com/office/drawing/2014/main" id="{B43708D5-BDE7-4415-B103-694CEBF78D7C}"/>
              </a:ext>
            </a:extLst>
          </p:cNvPr>
          <p:cNvSpPr txBox="1"/>
          <p:nvPr/>
        </p:nvSpPr>
        <p:spPr>
          <a:xfrm>
            <a:off x="3457114" y="4186616"/>
            <a:ext cx="1693092" cy="307777"/>
          </a:xfrm>
          <a:prstGeom prst="rect">
            <a:avLst/>
          </a:prstGeom>
          <a:noFill/>
        </p:spPr>
        <p:txBody>
          <a:bodyPr wrap="non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400" dirty="0">
                <a:latin typeface="Corbel" panose="020B0503020204020204" pitchFamily="34" charset="0"/>
              </a:rPr>
              <a:t>Language Modeling </a:t>
            </a:r>
          </a:p>
        </p:txBody>
      </p:sp>
      <p:sp>
        <p:nvSpPr>
          <p:cNvPr id="13" name="TextBox 8">
            <a:extLst>
              <a:ext uri="{FF2B5EF4-FFF2-40B4-BE49-F238E27FC236}">
                <a16:creationId xmlns:a16="http://schemas.microsoft.com/office/drawing/2014/main" id="{08DFBB4F-352B-47C5-9A35-399EB7B48C89}"/>
              </a:ext>
            </a:extLst>
          </p:cNvPr>
          <p:cNvSpPr txBox="1"/>
          <p:nvPr/>
        </p:nvSpPr>
        <p:spPr>
          <a:xfrm>
            <a:off x="6156045" y="4186616"/>
            <a:ext cx="882229" cy="307777"/>
          </a:xfrm>
          <a:prstGeom prst="rect">
            <a:avLst/>
          </a:prstGeom>
          <a:noFill/>
        </p:spPr>
        <p:txBody>
          <a:bodyPr wrap="none" rtlCol="0">
            <a:spAutoFit/>
          </a:bodyPr>
          <a:ls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r>
              <a:rPr lang="en-US" sz="1400" dirty="0">
                <a:latin typeface="Corbel" panose="020B0503020204020204" pitchFamily="34" charset="0"/>
              </a:rPr>
              <a:t>POS Tags</a:t>
            </a:r>
          </a:p>
        </p:txBody>
      </p:sp>
    </p:spTree>
    <p:extLst>
      <p:ext uri="{BB962C8B-B14F-4D97-AF65-F5344CB8AC3E}">
        <p14:creationId xmlns:p14="http://schemas.microsoft.com/office/powerpoint/2010/main" val="3518321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820A-7AFA-1FD5-5D5D-D9A12200C6A3}"/>
              </a:ext>
            </a:extLst>
          </p:cNvPr>
          <p:cNvSpPr>
            <a:spLocks noGrp="1"/>
          </p:cNvSpPr>
          <p:nvPr>
            <p:ph type="title"/>
          </p:nvPr>
        </p:nvSpPr>
        <p:spPr/>
        <p:txBody>
          <a:bodyPr>
            <a:normAutofit/>
          </a:bodyPr>
          <a:lstStyle/>
          <a:p>
            <a:r>
              <a:rPr lang="en-US" dirty="0"/>
              <a:t>Encoder-Decoder Architectures </a:t>
            </a:r>
          </a:p>
        </p:txBody>
      </p:sp>
      <p:sp>
        <p:nvSpPr>
          <p:cNvPr id="5" name="Text Placeholder 4">
            <a:extLst>
              <a:ext uri="{FF2B5EF4-FFF2-40B4-BE49-F238E27FC236}">
                <a16:creationId xmlns:a16="http://schemas.microsoft.com/office/drawing/2014/main" id="{99DEDB21-F073-8FD4-D8C6-4D0B1B57324C}"/>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28B8D4C9-DC43-61F4-14B5-21A2091D707F}"/>
              </a:ext>
            </a:extLst>
          </p:cNvPr>
          <p:cNvPicPr>
            <a:picLocks noChangeAspect="1"/>
          </p:cNvPicPr>
          <p:nvPr/>
        </p:nvPicPr>
        <p:blipFill>
          <a:blip r:embed="rId2"/>
          <a:stretch>
            <a:fillRect/>
          </a:stretch>
        </p:blipFill>
        <p:spPr>
          <a:xfrm>
            <a:off x="83602" y="1313737"/>
            <a:ext cx="9144000" cy="3384738"/>
          </a:xfrm>
          <a:prstGeom prst="rect">
            <a:avLst/>
          </a:prstGeom>
        </p:spPr>
      </p:pic>
    </p:spTree>
    <p:extLst>
      <p:ext uri="{BB962C8B-B14F-4D97-AF65-F5344CB8AC3E}">
        <p14:creationId xmlns:p14="http://schemas.microsoft.com/office/powerpoint/2010/main" val="4372301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44CE-31E2-B19C-C35F-78846A049E7B}"/>
              </a:ext>
            </a:extLst>
          </p:cNvPr>
          <p:cNvSpPr>
            <a:spLocks noGrp="1"/>
          </p:cNvSpPr>
          <p:nvPr>
            <p:ph type="title"/>
          </p:nvPr>
        </p:nvSpPr>
        <p:spPr/>
        <p:txBody>
          <a:bodyPr>
            <a:normAutofit/>
          </a:bodyPr>
          <a:lstStyle/>
          <a:p>
            <a:r>
              <a:rPr lang="en-US" dirty="0"/>
              <a:t>Encoder-Decoder Architectures </a:t>
            </a:r>
          </a:p>
        </p:txBody>
      </p:sp>
      <p:sp>
        <p:nvSpPr>
          <p:cNvPr id="3" name="Content Placeholder 2">
            <a:extLst>
              <a:ext uri="{FF2B5EF4-FFF2-40B4-BE49-F238E27FC236}">
                <a16:creationId xmlns:a16="http://schemas.microsoft.com/office/drawing/2014/main" id="{60F360EF-A21D-11C6-B35A-DF68E33BA71D}"/>
              </a:ext>
            </a:extLst>
          </p:cNvPr>
          <p:cNvSpPr>
            <a:spLocks noGrp="1"/>
          </p:cNvSpPr>
          <p:nvPr>
            <p:ph type="body" sz="quarter" idx="16"/>
          </p:nvPr>
        </p:nvSpPr>
        <p:spPr/>
        <p:txBody>
          <a:bodyPr/>
          <a:lstStyle/>
          <a:p>
            <a:r>
              <a:rPr lang="en-US" dirty="0"/>
              <a:t>It is useful to think of generative models as two sub-models.</a:t>
            </a:r>
          </a:p>
        </p:txBody>
      </p:sp>
      <p:sp>
        <p:nvSpPr>
          <p:cNvPr id="8" name="Slide Number Placeholder 7">
            <a:extLst>
              <a:ext uri="{FF2B5EF4-FFF2-40B4-BE49-F238E27FC236}">
                <a16:creationId xmlns:a16="http://schemas.microsoft.com/office/drawing/2014/main" id="{A61DD29E-8580-4519-64F6-252A9794495E}"/>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59</a:t>
            </a:fld>
            <a:endParaRPr lang="en-US" dirty="0"/>
          </a:p>
        </p:txBody>
      </p:sp>
      <p:sp>
        <p:nvSpPr>
          <p:cNvPr id="4" name="Right Arrow 3">
            <a:extLst>
              <a:ext uri="{FF2B5EF4-FFF2-40B4-BE49-F238E27FC236}">
                <a16:creationId xmlns:a16="http://schemas.microsoft.com/office/drawing/2014/main" id="{444254F6-67C5-9562-641F-E7615BF97044}"/>
              </a:ext>
            </a:extLst>
          </p:cNvPr>
          <p:cNvSpPr/>
          <p:nvPr/>
        </p:nvSpPr>
        <p:spPr>
          <a:xfrm>
            <a:off x="3369413" y="251719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5" name="Right Arrow 4">
            <a:extLst>
              <a:ext uri="{FF2B5EF4-FFF2-40B4-BE49-F238E27FC236}">
                <a16:creationId xmlns:a16="http://schemas.microsoft.com/office/drawing/2014/main" id="{DA53E659-66EB-5EE7-528B-2D54373AF39C}"/>
              </a:ext>
            </a:extLst>
          </p:cNvPr>
          <p:cNvSpPr/>
          <p:nvPr/>
        </p:nvSpPr>
        <p:spPr>
          <a:xfrm>
            <a:off x="6105062" y="251719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6" name="TextBox 5">
            <a:extLst>
              <a:ext uri="{FF2B5EF4-FFF2-40B4-BE49-F238E27FC236}">
                <a16:creationId xmlns:a16="http://schemas.microsoft.com/office/drawing/2014/main" id="{48234C3A-4948-B409-9905-51CDB092A146}"/>
              </a:ext>
            </a:extLst>
          </p:cNvPr>
          <p:cNvSpPr txBox="1"/>
          <p:nvPr/>
        </p:nvSpPr>
        <p:spPr>
          <a:xfrm>
            <a:off x="274841" y="2626457"/>
            <a:ext cx="2877742" cy="307777"/>
          </a:xfrm>
          <a:prstGeom prst="rect">
            <a:avLst/>
          </a:prstGeom>
          <a:solidFill>
            <a:schemeClr val="bg1">
              <a:lumMod val="95000"/>
            </a:schemeClr>
          </a:solidFill>
        </p:spPr>
        <p:txBody>
          <a:bodyPr wrap="square">
            <a:spAutoFit/>
          </a:bodyPr>
          <a:lstStyle/>
          <a:p>
            <a:pPr marL="0" lvl="0" indent="0" algn="ctr">
              <a:spcAft>
                <a:spcPts val="1200"/>
              </a:spcAft>
              <a:buNone/>
            </a:pPr>
            <a:r>
              <a:rPr lang="en-US" sz="1400" dirty="0">
                <a:latin typeface="Consolas" panose="020B0609020204030204" pitchFamily="49" charset="0"/>
                <a:cs typeface="Consolas" panose="020B0609020204030204" pitchFamily="49" charset="0"/>
              </a:rPr>
              <a:t>“The cat sat on the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pic>
        <p:nvPicPr>
          <p:cNvPr id="7" name="Picture 2" descr="Word frequency in titles of all articles with Frequency &gt;= 10 Figure 2... |  Download Scientific Diagram">
            <a:extLst>
              <a:ext uri="{FF2B5EF4-FFF2-40B4-BE49-F238E27FC236}">
                <a16:creationId xmlns:a16="http://schemas.microsoft.com/office/drawing/2014/main" id="{BCE875EA-3C8A-3588-F241-4C195B1FB9AC}"/>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955844" y="2485135"/>
            <a:ext cx="846211" cy="81752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3C19BA56-9B8F-03C2-466B-DC76778E0955}"/>
              </a:ext>
            </a:extLst>
          </p:cNvPr>
          <p:cNvSpPr/>
          <p:nvPr/>
        </p:nvSpPr>
        <p:spPr>
          <a:xfrm>
            <a:off x="4093549" y="2089447"/>
            <a:ext cx="1802984" cy="1382354"/>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i="1" dirty="0">
                <a:latin typeface="Merriweather Sans" panose="02000503060000020004" pitchFamily="2" charset="77"/>
              </a:rPr>
              <a:t>Some </a:t>
            </a:r>
            <a:br>
              <a:rPr lang="en-US" i="1" dirty="0">
                <a:latin typeface="Merriweather Sans" panose="02000503060000020004" pitchFamily="2" charset="77"/>
              </a:rPr>
            </a:br>
            <a:r>
              <a:rPr lang="en-US" i="1" dirty="0">
                <a:latin typeface="Merriweather Sans" panose="02000503060000020004" pitchFamily="2" charset="77"/>
              </a:rPr>
              <a:t>model</a:t>
            </a:r>
          </a:p>
        </p:txBody>
      </p:sp>
    </p:spTree>
    <p:extLst>
      <p:ext uri="{BB962C8B-B14F-4D97-AF65-F5344CB8AC3E}">
        <p14:creationId xmlns:p14="http://schemas.microsoft.com/office/powerpoint/2010/main" val="3967499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520-CFB2-75E8-3EAD-FDDB99657BDB}"/>
              </a:ext>
            </a:extLst>
          </p:cNvPr>
          <p:cNvSpPr>
            <a:spLocks noGrp="1"/>
          </p:cNvSpPr>
          <p:nvPr>
            <p:ph type="title"/>
          </p:nvPr>
        </p:nvSpPr>
        <p:spPr/>
        <p:txBody>
          <a:bodyPr>
            <a:normAutofit/>
          </a:bodyPr>
          <a:lstStyle/>
          <a:p>
            <a:r>
              <a:rPr lang="en-US" dirty="0"/>
              <a:t>Chapter Goals</a:t>
            </a:r>
          </a:p>
        </p:txBody>
      </p:sp>
      <p:sp>
        <p:nvSpPr>
          <p:cNvPr id="3" name="Content Placeholder 2">
            <a:extLst>
              <a:ext uri="{FF2B5EF4-FFF2-40B4-BE49-F238E27FC236}">
                <a16:creationId xmlns:a16="http://schemas.microsoft.com/office/drawing/2014/main" id="{2BAE67F7-BFC3-5C68-93F5-C23BA66F363E}"/>
              </a:ext>
            </a:extLst>
          </p:cNvPr>
          <p:cNvSpPr>
            <a:spLocks noGrp="1"/>
          </p:cNvSpPr>
          <p:nvPr>
            <p:ph type="body" sz="quarter" idx="16"/>
          </p:nvPr>
        </p:nvSpPr>
        <p:spPr/>
        <p:txBody>
          <a:bodyPr lIns="91440" tIns="45720" rIns="91440" bIns="45720" anchor="t">
            <a:noAutofit/>
          </a:bodyPr>
          <a:lstStyle/>
          <a:p>
            <a:pPr marL="342900" indent="-342900">
              <a:buFont typeface="+mj-lt"/>
              <a:buAutoNum type="arabicPeriod"/>
            </a:pPr>
            <a:r>
              <a:rPr lang="en-US" dirty="0"/>
              <a:t>Introducing Recurrent Neural Networks (RNNs)</a:t>
            </a:r>
          </a:p>
          <a:p>
            <a:pPr marL="342900" indent="-342900">
              <a:buFont typeface="+mj-lt"/>
              <a:buAutoNum type="arabicPeriod"/>
            </a:pPr>
            <a:r>
              <a:rPr lang="en-US" dirty="0"/>
              <a:t>Training RNNs </a:t>
            </a:r>
          </a:p>
          <a:p>
            <a:pPr marL="342900" indent="-342900">
              <a:buFont typeface="+mj-lt"/>
              <a:buAutoNum type="arabicPeriod"/>
            </a:pPr>
            <a:r>
              <a:rPr lang="en-US" dirty="0"/>
              <a:t>RNNs for natural language, particularly for language modeling </a:t>
            </a:r>
          </a:p>
          <a:p>
            <a:pPr marL="342900" indent="-342900">
              <a:buFont typeface="+mj-lt"/>
              <a:buAutoNum type="arabicPeriod"/>
            </a:pPr>
            <a:r>
              <a:rPr lang="en-US" dirty="0"/>
              <a:t>RNNs: Pros and Cons </a:t>
            </a:r>
          </a:p>
          <a:p>
            <a:pPr marL="342900" indent="-342900">
              <a:buFont typeface="+mj-lt"/>
              <a:buAutoNum type="arabicPeriod"/>
            </a:pPr>
            <a:r>
              <a:rPr lang="en-US" dirty="0"/>
              <a:t>Algorithms for sampling from LMs </a:t>
            </a:r>
          </a:p>
          <a:p>
            <a:pPr marL="342900" indent="-342900">
              <a:buFont typeface="+mj-lt"/>
              <a:buAutoNum type="arabicPeriod"/>
            </a:pPr>
            <a:r>
              <a:rPr lang="en-US" dirty="0"/>
              <a:t>Use [Pre-trained] LMs for downstream tasks </a:t>
            </a:r>
          </a:p>
          <a:p>
            <a:pPr marL="342900" indent="-342900">
              <a:buFont typeface="+mj-lt"/>
              <a:buAutoNum type="arabicPeriod"/>
            </a:pPr>
            <a:endParaRPr lang="en-US" dirty="0"/>
          </a:p>
          <a:p>
            <a:pPr marL="0" indent="0">
              <a:buNone/>
            </a:pPr>
            <a:r>
              <a:rPr lang="en-US" b="1" dirty="0"/>
              <a:t>Chapter goals — </a:t>
            </a:r>
            <a:r>
              <a:rPr lang="en-US" dirty="0"/>
              <a:t>Getting comfortable with RNNs for language modeling and the use of LMs for solving down-stream tasks. </a:t>
            </a:r>
          </a:p>
        </p:txBody>
      </p:sp>
    </p:spTree>
    <p:extLst>
      <p:ext uri="{BB962C8B-B14F-4D97-AF65-F5344CB8AC3E}">
        <p14:creationId xmlns:p14="http://schemas.microsoft.com/office/powerpoint/2010/main" val="3260301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44CE-31E2-B19C-C35F-78846A049E7B}"/>
              </a:ext>
            </a:extLst>
          </p:cNvPr>
          <p:cNvSpPr>
            <a:spLocks noGrp="1"/>
          </p:cNvSpPr>
          <p:nvPr>
            <p:ph type="title"/>
          </p:nvPr>
        </p:nvSpPr>
        <p:spPr/>
        <p:txBody>
          <a:bodyPr>
            <a:normAutofit/>
          </a:bodyPr>
          <a:lstStyle/>
          <a:p>
            <a:r>
              <a:rPr lang="en-US" dirty="0"/>
              <a:t>Encoder-Decoder Architectures </a:t>
            </a:r>
          </a:p>
        </p:txBody>
      </p:sp>
      <p:sp>
        <p:nvSpPr>
          <p:cNvPr id="3" name="Content Placeholder 2">
            <a:extLst>
              <a:ext uri="{FF2B5EF4-FFF2-40B4-BE49-F238E27FC236}">
                <a16:creationId xmlns:a16="http://schemas.microsoft.com/office/drawing/2014/main" id="{60F360EF-A21D-11C6-B35A-DF68E33BA71D}"/>
              </a:ext>
            </a:extLst>
          </p:cNvPr>
          <p:cNvSpPr>
            <a:spLocks noGrp="1"/>
          </p:cNvSpPr>
          <p:nvPr>
            <p:ph type="body" sz="quarter" idx="16"/>
          </p:nvPr>
        </p:nvSpPr>
        <p:spPr/>
        <p:txBody>
          <a:bodyPr/>
          <a:lstStyle/>
          <a:p>
            <a:r>
              <a:rPr lang="en-US" dirty="0"/>
              <a:t>It is useful to think of generative models as two sub-models.</a:t>
            </a:r>
          </a:p>
        </p:txBody>
      </p:sp>
      <p:sp>
        <p:nvSpPr>
          <p:cNvPr id="11" name="Slide Number Placeholder 10">
            <a:extLst>
              <a:ext uri="{FF2B5EF4-FFF2-40B4-BE49-F238E27FC236}">
                <a16:creationId xmlns:a16="http://schemas.microsoft.com/office/drawing/2014/main" id="{0F53B8D9-764E-EAB3-522F-2F4ED5DD1170}"/>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60</a:t>
            </a:fld>
            <a:endParaRPr lang="en-US" dirty="0"/>
          </a:p>
        </p:txBody>
      </p:sp>
      <p:sp>
        <p:nvSpPr>
          <p:cNvPr id="4" name="Right Arrow 3">
            <a:extLst>
              <a:ext uri="{FF2B5EF4-FFF2-40B4-BE49-F238E27FC236}">
                <a16:creationId xmlns:a16="http://schemas.microsoft.com/office/drawing/2014/main" id="{444254F6-67C5-9562-641F-E7615BF97044}"/>
              </a:ext>
            </a:extLst>
          </p:cNvPr>
          <p:cNvSpPr/>
          <p:nvPr/>
        </p:nvSpPr>
        <p:spPr>
          <a:xfrm>
            <a:off x="3268557" y="251719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5" name="Right Arrow 4">
            <a:extLst>
              <a:ext uri="{FF2B5EF4-FFF2-40B4-BE49-F238E27FC236}">
                <a16:creationId xmlns:a16="http://schemas.microsoft.com/office/drawing/2014/main" id="{DA53E659-66EB-5EE7-528B-2D54373AF39C}"/>
              </a:ext>
            </a:extLst>
          </p:cNvPr>
          <p:cNvSpPr/>
          <p:nvPr/>
        </p:nvSpPr>
        <p:spPr>
          <a:xfrm>
            <a:off x="6105062" y="251719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6" name="TextBox 5">
            <a:extLst>
              <a:ext uri="{FF2B5EF4-FFF2-40B4-BE49-F238E27FC236}">
                <a16:creationId xmlns:a16="http://schemas.microsoft.com/office/drawing/2014/main" id="{48234C3A-4948-B409-9905-51CDB092A146}"/>
              </a:ext>
            </a:extLst>
          </p:cNvPr>
          <p:cNvSpPr txBox="1"/>
          <p:nvPr/>
        </p:nvSpPr>
        <p:spPr>
          <a:xfrm>
            <a:off x="274841" y="2626457"/>
            <a:ext cx="2877742" cy="307777"/>
          </a:xfrm>
          <a:prstGeom prst="rect">
            <a:avLst/>
          </a:prstGeom>
          <a:solidFill>
            <a:schemeClr val="bg1">
              <a:lumMod val="95000"/>
            </a:schemeClr>
          </a:solidFill>
        </p:spPr>
        <p:txBody>
          <a:bodyPr wrap="square">
            <a:spAutoFit/>
          </a:bodyPr>
          <a:lstStyle/>
          <a:p>
            <a:pPr marL="0" lvl="0" indent="0" algn="ctr">
              <a:spcAft>
                <a:spcPts val="1200"/>
              </a:spcAft>
              <a:buNone/>
            </a:pPr>
            <a:r>
              <a:rPr lang="en-US" sz="1400" dirty="0">
                <a:latin typeface="Consolas" panose="020B0609020204030204" pitchFamily="49" charset="0"/>
                <a:cs typeface="Consolas" panose="020B0609020204030204" pitchFamily="49" charset="0"/>
              </a:rPr>
              <a:t>“The cat sat on the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pic>
        <p:nvPicPr>
          <p:cNvPr id="7" name="Picture 2" descr="Word frequency in titles of all articles with Frequency &gt;= 10 Figure 2... |  Download Scientific Diagram">
            <a:extLst>
              <a:ext uri="{FF2B5EF4-FFF2-40B4-BE49-F238E27FC236}">
                <a16:creationId xmlns:a16="http://schemas.microsoft.com/office/drawing/2014/main" id="{BCE875EA-3C8A-3588-F241-4C195B1FB9AC}"/>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881882" y="2391003"/>
            <a:ext cx="846211" cy="81752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3C19BA56-9B8F-03C2-466B-DC76778E0955}"/>
              </a:ext>
            </a:extLst>
          </p:cNvPr>
          <p:cNvSpPr/>
          <p:nvPr/>
        </p:nvSpPr>
        <p:spPr>
          <a:xfrm>
            <a:off x="3945632" y="2089447"/>
            <a:ext cx="817523" cy="1382354"/>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vert="vert270" lIns="0" rIns="0" rtlCol="0" anchor="ctr"/>
          <a:lstStyle/>
          <a:p>
            <a:pPr algn="ctr"/>
            <a:r>
              <a:rPr lang="en-US" i="1" dirty="0">
                <a:latin typeface="Merriweather Sans" panose="02000503060000020004" pitchFamily="2" charset="77"/>
              </a:rPr>
              <a:t>Encoder</a:t>
            </a:r>
          </a:p>
        </p:txBody>
      </p:sp>
      <p:sp>
        <p:nvSpPr>
          <p:cNvPr id="8" name="Rounded Rectangle 7">
            <a:extLst>
              <a:ext uri="{FF2B5EF4-FFF2-40B4-BE49-F238E27FC236}">
                <a16:creationId xmlns:a16="http://schemas.microsoft.com/office/drawing/2014/main" id="{7C160F72-BAC6-1B35-42DE-CB77A880F60D}"/>
              </a:ext>
            </a:extLst>
          </p:cNvPr>
          <p:cNvSpPr/>
          <p:nvPr/>
        </p:nvSpPr>
        <p:spPr>
          <a:xfrm>
            <a:off x="4930153" y="2089447"/>
            <a:ext cx="817523" cy="1382354"/>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vert="vert270" lIns="0" rIns="0" rtlCol="0" anchor="ctr"/>
          <a:lstStyle/>
          <a:p>
            <a:pPr algn="ctr"/>
            <a:r>
              <a:rPr lang="en-US" i="1" dirty="0">
                <a:latin typeface="Merriweather Sans" panose="02000503060000020004" pitchFamily="2" charset="77"/>
              </a:rPr>
              <a:t>Decoder</a:t>
            </a:r>
          </a:p>
        </p:txBody>
      </p:sp>
      <p:sp>
        <p:nvSpPr>
          <p:cNvPr id="9" name="Right Arrow 8">
            <a:extLst>
              <a:ext uri="{FF2B5EF4-FFF2-40B4-BE49-F238E27FC236}">
                <a16:creationId xmlns:a16="http://schemas.microsoft.com/office/drawing/2014/main" id="{C7F49099-705E-8DBC-28AF-096B08BFB457}"/>
              </a:ext>
            </a:extLst>
          </p:cNvPr>
          <p:cNvSpPr/>
          <p:nvPr/>
        </p:nvSpPr>
        <p:spPr>
          <a:xfrm>
            <a:off x="4702632" y="2613209"/>
            <a:ext cx="344429" cy="307583"/>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15" name="Rounded Rectangle 14">
            <a:extLst>
              <a:ext uri="{FF2B5EF4-FFF2-40B4-BE49-F238E27FC236}">
                <a16:creationId xmlns:a16="http://schemas.microsoft.com/office/drawing/2014/main" id="{8B5E2A73-881E-992B-4064-E230ACA95ED1}"/>
              </a:ext>
            </a:extLst>
          </p:cNvPr>
          <p:cNvSpPr/>
          <p:nvPr/>
        </p:nvSpPr>
        <p:spPr>
          <a:xfrm>
            <a:off x="3801140" y="1922032"/>
            <a:ext cx="2086208" cy="1696916"/>
          </a:xfrm>
          <a:prstGeom prst="roundRect">
            <a:avLst/>
          </a:prstGeom>
          <a:solidFill>
            <a:schemeClr val="accent4">
              <a:lumMod val="20000"/>
              <a:lumOff val="80000"/>
              <a:alpha val="33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dirty="0">
              <a:latin typeface="Merriweather Sans" panose="02000503060000020004" pitchFamily="2" charset="77"/>
            </a:endParaRPr>
          </a:p>
        </p:txBody>
      </p:sp>
      <p:sp>
        <p:nvSpPr>
          <p:cNvPr id="16" name="文字方塊 74">
            <a:extLst>
              <a:ext uri="{FF2B5EF4-FFF2-40B4-BE49-F238E27FC236}">
                <a16:creationId xmlns:a16="http://schemas.microsoft.com/office/drawing/2014/main" id="{9FC3DE24-FB41-D9D8-2110-8F1528D6E9E2}"/>
              </a:ext>
            </a:extLst>
          </p:cNvPr>
          <p:cNvSpPr txBox="1"/>
          <p:nvPr/>
        </p:nvSpPr>
        <p:spPr>
          <a:xfrm>
            <a:off x="4446813" y="1577363"/>
            <a:ext cx="4018711" cy="374571"/>
          </a:xfrm>
          <a:prstGeom prst="wedgeRoundRectCallout">
            <a:avLst>
              <a:gd name="adj1" fmla="val -39079"/>
              <a:gd name="adj2" fmla="val 218613"/>
              <a:gd name="adj3" fmla="val 16667"/>
            </a:avLst>
          </a:prstGeom>
          <a:solidFill>
            <a:schemeClr val="accent1">
              <a:lumMod val="20000"/>
              <a:lumOff val="80000"/>
            </a:schemeClr>
          </a:solidFill>
        </p:spPr>
        <p:txBody>
          <a:bodyPr wrap="square" rtlCol="0">
            <a:spAutoFit/>
          </a:bodyPr>
          <a:lstStyle/>
          <a:p>
            <a:r>
              <a:rPr lang="en-US" altLang="zh-TW" sz="1600" dirty="0">
                <a:solidFill>
                  <a:schemeClr val="tx1"/>
                </a:solidFill>
                <a:latin typeface="Corbel" panose="020B0503020204020204" pitchFamily="34" charset="0"/>
              </a:rPr>
              <a:t>Representation (compression) of the context</a:t>
            </a:r>
            <a:endParaRPr lang="zh-TW" altLang="en-US" sz="1600" dirty="0">
              <a:solidFill>
                <a:schemeClr val="tx1"/>
              </a:solidFill>
              <a:latin typeface="Corbel" panose="020B0503020204020204" pitchFamily="34" charset="0"/>
            </a:endParaRPr>
          </a:p>
        </p:txBody>
      </p:sp>
      <p:sp>
        <p:nvSpPr>
          <p:cNvPr id="17" name="文字方塊 74">
            <a:extLst>
              <a:ext uri="{FF2B5EF4-FFF2-40B4-BE49-F238E27FC236}">
                <a16:creationId xmlns:a16="http://schemas.microsoft.com/office/drawing/2014/main" id="{BA170C94-00BD-8E22-6969-0D85196290D9}"/>
              </a:ext>
            </a:extLst>
          </p:cNvPr>
          <p:cNvSpPr txBox="1"/>
          <p:nvPr/>
        </p:nvSpPr>
        <p:spPr>
          <a:xfrm>
            <a:off x="4654634" y="3631572"/>
            <a:ext cx="4018711" cy="646986"/>
          </a:xfrm>
          <a:prstGeom prst="wedgeRoundRectCallout">
            <a:avLst>
              <a:gd name="adj1" fmla="val -29097"/>
              <a:gd name="adj2" fmla="val -85875"/>
              <a:gd name="adj3" fmla="val 16667"/>
            </a:avLst>
          </a:prstGeom>
          <a:solidFill>
            <a:schemeClr val="accent1">
              <a:lumMod val="20000"/>
              <a:lumOff val="80000"/>
            </a:schemeClr>
          </a:solidFill>
        </p:spPr>
        <p:txBody>
          <a:bodyPr wrap="square" rtlCol="0">
            <a:spAutoFit/>
          </a:bodyPr>
          <a:lstStyle/>
          <a:p>
            <a:r>
              <a:rPr lang="en-US" altLang="zh-TW" sz="1600" dirty="0">
                <a:solidFill>
                  <a:schemeClr val="tx1"/>
                </a:solidFill>
                <a:latin typeface="Corbel" panose="020B0503020204020204" pitchFamily="34" charset="0"/>
              </a:rPr>
              <a:t>Produces the output sequence item by item using the representation of the context. </a:t>
            </a:r>
            <a:endParaRPr lang="zh-TW" altLang="en-US" sz="1600" dirty="0">
              <a:solidFill>
                <a:schemeClr val="tx1"/>
              </a:solidFill>
              <a:latin typeface="Corbel" panose="020B0503020204020204" pitchFamily="34" charset="0"/>
            </a:endParaRPr>
          </a:p>
        </p:txBody>
      </p:sp>
      <p:sp>
        <p:nvSpPr>
          <p:cNvPr id="18" name="文字方塊 74">
            <a:extLst>
              <a:ext uri="{FF2B5EF4-FFF2-40B4-BE49-F238E27FC236}">
                <a16:creationId xmlns:a16="http://schemas.microsoft.com/office/drawing/2014/main" id="{72CA5A5C-4F80-F6DD-930B-F08A4C67130F}"/>
              </a:ext>
            </a:extLst>
          </p:cNvPr>
          <p:cNvSpPr txBox="1"/>
          <p:nvPr/>
        </p:nvSpPr>
        <p:spPr>
          <a:xfrm>
            <a:off x="1858353" y="3618948"/>
            <a:ext cx="2588460" cy="646986"/>
          </a:xfrm>
          <a:prstGeom prst="wedgeRoundRectCallout">
            <a:avLst>
              <a:gd name="adj1" fmla="val 31685"/>
              <a:gd name="adj2" fmla="val -94189"/>
              <a:gd name="adj3" fmla="val 16667"/>
            </a:avLst>
          </a:prstGeom>
          <a:solidFill>
            <a:schemeClr val="accent1">
              <a:lumMod val="20000"/>
              <a:lumOff val="80000"/>
            </a:schemeClr>
          </a:solidFill>
        </p:spPr>
        <p:txBody>
          <a:bodyPr wrap="square" rtlCol="0">
            <a:spAutoFit/>
          </a:bodyPr>
          <a:lstStyle/>
          <a:p>
            <a:r>
              <a:rPr lang="en-US" altLang="zh-TW" sz="1600" dirty="0">
                <a:solidFill>
                  <a:schemeClr val="tx1"/>
                </a:solidFill>
                <a:latin typeface="Corbel" panose="020B0503020204020204" pitchFamily="34" charset="0"/>
              </a:rPr>
              <a:t>Processes the context and compiles it into a vector.</a:t>
            </a:r>
            <a:endParaRPr lang="zh-TW" altLang="en-US" sz="1600" dirty="0">
              <a:solidFill>
                <a:schemeClr val="tx1"/>
              </a:solidFill>
              <a:latin typeface="Corbel" panose="020B0503020204020204" pitchFamily="34" charset="0"/>
            </a:endParaRPr>
          </a:p>
        </p:txBody>
      </p:sp>
    </p:spTree>
    <p:extLst>
      <p:ext uri="{BB962C8B-B14F-4D97-AF65-F5344CB8AC3E}">
        <p14:creationId xmlns:p14="http://schemas.microsoft.com/office/powerpoint/2010/main" val="37284070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B3886-9794-E994-C0B5-BE43CCB49A1A}"/>
              </a:ext>
            </a:extLst>
          </p:cNvPr>
          <p:cNvSpPr>
            <a:spLocks noGrp="1"/>
          </p:cNvSpPr>
          <p:nvPr>
            <p:ph type="title"/>
          </p:nvPr>
        </p:nvSpPr>
        <p:spPr/>
        <p:txBody>
          <a:bodyPr>
            <a:normAutofit/>
          </a:bodyPr>
          <a:lstStyle/>
          <a:p>
            <a:r>
              <a:rPr lang="en-US" dirty="0"/>
              <a:t>Encoder-Decoder Architectures </a:t>
            </a:r>
          </a:p>
        </p:txBody>
      </p:sp>
      <p:sp>
        <p:nvSpPr>
          <p:cNvPr id="6" name="Text Placeholder 5">
            <a:extLst>
              <a:ext uri="{FF2B5EF4-FFF2-40B4-BE49-F238E27FC236}">
                <a16:creationId xmlns:a16="http://schemas.microsoft.com/office/drawing/2014/main" id="{9AE40291-ED4B-2ACE-0FFF-69428CAFA2E8}"/>
              </a:ext>
            </a:extLst>
          </p:cNvPr>
          <p:cNvSpPr>
            <a:spLocks noGrp="1"/>
          </p:cNvSpPr>
          <p:nvPr>
            <p:ph type="body" sz="quarter" idx="16"/>
          </p:nvPr>
        </p:nvSpPr>
        <p:spPr/>
        <p:txBody>
          <a:bodyPr/>
          <a:lstStyle/>
          <a:p>
            <a:endParaRPr lang="en-US"/>
          </a:p>
        </p:txBody>
      </p:sp>
      <p:pic>
        <p:nvPicPr>
          <p:cNvPr id="4" name="seq2seq_3.mp4" descr="seq2seq_3.mp4">
            <a:hlinkClick r:id="" action="ppaction://media"/>
            <a:extLst>
              <a:ext uri="{FF2B5EF4-FFF2-40B4-BE49-F238E27FC236}">
                <a16:creationId xmlns:a16="http://schemas.microsoft.com/office/drawing/2014/main" id="{D591C96B-6597-C9F0-C171-28C5C0CBE7BC}"/>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1746250"/>
            <a:ext cx="8578850" cy="2293938"/>
          </a:xfrm>
          <a:prstGeom prst="rect">
            <a:avLst/>
          </a:prstGeom>
        </p:spPr>
      </p:pic>
      <p:sp>
        <p:nvSpPr>
          <p:cNvPr id="3" name="Slide Number Placeholder 2">
            <a:extLst>
              <a:ext uri="{FF2B5EF4-FFF2-40B4-BE49-F238E27FC236}">
                <a16:creationId xmlns:a16="http://schemas.microsoft.com/office/drawing/2014/main" id="{57FD2924-25FE-0226-78E8-CBA348156A4C}"/>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61</a:t>
            </a:fld>
            <a:endParaRPr lang="en-US" dirty="0"/>
          </a:p>
        </p:txBody>
      </p:sp>
      <p:sp>
        <p:nvSpPr>
          <p:cNvPr id="5" name="TextBox 4">
            <a:extLst>
              <a:ext uri="{FF2B5EF4-FFF2-40B4-BE49-F238E27FC236}">
                <a16:creationId xmlns:a16="http://schemas.microsoft.com/office/drawing/2014/main" id="{A4B43994-3A63-5A65-0124-AAF3097A0988}"/>
              </a:ext>
            </a:extLst>
          </p:cNvPr>
          <p:cNvSpPr txBox="1"/>
          <p:nvPr/>
        </p:nvSpPr>
        <p:spPr>
          <a:xfrm>
            <a:off x="329640" y="4748781"/>
            <a:ext cx="8578791" cy="261610"/>
          </a:xfrm>
          <a:prstGeom prst="rect">
            <a:avLst/>
          </a:prstGeom>
          <a:noFill/>
        </p:spPr>
        <p:txBody>
          <a:bodyPr wrap="square">
            <a:spAutoFit/>
          </a:bodyPr>
          <a:lstStyle/>
          <a:p>
            <a:pPr algn="ctr"/>
            <a:r>
              <a:rPr lang="en-US" sz="1100" dirty="0">
                <a:solidFill>
                  <a:schemeClr val="bg1">
                    <a:lumMod val="50000"/>
                  </a:schemeClr>
                </a:solidFill>
                <a:latin typeface="Consolas" panose="020B0609020204030204" pitchFamily="49" charset="0"/>
                <a:cs typeface="Consolas" panose="020B0609020204030204" pitchFamily="49" charset="0"/>
              </a:rPr>
              <a:t>https://</a:t>
            </a:r>
            <a:r>
              <a:rPr lang="en-US" sz="1100" dirty="0" err="1">
                <a:solidFill>
                  <a:schemeClr val="bg1">
                    <a:lumMod val="50000"/>
                  </a:schemeClr>
                </a:solidFill>
                <a:latin typeface="Consolas" panose="020B0609020204030204" pitchFamily="49" charset="0"/>
                <a:cs typeface="Consolas" panose="020B0609020204030204" pitchFamily="49" charset="0"/>
              </a:rPr>
              <a:t>jalammar.github.io</a:t>
            </a:r>
            <a:r>
              <a:rPr lang="en-US" sz="1100" dirty="0">
                <a:solidFill>
                  <a:schemeClr val="bg1">
                    <a:lumMod val="50000"/>
                  </a:schemeClr>
                </a:solidFill>
                <a:latin typeface="Consolas" panose="020B0609020204030204" pitchFamily="49" charset="0"/>
                <a:cs typeface="Consolas" panose="020B0609020204030204" pitchFamily="49" charset="0"/>
              </a:rPr>
              <a:t>/visualizing-neural-machine-translation-mechanics-of-seq2seq-models-with-attention/</a:t>
            </a:r>
          </a:p>
        </p:txBody>
      </p:sp>
    </p:spTree>
    <p:extLst>
      <p:ext uri="{BB962C8B-B14F-4D97-AF65-F5344CB8AC3E}">
        <p14:creationId xmlns:p14="http://schemas.microsoft.com/office/powerpoint/2010/main" val="135642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Extending RNNs to Both Directions</a:t>
            </a:r>
          </a:p>
        </p:txBody>
      </p:sp>
      <p:sp>
        <p:nvSpPr>
          <p:cNvPr id="103" name="Content Placeholder 102"/>
          <p:cNvSpPr>
            <a:spLocks noGrp="1"/>
          </p:cNvSpPr>
          <p:nvPr>
            <p:ph type="body" sz="quarter" idx="16"/>
          </p:nvPr>
        </p:nvSpPr>
        <p:spPr/>
        <p:txBody>
          <a:bodyPr>
            <a:normAutofit/>
          </a:bodyPr>
          <a:lstStyle/>
          <a:p>
            <a:r>
              <a:rPr lang="en-US" dirty="0"/>
              <a:t>An RNN limitation: Hidden variables capture </a:t>
            </a:r>
            <a:r>
              <a:rPr lang="en-US" dirty="0">
                <a:solidFill>
                  <a:srgbClr val="C00000"/>
                </a:solidFill>
              </a:rPr>
              <a:t>only one side of the context</a:t>
            </a:r>
            <a:r>
              <a:rPr lang="en-US" dirty="0"/>
              <a:t>. </a:t>
            </a:r>
          </a:p>
          <a:p>
            <a:r>
              <a:rPr lang="en-US" dirty="0"/>
              <a:t>Solution: Bi-Directional RNNs</a:t>
            </a:r>
          </a:p>
        </p:txBody>
      </p:sp>
      <p:sp>
        <p:nvSpPr>
          <p:cNvPr id="5" name="Slide Number Placeholder 4"/>
          <p:cNvSpPr>
            <a:spLocks noGrp="1"/>
          </p:cNvSpPr>
          <p:nvPr>
            <p:ph type="sldNum" sz="quarter" idx="4294967295"/>
          </p:nvPr>
        </p:nvSpPr>
        <p:spPr>
          <a:xfrm>
            <a:off x="8594725" y="4662488"/>
            <a:ext cx="549275" cy="393700"/>
          </a:xfrm>
          <a:prstGeom prst="rect">
            <a:avLst/>
          </a:prstGeom>
        </p:spPr>
        <p:txBody>
          <a:bodyPr>
            <a:normAutofit/>
          </a:bodyPr>
          <a:lstStyle/>
          <a:p>
            <a:fld id="{FA6F6034-1516-478C-9756-BC6A8296D6DE}" type="slidenum">
              <a:rPr lang="en-US" smtClean="0"/>
              <a:pPr/>
              <a:t>62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851" y="2016801"/>
            <a:ext cx="2444603" cy="1987075"/>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2052501"/>
            <a:ext cx="1438275" cy="1696427"/>
          </a:xfrm>
          <a:prstGeom prst="rect">
            <a:avLst/>
          </a:prstGeom>
        </p:spPr>
      </p:pic>
      <p:sp>
        <p:nvSpPr>
          <p:cNvPr id="21" name="TextBox 20"/>
          <p:cNvSpPr txBox="1"/>
          <p:nvPr/>
        </p:nvSpPr>
        <p:spPr>
          <a:xfrm>
            <a:off x="2743201" y="4116665"/>
            <a:ext cx="567784" cy="323165"/>
          </a:xfrm>
          <a:prstGeom prst="rect">
            <a:avLst/>
          </a:prstGeom>
          <a:noFill/>
        </p:spPr>
        <p:txBody>
          <a:bodyPr wrap="none" rtlCol="0">
            <a:spAutoFit/>
          </a:bodyPr>
          <a:lstStyle/>
          <a:p>
            <a:r>
              <a:rPr lang="en-US" sz="1500" dirty="0">
                <a:latin typeface="Corbel" panose="020B0503020204020204" pitchFamily="34" charset="0"/>
              </a:rPr>
              <a:t>RNN</a:t>
            </a:r>
          </a:p>
        </p:txBody>
      </p:sp>
      <p:sp>
        <p:nvSpPr>
          <p:cNvPr id="54" name="TextBox 53"/>
          <p:cNvSpPr txBox="1"/>
          <p:nvPr/>
        </p:nvSpPr>
        <p:spPr>
          <a:xfrm>
            <a:off x="4875618" y="4116665"/>
            <a:ext cx="1687641" cy="323165"/>
          </a:xfrm>
          <a:prstGeom prst="rect">
            <a:avLst/>
          </a:prstGeom>
          <a:noFill/>
        </p:spPr>
        <p:txBody>
          <a:bodyPr wrap="none" rtlCol="0">
            <a:spAutoFit/>
          </a:bodyPr>
          <a:lstStyle/>
          <a:p>
            <a:r>
              <a:rPr lang="en-US" sz="1500" dirty="0">
                <a:latin typeface="Corbel" panose="020B0503020204020204" pitchFamily="34" charset="0"/>
              </a:rPr>
              <a:t>Bi-directional RNN</a:t>
            </a:r>
          </a:p>
        </p:txBody>
      </p:sp>
    </p:spTree>
    <p:extLst>
      <p:ext uri="{BB962C8B-B14F-4D97-AF65-F5344CB8AC3E}">
        <p14:creationId xmlns:p14="http://schemas.microsoft.com/office/powerpoint/2010/main" val="274791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xEl>
                                              <p:pRg st="1" end="1"/>
                                            </p:txEl>
                                          </p:spTgt>
                                        </p:tgtEl>
                                        <p:attrNameLst>
                                          <p:attrName>style.visibility</p:attrName>
                                        </p:attrNameLst>
                                      </p:cBhvr>
                                      <p:to>
                                        <p:strVal val="visible"/>
                                      </p:to>
                                    </p:set>
                                    <p:animEffect transition="in" filter="fade">
                                      <p:cBhvr>
                                        <p:cTn id="7" dur="500"/>
                                        <p:tgtEl>
                                          <p:spTgt spid="1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520-CFB2-75E8-3EAD-FDDB99657BDB}"/>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2BAE67F7-BFC3-5C68-93F5-C23BA66F363E}"/>
              </a:ext>
            </a:extLst>
          </p:cNvPr>
          <p:cNvSpPr>
            <a:spLocks noGrp="1"/>
          </p:cNvSpPr>
          <p:nvPr>
            <p:ph type="body" sz="quarter" idx="16"/>
          </p:nvPr>
        </p:nvSpPr>
        <p:spPr/>
        <p:txBody>
          <a:bodyPr/>
          <a:lstStyle/>
          <a:p>
            <a:r>
              <a:rPr lang="en-US" dirty="0"/>
              <a:t>RNNs provide a compact model, regardless of sequence size. In theory, this is great! </a:t>
            </a:r>
          </a:p>
          <a:p>
            <a:endParaRPr lang="en-US" dirty="0"/>
          </a:p>
          <a:p>
            <a:r>
              <a:rPr lang="en-US" dirty="0"/>
              <a:t>In practice, however: </a:t>
            </a:r>
          </a:p>
          <a:p>
            <a:pPr lvl="1"/>
            <a:r>
              <a:rPr lang="en-US" dirty="0"/>
              <a:t>They still struggle with remembering long-range dependencies. </a:t>
            </a:r>
          </a:p>
          <a:p>
            <a:pPr lvl="1"/>
            <a:r>
              <a:rPr lang="en-US" dirty="0"/>
              <a:t>Training them is not difficult because of vanishing/exploding gradients. </a:t>
            </a:r>
          </a:p>
          <a:p>
            <a:pPr lvl="1"/>
            <a:endParaRPr lang="en-US" dirty="0"/>
          </a:p>
          <a:p>
            <a:r>
              <a:rPr lang="en-US" dirty="0"/>
              <a:t>Despite these limits, RNNs provided improvements at the time that they were introduced and laid the foundation for the future progress. </a:t>
            </a:r>
          </a:p>
          <a:p>
            <a:endParaRPr lang="en-US" dirty="0"/>
          </a:p>
          <a:p>
            <a:r>
              <a:rPr lang="en-US" b="1" dirty="0"/>
              <a:t>Next:</a:t>
            </a:r>
            <a:r>
              <a:rPr lang="en-US" dirty="0"/>
              <a:t> Pre-training RNNs</a:t>
            </a:r>
          </a:p>
          <a:p>
            <a:pPr marL="466725" marR="3810" lvl="1" indent="0">
              <a:lnSpc>
                <a:spcPts val="1943"/>
              </a:lnSpc>
              <a:spcBef>
                <a:spcPts val="68"/>
              </a:spcBef>
              <a:buNone/>
              <a:tabLst>
                <a:tab pos="223361" algn="l"/>
                <a:tab pos="223838" algn="l"/>
              </a:tabLst>
            </a:pPr>
            <a:endParaRPr lang="en-US" sz="1800" dirty="0">
              <a:latin typeface="Corbel" panose="020B0503020204020204" pitchFamily="34" charset="0"/>
              <a:cs typeface="Calibri"/>
            </a:endParaRPr>
          </a:p>
          <a:p>
            <a:pPr marL="0" indent="0">
              <a:buNone/>
            </a:pPr>
            <a:endParaRPr lang="en-US" dirty="0"/>
          </a:p>
        </p:txBody>
      </p:sp>
    </p:spTree>
    <p:extLst>
      <p:ext uri="{BB962C8B-B14F-4D97-AF65-F5344CB8AC3E}">
        <p14:creationId xmlns:p14="http://schemas.microsoft.com/office/powerpoint/2010/main" val="34149632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C5FD2E-BB76-055E-670C-4231CD4F8010}"/>
              </a:ext>
            </a:extLst>
          </p:cNvPr>
          <p:cNvSpPr>
            <a:spLocks noGrp="1"/>
          </p:cNvSpPr>
          <p:nvPr>
            <p:ph type="body" sz="quarter" idx="16"/>
          </p:nvPr>
        </p:nvSpPr>
        <p:spPr/>
        <p:txBody>
          <a:bodyPr/>
          <a:lstStyle/>
          <a:p>
            <a:pPr algn="ctr"/>
            <a:r>
              <a:rPr lang="en-US" sz="5400" dirty="0"/>
              <a:t>Bonus: </a:t>
            </a:r>
            <a:br>
              <a:rPr lang="en-US" sz="5400" dirty="0"/>
            </a:br>
            <a:r>
              <a:rPr lang="en-US" sz="4800" dirty="0"/>
              <a:t>Pre-training </a:t>
            </a:r>
            <a:br>
              <a:rPr lang="en-US" sz="4800" dirty="0"/>
            </a:br>
            <a:r>
              <a:rPr lang="en-US" sz="4800" dirty="0"/>
              <a:t>Representations of RNNs</a:t>
            </a:r>
          </a:p>
        </p:txBody>
      </p:sp>
      <p:sp>
        <p:nvSpPr>
          <p:cNvPr id="3" name="Text Placeholder 2">
            <a:extLst>
              <a:ext uri="{FF2B5EF4-FFF2-40B4-BE49-F238E27FC236}">
                <a16:creationId xmlns:a16="http://schemas.microsoft.com/office/drawing/2014/main" id="{41481C38-0FF1-AFC8-FB35-EA2E490F0181}"/>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08477547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itle 1">
            <a:extLst>
              <a:ext uri="{FF2B5EF4-FFF2-40B4-BE49-F238E27FC236}">
                <a16:creationId xmlns:a16="http://schemas.microsoft.com/office/drawing/2014/main" id="{FF867746-7A2F-644D-88D5-C3102C6A99EA}"/>
              </a:ext>
            </a:extLst>
          </p:cNvPr>
          <p:cNvSpPr>
            <a:spLocks noGrp="1"/>
          </p:cNvSpPr>
          <p:nvPr>
            <p:ph type="title"/>
          </p:nvPr>
        </p:nvSpPr>
        <p:spPr/>
        <p:txBody>
          <a:bodyPr>
            <a:normAutofit/>
          </a:bodyPr>
          <a:lstStyle/>
          <a:p>
            <a:r>
              <a:rPr lang="en-US" dirty="0"/>
              <a:t>Recap: Recurrent Neural Networks </a:t>
            </a:r>
          </a:p>
        </p:txBody>
      </p:sp>
      <p:sp>
        <p:nvSpPr>
          <p:cNvPr id="2" name="Content Placeholder 1">
            <a:extLst>
              <a:ext uri="{FF2B5EF4-FFF2-40B4-BE49-F238E27FC236}">
                <a16:creationId xmlns:a16="http://schemas.microsoft.com/office/drawing/2014/main" id="{B3B82F49-3419-AD7B-FFBB-E0D59B556FFB}"/>
              </a:ext>
            </a:extLst>
          </p:cNvPr>
          <p:cNvSpPr>
            <a:spLocks noGrp="1"/>
          </p:cNvSpPr>
          <p:nvPr>
            <p:ph type="body" sz="quarter" idx="16"/>
          </p:nvPr>
        </p:nvSpPr>
        <p:spPr/>
        <p:txBody>
          <a:bodyPr/>
          <a:lstStyle/>
          <a:p>
            <a:pPr>
              <a:lnSpc>
                <a:spcPct val="114999"/>
              </a:lnSpc>
            </a:pPr>
            <a:r>
              <a:rPr lang="en-US" dirty="0"/>
              <a:t>Repeated use of a</a:t>
            </a:r>
            <a:r>
              <a:rPr lang="en-US" b="1" dirty="0"/>
              <a:t> finite </a:t>
            </a:r>
            <a:r>
              <a:rPr lang="en-US" dirty="0"/>
              <a:t>model </a:t>
            </a:r>
          </a:p>
        </p:txBody>
      </p:sp>
      <p:sp>
        <p:nvSpPr>
          <p:cNvPr id="121" name="Slide Number Placeholder 9">
            <a:extLst>
              <a:ext uri="{FF2B5EF4-FFF2-40B4-BE49-F238E27FC236}">
                <a16:creationId xmlns:a16="http://schemas.microsoft.com/office/drawing/2014/main" id="{EB687209-428F-274A-9F84-EB818397901F}"/>
              </a:ext>
            </a:extLst>
          </p:cNvPr>
          <p:cNvSpPr>
            <a:spLocks noGrp="1"/>
          </p:cNvSpPr>
          <p:nvPr>
            <p:ph type="sldNum" sz="quarter" idx="4294967295"/>
          </p:nvPr>
        </p:nvSpPr>
        <p:spPr>
          <a:xfrm>
            <a:off x="0" y="0"/>
            <a:ext cx="0" cy="0"/>
          </a:xfrm>
          <a:prstGeom prst="rect">
            <a:avLst/>
          </a:prstGeom>
        </p:spPr>
        <p:txBody>
          <a:bodyPr spcFirstLastPara="1" vert="horz" wrap="square" lIns="68580" tIns="34290" rIns="68580" bIns="34290" rtlCol="0" anchor="ctr" anchorCtr="0">
            <a:normAutofit fontScale="25000" lnSpcReduction="20000"/>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0400E9-F1C7-9247-B747-5922BAF97538}" type="slidenum">
              <a:rPr lang="en-US" smtClean="0"/>
              <a:pPr/>
              <a:t>65</a:t>
            </a:fld>
            <a:endParaRPr lang="en-US" dirty="0"/>
          </a:p>
        </p:txBody>
      </p:sp>
      <p:sp>
        <p:nvSpPr>
          <p:cNvPr id="32" name="Content Placeholder 2">
            <a:extLst>
              <a:ext uri="{FF2B5EF4-FFF2-40B4-BE49-F238E27FC236}">
                <a16:creationId xmlns:a16="http://schemas.microsoft.com/office/drawing/2014/main" id="{2E20838C-4570-4248-A55C-6F1735047636}"/>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33" name="Content Placeholder 2">
            <a:extLst>
              <a:ext uri="{FF2B5EF4-FFF2-40B4-BE49-F238E27FC236}">
                <a16:creationId xmlns:a16="http://schemas.microsoft.com/office/drawing/2014/main" id="{CC1E9B1C-9F75-8B44-AEA5-03BF6822FBF7}"/>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34" name="Content Placeholder 2">
            <a:extLst>
              <a:ext uri="{FF2B5EF4-FFF2-40B4-BE49-F238E27FC236}">
                <a16:creationId xmlns:a16="http://schemas.microsoft.com/office/drawing/2014/main" id="{EB6428D5-21EE-2A45-BB91-3CC55CE57983}"/>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35" name="Rounded Rectangle 34">
            <a:extLst>
              <a:ext uri="{FF2B5EF4-FFF2-40B4-BE49-F238E27FC236}">
                <a16:creationId xmlns:a16="http://schemas.microsoft.com/office/drawing/2014/main" id="{77B69781-0344-E042-A0B5-54BF3F9ECA64}"/>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Oval 35">
            <a:extLst>
              <a:ext uri="{FF2B5EF4-FFF2-40B4-BE49-F238E27FC236}">
                <a16:creationId xmlns:a16="http://schemas.microsoft.com/office/drawing/2014/main" id="{0CFFAB33-964C-7748-BF35-4721918EB4C8}"/>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Oval 36">
            <a:extLst>
              <a:ext uri="{FF2B5EF4-FFF2-40B4-BE49-F238E27FC236}">
                <a16:creationId xmlns:a16="http://schemas.microsoft.com/office/drawing/2014/main" id="{14156E0B-A953-BD41-BB2C-FE9ED66A0882}"/>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Oval 37">
            <a:extLst>
              <a:ext uri="{FF2B5EF4-FFF2-40B4-BE49-F238E27FC236}">
                <a16:creationId xmlns:a16="http://schemas.microsoft.com/office/drawing/2014/main" id="{441D775C-F264-E346-8817-9BF41FF99B04}"/>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Oval 38">
            <a:extLst>
              <a:ext uri="{FF2B5EF4-FFF2-40B4-BE49-F238E27FC236}">
                <a16:creationId xmlns:a16="http://schemas.microsoft.com/office/drawing/2014/main" id="{387E50D9-5CE3-5441-A6BE-A6E097B4A0B3}"/>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Oval 39">
            <a:extLst>
              <a:ext uri="{FF2B5EF4-FFF2-40B4-BE49-F238E27FC236}">
                <a16:creationId xmlns:a16="http://schemas.microsoft.com/office/drawing/2014/main" id="{1C7A0456-9E4C-C94A-8F0A-49ADA1484771}"/>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Oval 40">
            <a:extLst>
              <a:ext uri="{FF2B5EF4-FFF2-40B4-BE49-F238E27FC236}">
                <a16:creationId xmlns:a16="http://schemas.microsoft.com/office/drawing/2014/main" id="{76755897-25B7-004E-A748-A9A07B35D1C1}"/>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Oval 41">
            <a:extLst>
              <a:ext uri="{FF2B5EF4-FFF2-40B4-BE49-F238E27FC236}">
                <a16:creationId xmlns:a16="http://schemas.microsoft.com/office/drawing/2014/main" id="{F3AAD522-87CB-2248-A091-7D69B2D76DA2}"/>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Oval 42">
            <a:extLst>
              <a:ext uri="{FF2B5EF4-FFF2-40B4-BE49-F238E27FC236}">
                <a16:creationId xmlns:a16="http://schemas.microsoft.com/office/drawing/2014/main" id="{49583858-2EF7-C541-A4C8-6B64B755C426}"/>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Rounded Rectangle 43">
            <a:extLst>
              <a:ext uri="{FF2B5EF4-FFF2-40B4-BE49-F238E27FC236}">
                <a16:creationId xmlns:a16="http://schemas.microsoft.com/office/drawing/2014/main" id="{78DA54E1-DEBC-FA47-B33C-EC57979E0AC8}"/>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 name="Oval 44">
            <a:extLst>
              <a:ext uri="{FF2B5EF4-FFF2-40B4-BE49-F238E27FC236}">
                <a16:creationId xmlns:a16="http://schemas.microsoft.com/office/drawing/2014/main" id="{D6D1AFD7-0467-F54B-80D1-0A7A609972DE}"/>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 name="Oval 45">
            <a:extLst>
              <a:ext uri="{FF2B5EF4-FFF2-40B4-BE49-F238E27FC236}">
                <a16:creationId xmlns:a16="http://schemas.microsoft.com/office/drawing/2014/main" id="{252D735C-4E41-C74A-81FB-F1D9BA23F974}"/>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 name="Oval 46">
            <a:extLst>
              <a:ext uri="{FF2B5EF4-FFF2-40B4-BE49-F238E27FC236}">
                <a16:creationId xmlns:a16="http://schemas.microsoft.com/office/drawing/2014/main" id="{6D55EDF1-111B-6A43-BF0C-42F1DFEDFF65}"/>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Oval 47">
            <a:extLst>
              <a:ext uri="{FF2B5EF4-FFF2-40B4-BE49-F238E27FC236}">
                <a16:creationId xmlns:a16="http://schemas.microsoft.com/office/drawing/2014/main" id="{AF50432D-5742-2A48-B65C-56F873CA56C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Oval 48">
            <a:extLst>
              <a:ext uri="{FF2B5EF4-FFF2-40B4-BE49-F238E27FC236}">
                <a16:creationId xmlns:a16="http://schemas.microsoft.com/office/drawing/2014/main" id="{19AC9E29-3D62-D745-8082-BD6C496326A2}"/>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Rounded Rectangle 49">
            <a:extLst>
              <a:ext uri="{FF2B5EF4-FFF2-40B4-BE49-F238E27FC236}">
                <a16:creationId xmlns:a16="http://schemas.microsoft.com/office/drawing/2014/main" id="{5FE82E85-5FBB-5345-9301-873D2290C74B}"/>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Right Arrow 50">
            <a:extLst>
              <a:ext uri="{FF2B5EF4-FFF2-40B4-BE49-F238E27FC236}">
                <a16:creationId xmlns:a16="http://schemas.microsoft.com/office/drawing/2014/main" id="{E38C0E88-53E6-D147-828E-73334C31EC81}"/>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 name="Right Arrow 51">
            <a:extLst>
              <a:ext uri="{FF2B5EF4-FFF2-40B4-BE49-F238E27FC236}">
                <a16:creationId xmlns:a16="http://schemas.microsoft.com/office/drawing/2014/main" id="{76B1BEC2-7535-A142-80EE-6B5CD50FAE56}"/>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753B7FC2-D6A0-AE40-A65D-C095A483881A}"/>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53" name="Content Placeholder 2">
                <a:extLst>
                  <a:ext uri="{FF2B5EF4-FFF2-40B4-BE49-F238E27FC236}">
                    <a16:creationId xmlns:a16="http://schemas.microsoft.com/office/drawing/2014/main" id="{753B7FC2-D6A0-AE40-A65D-C095A483881A}"/>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8A9A5F62-D191-874B-A14D-BA57D80A95B9}"/>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54" name="Content Placeholder 2">
                <a:extLst>
                  <a:ext uri="{FF2B5EF4-FFF2-40B4-BE49-F238E27FC236}">
                    <a16:creationId xmlns:a16="http://schemas.microsoft.com/office/drawing/2014/main" id="{8A9A5F62-D191-874B-A14D-BA57D80A95B9}"/>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p:sp>
        <p:nvSpPr>
          <p:cNvPr id="55" name="Rounded Rectangle 54">
            <a:extLst>
              <a:ext uri="{FF2B5EF4-FFF2-40B4-BE49-F238E27FC236}">
                <a16:creationId xmlns:a16="http://schemas.microsoft.com/office/drawing/2014/main" id="{DC349C25-6D70-744A-8A3F-AC2AF36398F9}"/>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 name="Oval 55">
            <a:extLst>
              <a:ext uri="{FF2B5EF4-FFF2-40B4-BE49-F238E27FC236}">
                <a16:creationId xmlns:a16="http://schemas.microsoft.com/office/drawing/2014/main" id="{B25134CF-28BB-1C41-90D8-249BAEEE9A60}"/>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Oval 56">
            <a:extLst>
              <a:ext uri="{FF2B5EF4-FFF2-40B4-BE49-F238E27FC236}">
                <a16:creationId xmlns:a16="http://schemas.microsoft.com/office/drawing/2014/main" id="{D988B1A3-A160-0C40-AFD3-D3B37337006D}"/>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 name="Oval 57">
            <a:extLst>
              <a:ext uri="{FF2B5EF4-FFF2-40B4-BE49-F238E27FC236}">
                <a16:creationId xmlns:a16="http://schemas.microsoft.com/office/drawing/2014/main" id="{3519B87C-A702-B548-ACCE-93008BAACCB5}"/>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 name="Oval 58">
            <a:extLst>
              <a:ext uri="{FF2B5EF4-FFF2-40B4-BE49-F238E27FC236}">
                <a16:creationId xmlns:a16="http://schemas.microsoft.com/office/drawing/2014/main" id="{FAD745E0-4D65-694B-952D-D0828FCE103F}"/>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 name="Oval 59">
            <a:extLst>
              <a:ext uri="{FF2B5EF4-FFF2-40B4-BE49-F238E27FC236}">
                <a16:creationId xmlns:a16="http://schemas.microsoft.com/office/drawing/2014/main" id="{FF26331E-E39E-A348-957A-1FCBF3D0D6E0}"/>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 name="Oval 60">
            <a:extLst>
              <a:ext uri="{FF2B5EF4-FFF2-40B4-BE49-F238E27FC236}">
                <a16:creationId xmlns:a16="http://schemas.microsoft.com/office/drawing/2014/main" id="{55E92C9F-29F8-0043-A63A-DF60EF569982}"/>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2" name="Oval 61">
            <a:extLst>
              <a:ext uri="{FF2B5EF4-FFF2-40B4-BE49-F238E27FC236}">
                <a16:creationId xmlns:a16="http://schemas.microsoft.com/office/drawing/2014/main" id="{B551A2F2-C1F6-2744-985E-6AC993230C6F}"/>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3" name="Oval 62">
            <a:extLst>
              <a:ext uri="{FF2B5EF4-FFF2-40B4-BE49-F238E27FC236}">
                <a16:creationId xmlns:a16="http://schemas.microsoft.com/office/drawing/2014/main" id="{FE38D034-BDA7-ED4F-9613-29D79A26AE3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Rounded Rectangle 63">
            <a:extLst>
              <a:ext uri="{FF2B5EF4-FFF2-40B4-BE49-F238E27FC236}">
                <a16:creationId xmlns:a16="http://schemas.microsoft.com/office/drawing/2014/main" id="{571308DA-CA90-004D-A0AA-5772A33EF3F0}"/>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5" name="Oval 64">
            <a:extLst>
              <a:ext uri="{FF2B5EF4-FFF2-40B4-BE49-F238E27FC236}">
                <a16:creationId xmlns:a16="http://schemas.microsoft.com/office/drawing/2014/main" id="{160832F5-81B7-DF46-99B0-C97E4628FB35}"/>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6" name="Oval 65">
            <a:extLst>
              <a:ext uri="{FF2B5EF4-FFF2-40B4-BE49-F238E27FC236}">
                <a16:creationId xmlns:a16="http://schemas.microsoft.com/office/drawing/2014/main" id="{97D9343E-2E42-774D-8F68-04D8584529FC}"/>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Oval 66">
            <a:extLst>
              <a:ext uri="{FF2B5EF4-FFF2-40B4-BE49-F238E27FC236}">
                <a16:creationId xmlns:a16="http://schemas.microsoft.com/office/drawing/2014/main" id="{6668A97C-DE2A-3B41-BE66-8D5D3E7742B6}"/>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8" name="Oval 67">
            <a:extLst>
              <a:ext uri="{FF2B5EF4-FFF2-40B4-BE49-F238E27FC236}">
                <a16:creationId xmlns:a16="http://schemas.microsoft.com/office/drawing/2014/main" id="{C00FE93E-F3E5-A843-9D86-64C7FD1608B2}"/>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Oval 68">
            <a:extLst>
              <a:ext uri="{FF2B5EF4-FFF2-40B4-BE49-F238E27FC236}">
                <a16:creationId xmlns:a16="http://schemas.microsoft.com/office/drawing/2014/main" id="{1FC2A4A0-15E5-304A-99F7-9482DC660A49}"/>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0" name="Rounded Rectangle 69">
            <a:extLst>
              <a:ext uri="{FF2B5EF4-FFF2-40B4-BE49-F238E27FC236}">
                <a16:creationId xmlns:a16="http://schemas.microsoft.com/office/drawing/2014/main" id="{78CAD346-E00E-254C-A40F-717C132CF10E}"/>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1" name="Right Arrow 70">
            <a:extLst>
              <a:ext uri="{FF2B5EF4-FFF2-40B4-BE49-F238E27FC236}">
                <a16:creationId xmlns:a16="http://schemas.microsoft.com/office/drawing/2014/main" id="{0B7844AE-D3C0-B843-A88C-F3D8368BCF19}"/>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ight Arrow 71">
            <a:extLst>
              <a:ext uri="{FF2B5EF4-FFF2-40B4-BE49-F238E27FC236}">
                <a16:creationId xmlns:a16="http://schemas.microsoft.com/office/drawing/2014/main" id="{B8E6EF4A-CBDA-6049-8A12-A588515097B8}"/>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73" name="Content Placeholder 2">
                <a:extLst>
                  <a:ext uri="{FF2B5EF4-FFF2-40B4-BE49-F238E27FC236}">
                    <a16:creationId xmlns:a16="http://schemas.microsoft.com/office/drawing/2014/main" id="{E7C20D21-0C77-3D4D-A35E-14C2CC15F63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73" name="Content Placeholder 2">
                <a:extLst>
                  <a:ext uri="{FF2B5EF4-FFF2-40B4-BE49-F238E27FC236}">
                    <a16:creationId xmlns:a16="http://schemas.microsoft.com/office/drawing/2014/main" id="{E7C20D21-0C77-3D4D-A35E-14C2CC15F63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Content Placeholder 2">
                <a:extLst>
                  <a:ext uri="{FF2B5EF4-FFF2-40B4-BE49-F238E27FC236}">
                    <a16:creationId xmlns:a16="http://schemas.microsoft.com/office/drawing/2014/main" id="{BEF4F9A5-FF28-8440-9DAF-1D1ED4100CFB}"/>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74" name="Content Placeholder 2">
                <a:extLst>
                  <a:ext uri="{FF2B5EF4-FFF2-40B4-BE49-F238E27FC236}">
                    <a16:creationId xmlns:a16="http://schemas.microsoft.com/office/drawing/2014/main" id="{BEF4F9A5-FF28-8440-9DAF-1D1ED4100CFB}"/>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5"/>
                <a:stretch>
                  <a:fillRect/>
                </a:stretch>
              </a:blipFill>
            </p:spPr>
            <p:txBody>
              <a:bodyPr/>
              <a:lstStyle/>
              <a:p>
                <a:r>
                  <a:rPr lang="en-US">
                    <a:noFill/>
                  </a:rPr>
                  <a:t> </a:t>
                </a:r>
              </a:p>
            </p:txBody>
          </p:sp>
        </mc:Fallback>
      </mc:AlternateContent>
      <p:sp>
        <p:nvSpPr>
          <p:cNvPr id="75" name="Rounded Rectangle 74">
            <a:extLst>
              <a:ext uri="{FF2B5EF4-FFF2-40B4-BE49-F238E27FC236}">
                <a16:creationId xmlns:a16="http://schemas.microsoft.com/office/drawing/2014/main" id="{785C13DA-1245-8B4B-BA3B-0F9CC8642C27}"/>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6" name="Oval 75">
            <a:extLst>
              <a:ext uri="{FF2B5EF4-FFF2-40B4-BE49-F238E27FC236}">
                <a16:creationId xmlns:a16="http://schemas.microsoft.com/office/drawing/2014/main" id="{832CC637-0D04-E045-97EC-62301A2FB517}"/>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7" name="Oval 76">
            <a:extLst>
              <a:ext uri="{FF2B5EF4-FFF2-40B4-BE49-F238E27FC236}">
                <a16:creationId xmlns:a16="http://schemas.microsoft.com/office/drawing/2014/main" id="{6B9AD6A7-0092-C344-8EAB-211E6AE860AB}"/>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8" name="Oval 77">
            <a:extLst>
              <a:ext uri="{FF2B5EF4-FFF2-40B4-BE49-F238E27FC236}">
                <a16:creationId xmlns:a16="http://schemas.microsoft.com/office/drawing/2014/main" id="{C378B29B-7E2C-3849-BFFB-1EDFCD931458}"/>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9" name="Oval 78">
            <a:extLst>
              <a:ext uri="{FF2B5EF4-FFF2-40B4-BE49-F238E27FC236}">
                <a16:creationId xmlns:a16="http://schemas.microsoft.com/office/drawing/2014/main" id="{C1E9E263-7724-C04E-8CC1-2A991EFB6236}"/>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0" name="Oval 79">
            <a:extLst>
              <a:ext uri="{FF2B5EF4-FFF2-40B4-BE49-F238E27FC236}">
                <a16:creationId xmlns:a16="http://schemas.microsoft.com/office/drawing/2014/main" id="{9ABB77AE-E600-2D4A-A8F6-DA579692271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1" name="Oval 80">
            <a:extLst>
              <a:ext uri="{FF2B5EF4-FFF2-40B4-BE49-F238E27FC236}">
                <a16:creationId xmlns:a16="http://schemas.microsoft.com/office/drawing/2014/main" id="{6897086D-0408-F142-9B0F-D6527B2A318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2" name="Oval 81">
            <a:extLst>
              <a:ext uri="{FF2B5EF4-FFF2-40B4-BE49-F238E27FC236}">
                <a16:creationId xmlns:a16="http://schemas.microsoft.com/office/drawing/2014/main" id="{2F285B13-1EBB-874A-908F-A4275B96C77D}"/>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3" name="Oval 82">
            <a:extLst>
              <a:ext uri="{FF2B5EF4-FFF2-40B4-BE49-F238E27FC236}">
                <a16:creationId xmlns:a16="http://schemas.microsoft.com/office/drawing/2014/main" id="{B671CE2A-1182-4B4E-99DF-3D670317CCC9}"/>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4" name="Rounded Rectangle 83">
            <a:extLst>
              <a:ext uri="{FF2B5EF4-FFF2-40B4-BE49-F238E27FC236}">
                <a16:creationId xmlns:a16="http://schemas.microsoft.com/office/drawing/2014/main" id="{B3D261A4-B0C0-8045-97D9-44DA955B3884}"/>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5" name="Oval 84">
            <a:extLst>
              <a:ext uri="{FF2B5EF4-FFF2-40B4-BE49-F238E27FC236}">
                <a16:creationId xmlns:a16="http://schemas.microsoft.com/office/drawing/2014/main" id="{23D2774D-5820-6A4D-A429-89A1609B30F6}"/>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6" name="Oval 85">
            <a:extLst>
              <a:ext uri="{FF2B5EF4-FFF2-40B4-BE49-F238E27FC236}">
                <a16:creationId xmlns:a16="http://schemas.microsoft.com/office/drawing/2014/main" id="{10CC57D3-EA98-B648-BB88-074D0CC018B5}"/>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7" name="Oval 86">
            <a:extLst>
              <a:ext uri="{FF2B5EF4-FFF2-40B4-BE49-F238E27FC236}">
                <a16:creationId xmlns:a16="http://schemas.microsoft.com/office/drawing/2014/main" id="{CA536028-C6A6-5B4B-83D2-BF2CC5A2998B}"/>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8" name="Oval 87">
            <a:extLst>
              <a:ext uri="{FF2B5EF4-FFF2-40B4-BE49-F238E27FC236}">
                <a16:creationId xmlns:a16="http://schemas.microsoft.com/office/drawing/2014/main" id="{30E489B1-C4A4-7546-A23F-7F124981A1E0}"/>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9" name="Oval 88">
            <a:extLst>
              <a:ext uri="{FF2B5EF4-FFF2-40B4-BE49-F238E27FC236}">
                <a16:creationId xmlns:a16="http://schemas.microsoft.com/office/drawing/2014/main" id="{90F6EA35-7F78-CD48-ACED-D83E68475749}"/>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Rounded Rectangle 89">
            <a:extLst>
              <a:ext uri="{FF2B5EF4-FFF2-40B4-BE49-F238E27FC236}">
                <a16:creationId xmlns:a16="http://schemas.microsoft.com/office/drawing/2014/main" id="{6875A797-80F5-A248-A860-62BFAD11A91A}"/>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1" name="Right Arrow 90">
            <a:extLst>
              <a:ext uri="{FF2B5EF4-FFF2-40B4-BE49-F238E27FC236}">
                <a16:creationId xmlns:a16="http://schemas.microsoft.com/office/drawing/2014/main" id="{7D91609B-B92C-1247-A422-2CC602A7E43B}"/>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2" name="Right Arrow 91">
            <a:extLst>
              <a:ext uri="{FF2B5EF4-FFF2-40B4-BE49-F238E27FC236}">
                <a16:creationId xmlns:a16="http://schemas.microsoft.com/office/drawing/2014/main" id="{D8A9A8AE-3DF1-E94E-BB96-24CE5A8FC703}"/>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93" name="Content Placeholder 2">
                <a:extLst>
                  <a:ext uri="{FF2B5EF4-FFF2-40B4-BE49-F238E27FC236}">
                    <a16:creationId xmlns:a16="http://schemas.microsoft.com/office/drawing/2014/main" id="{602D8282-08EF-044E-A2EC-1C0B30FE97C2}"/>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3" name="Content Placeholder 2">
                <a:extLst>
                  <a:ext uri="{FF2B5EF4-FFF2-40B4-BE49-F238E27FC236}">
                    <a16:creationId xmlns:a16="http://schemas.microsoft.com/office/drawing/2014/main" id="{602D8282-08EF-044E-A2EC-1C0B30FE97C2}"/>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Content Placeholder 2">
                <a:extLst>
                  <a:ext uri="{FF2B5EF4-FFF2-40B4-BE49-F238E27FC236}">
                    <a16:creationId xmlns:a16="http://schemas.microsoft.com/office/drawing/2014/main" id="{87AB8E62-4C6B-CB4F-A510-0F8315F3AD25}"/>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4" name="Content Placeholder 2">
                <a:extLst>
                  <a:ext uri="{FF2B5EF4-FFF2-40B4-BE49-F238E27FC236}">
                    <a16:creationId xmlns:a16="http://schemas.microsoft.com/office/drawing/2014/main" id="{87AB8E62-4C6B-CB4F-A510-0F8315F3AD25}"/>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6"/>
                <a:stretch>
                  <a:fillRect/>
                </a:stretch>
              </a:blipFill>
            </p:spPr>
            <p:txBody>
              <a:bodyPr/>
              <a:lstStyle/>
              <a:p>
                <a:r>
                  <a:rPr lang="en-US">
                    <a:noFill/>
                  </a:rPr>
                  <a:t> </a:t>
                </a:r>
              </a:p>
            </p:txBody>
          </p:sp>
        </mc:Fallback>
      </mc:AlternateContent>
      <p:sp>
        <p:nvSpPr>
          <p:cNvPr id="95" name="Rounded Rectangle 94">
            <a:extLst>
              <a:ext uri="{FF2B5EF4-FFF2-40B4-BE49-F238E27FC236}">
                <a16:creationId xmlns:a16="http://schemas.microsoft.com/office/drawing/2014/main" id="{DA0C9841-20B3-B447-842F-EEE2526D8E9B}"/>
              </a:ext>
            </a:extLst>
          </p:cNvPr>
          <p:cNvSpPr/>
          <p:nvPr/>
        </p:nvSpPr>
        <p:spPr>
          <a:xfrm>
            <a:off x="6990487" y="400475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6" name="Oval 95">
            <a:extLst>
              <a:ext uri="{FF2B5EF4-FFF2-40B4-BE49-F238E27FC236}">
                <a16:creationId xmlns:a16="http://schemas.microsoft.com/office/drawing/2014/main" id="{745A7BE7-8F2F-D342-8ECF-284129E35120}"/>
              </a:ext>
            </a:extLst>
          </p:cNvPr>
          <p:cNvSpPr/>
          <p:nvPr/>
        </p:nvSpPr>
        <p:spPr>
          <a:xfrm>
            <a:off x="7069073"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7" name="Oval 96">
            <a:extLst>
              <a:ext uri="{FF2B5EF4-FFF2-40B4-BE49-F238E27FC236}">
                <a16:creationId xmlns:a16="http://schemas.microsoft.com/office/drawing/2014/main" id="{D96327BA-CD73-9F4C-872F-66F2FBB435EC}"/>
              </a:ext>
            </a:extLst>
          </p:cNvPr>
          <p:cNvSpPr/>
          <p:nvPr/>
        </p:nvSpPr>
        <p:spPr>
          <a:xfrm>
            <a:off x="7253768"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8" name="Oval 97">
            <a:extLst>
              <a:ext uri="{FF2B5EF4-FFF2-40B4-BE49-F238E27FC236}">
                <a16:creationId xmlns:a16="http://schemas.microsoft.com/office/drawing/2014/main" id="{86936CAA-083E-F74C-83DC-47EFA16BA7F1}"/>
              </a:ext>
            </a:extLst>
          </p:cNvPr>
          <p:cNvSpPr/>
          <p:nvPr/>
        </p:nvSpPr>
        <p:spPr>
          <a:xfrm>
            <a:off x="7438462"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9" name="Oval 98">
            <a:extLst>
              <a:ext uri="{FF2B5EF4-FFF2-40B4-BE49-F238E27FC236}">
                <a16:creationId xmlns:a16="http://schemas.microsoft.com/office/drawing/2014/main" id="{E721BFC8-488A-E544-8039-FF95473E4677}"/>
              </a:ext>
            </a:extLst>
          </p:cNvPr>
          <p:cNvSpPr/>
          <p:nvPr/>
        </p:nvSpPr>
        <p:spPr>
          <a:xfrm>
            <a:off x="7627364"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0" name="Oval 99">
            <a:extLst>
              <a:ext uri="{FF2B5EF4-FFF2-40B4-BE49-F238E27FC236}">
                <a16:creationId xmlns:a16="http://schemas.microsoft.com/office/drawing/2014/main" id="{D8B98019-A811-8A43-A9EC-3F968DD6AF5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1" name="Oval 100">
            <a:extLst>
              <a:ext uri="{FF2B5EF4-FFF2-40B4-BE49-F238E27FC236}">
                <a16:creationId xmlns:a16="http://schemas.microsoft.com/office/drawing/2014/main" id="{C2E9BF57-C376-B741-A36B-15614D8A562E}"/>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2" name="Oval 101">
            <a:extLst>
              <a:ext uri="{FF2B5EF4-FFF2-40B4-BE49-F238E27FC236}">
                <a16:creationId xmlns:a16="http://schemas.microsoft.com/office/drawing/2014/main" id="{FA74C246-0177-C74B-80B5-763B069F3911}"/>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3" name="Oval 102">
            <a:extLst>
              <a:ext uri="{FF2B5EF4-FFF2-40B4-BE49-F238E27FC236}">
                <a16:creationId xmlns:a16="http://schemas.microsoft.com/office/drawing/2014/main" id="{6258B4E7-45B9-8E4F-8412-2DA1BE33A73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4" name="Rounded Rectangle 103">
            <a:extLst>
              <a:ext uri="{FF2B5EF4-FFF2-40B4-BE49-F238E27FC236}">
                <a16:creationId xmlns:a16="http://schemas.microsoft.com/office/drawing/2014/main" id="{A2210478-1028-B04C-B747-19F17823E06D}"/>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5" name="Oval 104">
            <a:extLst>
              <a:ext uri="{FF2B5EF4-FFF2-40B4-BE49-F238E27FC236}">
                <a16:creationId xmlns:a16="http://schemas.microsoft.com/office/drawing/2014/main" id="{8D101897-56E6-2C44-8EEF-760D3063C9B3}"/>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6" name="Oval 105">
            <a:extLst>
              <a:ext uri="{FF2B5EF4-FFF2-40B4-BE49-F238E27FC236}">
                <a16:creationId xmlns:a16="http://schemas.microsoft.com/office/drawing/2014/main" id="{CA229551-A421-EC43-8BAD-C21801E155A4}"/>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7" name="Oval 106">
            <a:extLst>
              <a:ext uri="{FF2B5EF4-FFF2-40B4-BE49-F238E27FC236}">
                <a16:creationId xmlns:a16="http://schemas.microsoft.com/office/drawing/2014/main" id="{259D13A2-CE3E-2E41-B48F-DCC78D23658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8" name="Oval 107">
            <a:extLst>
              <a:ext uri="{FF2B5EF4-FFF2-40B4-BE49-F238E27FC236}">
                <a16:creationId xmlns:a16="http://schemas.microsoft.com/office/drawing/2014/main" id="{93D29972-0753-0549-AFDB-7999F2CA7064}"/>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9" name="Oval 108">
            <a:extLst>
              <a:ext uri="{FF2B5EF4-FFF2-40B4-BE49-F238E27FC236}">
                <a16:creationId xmlns:a16="http://schemas.microsoft.com/office/drawing/2014/main" id="{FCA96AC2-2AE4-4147-9B5F-E6DEF428D471}"/>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0" name="Rounded Rectangle 109">
            <a:extLst>
              <a:ext uri="{FF2B5EF4-FFF2-40B4-BE49-F238E27FC236}">
                <a16:creationId xmlns:a16="http://schemas.microsoft.com/office/drawing/2014/main" id="{BBC3F028-A301-0444-B329-2B6F15D2F043}"/>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1" name="Right Arrow 110">
            <a:extLst>
              <a:ext uri="{FF2B5EF4-FFF2-40B4-BE49-F238E27FC236}">
                <a16:creationId xmlns:a16="http://schemas.microsoft.com/office/drawing/2014/main" id="{32478F26-EE47-7345-A1B2-7925B261963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2" name="Right Arrow 111">
            <a:extLst>
              <a:ext uri="{FF2B5EF4-FFF2-40B4-BE49-F238E27FC236}">
                <a16:creationId xmlns:a16="http://schemas.microsoft.com/office/drawing/2014/main" id="{B3D7E915-F51E-9443-8CDE-2E1277F20217}"/>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113" name="Content Placeholder 2">
                <a:extLst>
                  <a:ext uri="{FF2B5EF4-FFF2-40B4-BE49-F238E27FC236}">
                    <a16:creationId xmlns:a16="http://schemas.microsoft.com/office/drawing/2014/main" id="{EBA1707F-0296-2D46-8FEF-C1BC6F5D1ECD}"/>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3" name="Content Placeholder 2">
                <a:extLst>
                  <a:ext uri="{FF2B5EF4-FFF2-40B4-BE49-F238E27FC236}">
                    <a16:creationId xmlns:a16="http://schemas.microsoft.com/office/drawing/2014/main" id="{EBA1707F-0296-2D46-8FEF-C1BC6F5D1ECD}"/>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Content Placeholder 2">
                <a:extLst>
                  <a:ext uri="{FF2B5EF4-FFF2-40B4-BE49-F238E27FC236}">
                    <a16:creationId xmlns:a16="http://schemas.microsoft.com/office/drawing/2014/main" id="{88F6B711-6275-BE47-A1C4-0638E67C3331}"/>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4" name="Content Placeholder 2">
                <a:extLst>
                  <a:ext uri="{FF2B5EF4-FFF2-40B4-BE49-F238E27FC236}">
                    <a16:creationId xmlns:a16="http://schemas.microsoft.com/office/drawing/2014/main" id="{88F6B711-6275-BE47-A1C4-0638E67C3331}"/>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Content Placeholder 2">
                <a:extLst>
                  <a:ext uri="{FF2B5EF4-FFF2-40B4-BE49-F238E27FC236}">
                    <a16:creationId xmlns:a16="http://schemas.microsoft.com/office/drawing/2014/main" id="{1F028BB4-661E-8048-88CA-0B4E65E37760}"/>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15" name="Content Placeholder 2">
                <a:extLst>
                  <a:ext uri="{FF2B5EF4-FFF2-40B4-BE49-F238E27FC236}">
                    <a16:creationId xmlns:a16="http://schemas.microsoft.com/office/drawing/2014/main" id="{1F028BB4-661E-8048-88CA-0B4E65E37760}"/>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9"/>
                <a:stretch>
                  <a:fillRect l="-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Content Placeholder 2">
                <a:extLst>
                  <a:ext uri="{FF2B5EF4-FFF2-40B4-BE49-F238E27FC236}">
                    <a16:creationId xmlns:a16="http://schemas.microsoft.com/office/drawing/2014/main" id="{243F4651-A9CA-A549-A6D2-0B1A30201F1B}"/>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16" name="Content Placeholder 2">
                <a:extLst>
                  <a:ext uri="{FF2B5EF4-FFF2-40B4-BE49-F238E27FC236}">
                    <a16:creationId xmlns:a16="http://schemas.microsoft.com/office/drawing/2014/main" id="{243F4651-A9CA-A549-A6D2-0B1A30201F1B}"/>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10"/>
                <a:stretch>
                  <a:fillRect l="-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Content Placeholder 2">
                <a:extLst>
                  <a:ext uri="{FF2B5EF4-FFF2-40B4-BE49-F238E27FC236}">
                    <a16:creationId xmlns:a16="http://schemas.microsoft.com/office/drawing/2014/main" id="{DDBA0AC8-46E8-5B45-A307-B9147A8FAB75}"/>
                  </a:ext>
                </a:extLst>
              </p:cNvPr>
              <p:cNvSpPr txBox="1">
                <a:spLocks/>
              </p:cNvSpPr>
              <p:nvPr/>
            </p:nvSpPr>
            <p:spPr>
              <a:xfrm>
                <a:off x="5573971" y="4177576"/>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17" name="Content Placeholder 2">
                <a:extLst>
                  <a:ext uri="{FF2B5EF4-FFF2-40B4-BE49-F238E27FC236}">
                    <a16:creationId xmlns:a16="http://schemas.microsoft.com/office/drawing/2014/main" id="{DDBA0AC8-46E8-5B45-A307-B9147A8FAB75}"/>
                  </a:ext>
                </a:extLst>
              </p:cNvPr>
              <p:cNvSpPr txBox="1">
                <a:spLocks noRot="1" noChangeAspect="1" noMove="1" noResize="1" noEditPoints="1" noAdjustHandles="1" noChangeArrowheads="1" noChangeShapeType="1" noTextEdit="1"/>
              </p:cNvSpPr>
              <p:nvPr/>
            </p:nvSpPr>
            <p:spPr>
              <a:xfrm>
                <a:off x="5573971" y="4177576"/>
                <a:ext cx="349775" cy="377691"/>
              </a:xfrm>
              <a:prstGeom prst="rect">
                <a:avLst/>
              </a:prstGeom>
              <a:blipFill>
                <a:blip r:embed="rId11"/>
                <a:stretch>
                  <a:fillRect l="-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5C95443F-7D87-8C40-8ECA-F7C1BEB62329}"/>
                  </a:ext>
                </a:extLst>
              </p:cNvPr>
              <p:cNvSpPr txBox="1">
                <a:spLocks/>
              </p:cNvSpPr>
              <p:nvPr/>
            </p:nvSpPr>
            <p:spPr>
              <a:xfrm>
                <a:off x="7327700" y="419414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4</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5C95443F-7D87-8C40-8ECA-F7C1BEB62329}"/>
                  </a:ext>
                </a:extLst>
              </p:cNvPr>
              <p:cNvSpPr txBox="1">
                <a:spLocks noRot="1" noChangeAspect="1" noMove="1" noResize="1" noEditPoints="1" noAdjustHandles="1" noChangeArrowheads="1" noChangeShapeType="1" noTextEdit="1"/>
              </p:cNvSpPr>
              <p:nvPr/>
            </p:nvSpPr>
            <p:spPr>
              <a:xfrm>
                <a:off x="7327700" y="4194143"/>
                <a:ext cx="349775" cy="377691"/>
              </a:xfrm>
              <a:prstGeom prst="rect">
                <a:avLst/>
              </a:prstGeom>
              <a:blipFill>
                <a:blip r:embed="rId12"/>
                <a:stretch>
                  <a:fillRect l="-3448"/>
                </a:stretch>
              </a:blipFill>
            </p:spPr>
            <p:txBody>
              <a:bodyPr/>
              <a:lstStyle/>
              <a:p>
                <a:r>
                  <a:rPr lang="en-US">
                    <a:noFill/>
                  </a:rPr>
                  <a:t> </a:t>
                </a:r>
              </a:p>
            </p:txBody>
          </p:sp>
        </mc:Fallback>
      </mc:AlternateContent>
      <p:sp>
        <p:nvSpPr>
          <p:cNvPr id="119" name="Right Arrow 118">
            <a:extLst>
              <a:ext uri="{FF2B5EF4-FFF2-40B4-BE49-F238E27FC236}">
                <a16:creationId xmlns:a16="http://schemas.microsoft.com/office/drawing/2014/main" id="{FB5B8560-2125-4B4D-A746-768335D23018}"/>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122" name="Content Placeholder 2">
                <a:extLst>
                  <a:ext uri="{FF2B5EF4-FFF2-40B4-BE49-F238E27FC236}">
                    <a16:creationId xmlns:a16="http://schemas.microsoft.com/office/drawing/2014/main" id="{C649DF52-D45F-6F45-9821-F2CA15B64CD6}"/>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22" name="Content Placeholder 2">
                <a:extLst>
                  <a:ext uri="{FF2B5EF4-FFF2-40B4-BE49-F238E27FC236}">
                    <a16:creationId xmlns:a16="http://schemas.microsoft.com/office/drawing/2014/main" id="{C649DF52-D45F-6F45-9821-F2CA15B64CD6}"/>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3"/>
                <a:stretch>
                  <a:fillRect/>
                </a:stretch>
              </a:blipFill>
            </p:spPr>
            <p:txBody>
              <a:bodyPr/>
              <a:lstStyle/>
              <a:p>
                <a:r>
                  <a:rPr lang="en-US">
                    <a:noFill/>
                  </a:rPr>
                  <a:t> </a:t>
                </a:r>
              </a:p>
            </p:txBody>
          </p:sp>
        </mc:Fallback>
      </mc:AlternateContent>
      <p:sp>
        <p:nvSpPr>
          <p:cNvPr id="124" name="Right Arrow 123">
            <a:extLst>
              <a:ext uri="{FF2B5EF4-FFF2-40B4-BE49-F238E27FC236}">
                <a16:creationId xmlns:a16="http://schemas.microsoft.com/office/drawing/2014/main" id="{739140FE-B41D-0744-BFC8-87DCC29C976C}"/>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125" name="Content Placeholder 2">
                <a:extLst>
                  <a:ext uri="{FF2B5EF4-FFF2-40B4-BE49-F238E27FC236}">
                    <a16:creationId xmlns:a16="http://schemas.microsoft.com/office/drawing/2014/main" id="{63F69B9E-A61F-D040-9D60-E053AC71C5B0}"/>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25" name="Content Placeholder 2">
                <a:extLst>
                  <a:ext uri="{FF2B5EF4-FFF2-40B4-BE49-F238E27FC236}">
                    <a16:creationId xmlns:a16="http://schemas.microsoft.com/office/drawing/2014/main" id="{63F69B9E-A61F-D040-9D60-E053AC71C5B0}"/>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4"/>
                <a:stretch>
                  <a:fillRect/>
                </a:stretch>
              </a:blipFill>
            </p:spPr>
            <p:txBody>
              <a:bodyPr/>
              <a:lstStyle/>
              <a:p>
                <a:r>
                  <a:rPr lang="en-US">
                    <a:noFill/>
                  </a:rPr>
                  <a:t> </a:t>
                </a:r>
              </a:p>
            </p:txBody>
          </p:sp>
        </mc:Fallback>
      </mc:AlternateContent>
      <p:sp>
        <p:nvSpPr>
          <p:cNvPr id="126" name="Right Arrow 125">
            <a:extLst>
              <a:ext uri="{FF2B5EF4-FFF2-40B4-BE49-F238E27FC236}">
                <a16:creationId xmlns:a16="http://schemas.microsoft.com/office/drawing/2014/main" id="{A0B97A06-4B1A-7E46-A61F-E2ABE595FBF3}"/>
              </a:ext>
            </a:extLst>
          </p:cNvPr>
          <p:cNvSpPr/>
          <p:nvPr/>
        </p:nvSpPr>
        <p:spPr>
          <a:xfrm>
            <a:off x="6328520" y="313556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127" name="Content Placeholder 2">
                <a:extLst>
                  <a:ext uri="{FF2B5EF4-FFF2-40B4-BE49-F238E27FC236}">
                    <a16:creationId xmlns:a16="http://schemas.microsoft.com/office/drawing/2014/main" id="{92CCF0C2-D072-A042-B07D-879687D67FEF}"/>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27" name="Content Placeholder 2">
                <a:extLst>
                  <a:ext uri="{FF2B5EF4-FFF2-40B4-BE49-F238E27FC236}">
                    <a16:creationId xmlns:a16="http://schemas.microsoft.com/office/drawing/2014/main" id="{92CCF0C2-D072-A042-B07D-879687D67FEF}"/>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5"/>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F0DB991D-8AC4-2F49-958D-C6E6F9DD54A7}"/>
              </a:ext>
            </a:extLst>
          </p:cNvPr>
          <p:cNvSpPr txBox="1">
            <a:spLocks/>
          </p:cNvSpPr>
          <p:nvPr/>
        </p:nvSpPr>
        <p:spPr>
          <a:xfrm>
            <a:off x="1724901" y="4502623"/>
            <a:ext cx="1203192"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&lt;START&gt;</a:t>
            </a:r>
          </a:p>
        </p:txBody>
      </p:sp>
      <p:sp>
        <p:nvSpPr>
          <p:cNvPr id="129" name="Content Placeholder 2">
            <a:extLst>
              <a:ext uri="{FF2B5EF4-FFF2-40B4-BE49-F238E27FC236}">
                <a16:creationId xmlns:a16="http://schemas.microsoft.com/office/drawing/2014/main" id="{94A19662-B16E-ED4C-8FEE-5BEB725A07A3}"/>
              </a:ext>
            </a:extLst>
          </p:cNvPr>
          <p:cNvSpPr txBox="1">
            <a:spLocks/>
          </p:cNvSpPr>
          <p:nvPr/>
        </p:nvSpPr>
        <p:spPr>
          <a:xfrm>
            <a:off x="3564132" y="4502623"/>
            <a:ext cx="917488"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“Sorry”</a:t>
            </a:r>
          </a:p>
        </p:txBody>
      </p:sp>
      <p:sp>
        <p:nvSpPr>
          <p:cNvPr id="130" name="Content Placeholder 2">
            <a:extLst>
              <a:ext uri="{FF2B5EF4-FFF2-40B4-BE49-F238E27FC236}">
                <a16:creationId xmlns:a16="http://schemas.microsoft.com/office/drawing/2014/main" id="{6CC75B8A-D385-5248-8A24-7AF95C38AF0C}"/>
              </a:ext>
            </a:extLst>
          </p:cNvPr>
          <p:cNvSpPr txBox="1">
            <a:spLocks/>
          </p:cNvSpPr>
          <p:nvPr/>
        </p:nvSpPr>
        <p:spPr>
          <a:xfrm>
            <a:off x="5305021" y="4494586"/>
            <a:ext cx="7631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Harry</a:t>
            </a:r>
          </a:p>
        </p:txBody>
      </p:sp>
      <p:sp>
        <p:nvSpPr>
          <p:cNvPr id="131" name="Content Placeholder 2">
            <a:extLst>
              <a:ext uri="{FF2B5EF4-FFF2-40B4-BE49-F238E27FC236}">
                <a16:creationId xmlns:a16="http://schemas.microsoft.com/office/drawing/2014/main" id="{484E887D-AB94-554C-B8D9-1B0556A74897}"/>
              </a:ext>
            </a:extLst>
          </p:cNvPr>
          <p:cNvSpPr txBox="1">
            <a:spLocks/>
          </p:cNvSpPr>
          <p:nvPr/>
        </p:nvSpPr>
        <p:spPr>
          <a:xfrm>
            <a:off x="7050076" y="4502623"/>
            <a:ext cx="1040579"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shouted,</a:t>
            </a:r>
          </a:p>
        </p:txBody>
      </p:sp>
      <p:sp>
        <p:nvSpPr>
          <p:cNvPr id="132" name="Content Placeholder 2">
            <a:extLst>
              <a:ext uri="{FF2B5EF4-FFF2-40B4-BE49-F238E27FC236}">
                <a16:creationId xmlns:a16="http://schemas.microsoft.com/office/drawing/2014/main" id="{F1255D89-8DB7-7941-98CF-858601200D88}"/>
              </a:ext>
            </a:extLst>
          </p:cNvPr>
          <p:cNvSpPr txBox="1">
            <a:spLocks/>
          </p:cNvSpPr>
          <p:nvPr/>
        </p:nvSpPr>
        <p:spPr>
          <a:xfrm>
            <a:off x="1956114" y="1806104"/>
            <a:ext cx="917488"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“Sorry”</a:t>
            </a:r>
          </a:p>
        </p:txBody>
      </p:sp>
      <p:sp>
        <p:nvSpPr>
          <p:cNvPr id="133" name="Content Placeholder 2">
            <a:extLst>
              <a:ext uri="{FF2B5EF4-FFF2-40B4-BE49-F238E27FC236}">
                <a16:creationId xmlns:a16="http://schemas.microsoft.com/office/drawing/2014/main" id="{6055F11A-E12F-2E43-9AED-1595523374A6}"/>
              </a:ext>
            </a:extLst>
          </p:cNvPr>
          <p:cNvSpPr txBox="1">
            <a:spLocks/>
          </p:cNvSpPr>
          <p:nvPr/>
        </p:nvSpPr>
        <p:spPr>
          <a:xfrm>
            <a:off x="3540680" y="1807216"/>
            <a:ext cx="7631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Harry</a:t>
            </a:r>
          </a:p>
        </p:txBody>
      </p:sp>
      <p:sp>
        <p:nvSpPr>
          <p:cNvPr id="135" name="Content Placeholder 2">
            <a:extLst>
              <a:ext uri="{FF2B5EF4-FFF2-40B4-BE49-F238E27FC236}">
                <a16:creationId xmlns:a16="http://schemas.microsoft.com/office/drawing/2014/main" id="{E116A7AC-950A-E24B-AF51-0564C2551321}"/>
              </a:ext>
            </a:extLst>
          </p:cNvPr>
          <p:cNvSpPr txBox="1">
            <a:spLocks/>
          </p:cNvSpPr>
          <p:nvPr/>
        </p:nvSpPr>
        <p:spPr>
          <a:xfrm>
            <a:off x="5053681" y="1872819"/>
            <a:ext cx="1091537"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shouted,</a:t>
            </a:r>
          </a:p>
        </p:txBody>
      </p:sp>
      <p:sp>
        <p:nvSpPr>
          <p:cNvPr id="136" name="Content Placeholder 2">
            <a:extLst>
              <a:ext uri="{FF2B5EF4-FFF2-40B4-BE49-F238E27FC236}">
                <a16:creationId xmlns:a16="http://schemas.microsoft.com/office/drawing/2014/main" id="{C5A77B7D-71E1-3C4A-86B2-85017D8AA4E6}"/>
              </a:ext>
            </a:extLst>
          </p:cNvPr>
          <p:cNvSpPr txBox="1">
            <a:spLocks/>
          </p:cNvSpPr>
          <p:nvPr/>
        </p:nvSpPr>
        <p:spPr>
          <a:xfrm>
            <a:off x="6730488" y="1815711"/>
            <a:ext cx="130706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panicking</a:t>
            </a:r>
          </a:p>
        </p:txBody>
      </p:sp>
      <p:cxnSp>
        <p:nvCxnSpPr>
          <p:cNvPr id="137" name="Straight Arrow Connector 136">
            <a:extLst>
              <a:ext uri="{FF2B5EF4-FFF2-40B4-BE49-F238E27FC236}">
                <a16:creationId xmlns:a16="http://schemas.microsoft.com/office/drawing/2014/main" id="{16465CDF-351B-2949-883F-BD50C6674F44}"/>
              </a:ext>
            </a:extLst>
          </p:cNvPr>
          <p:cNvCxnSpPr>
            <a:cxnSpLocks/>
          </p:cNvCxnSpPr>
          <p:nvPr/>
        </p:nvCxnSpPr>
        <p:spPr>
          <a:xfrm>
            <a:off x="2817971" y="2020254"/>
            <a:ext cx="792585" cy="2551580"/>
          </a:xfrm>
          <a:prstGeom prst="straightConnector1">
            <a:avLst/>
          </a:prstGeom>
          <a:ln w="69850" cmpd="sng">
            <a:solidFill>
              <a:srgbClr val="7030A0">
                <a:alpha val="39000"/>
              </a:srgbClr>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4E25251F-F8F5-7747-8D53-389F51ED5350}"/>
              </a:ext>
            </a:extLst>
          </p:cNvPr>
          <p:cNvCxnSpPr>
            <a:cxnSpLocks/>
          </p:cNvCxnSpPr>
          <p:nvPr/>
        </p:nvCxnSpPr>
        <p:spPr>
          <a:xfrm>
            <a:off x="4313106" y="2052125"/>
            <a:ext cx="1078034" cy="2639344"/>
          </a:xfrm>
          <a:prstGeom prst="straightConnector1">
            <a:avLst/>
          </a:prstGeom>
          <a:ln w="69850" cmpd="sng">
            <a:solidFill>
              <a:srgbClr val="7030A0">
                <a:alpha val="39000"/>
              </a:srgbClr>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B0FD8718-42F1-1B4F-BC74-C65E04471A51}"/>
              </a:ext>
            </a:extLst>
          </p:cNvPr>
          <p:cNvCxnSpPr>
            <a:cxnSpLocks/>
            <a:endCxn id="131" idx="1"/>
          </p:cNvCxnSpPr>
          <p:nvPr/>
        </p:nvCxnSpPr>
        <p:spPr>
          <a:xfrm>
            <a:off x="6094733" y="2035682"/>
            <a:ext cx="955343" cy="2655787"/>
          </a:xfrm>
          <a:prstGeom prst="straightConnector1">
            <a:avLst/>
          </a:prstGeom>
          <a:ln w="69850" cmpd="sng">
            <a:solidFill>
              <a:srgbClr val="7030A0">
                <a:alpha val="39000"/>
              </a:srgbClr>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A4A08260-5139-F248-99EA-2C0BF5510566}"/>
              </a:ext>
            </a:extLst>
          </p:cNvPr>
          <p:cNvCxnSpPr>
            <a:cxnSpLocks/>
          </p:cNvCxnSpPr>
          <p:nvPr/>
        </p:nvCxnSpPr>
        <p:spPr>
          <a:xfrm>
            <a:off x="8086428" y="2027645"/>
            <a:ext cx="955343" cy="2655787"/>
          </a:xfrm>
          <a:prstGeom prst="straightConnector1">
            <a:avLst/>
          </a:prstGeom>
          <a:ln w="69850" cmpd="sng">
            <a:solidFill>
              <a:srgbClr val="7030A0">
                <a:alpha val="39000"/>
              </a:srgbClr>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954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44CE-31E2-B19C-C35F-78846A049E7B}"/>
              </a:ext>
            </a:extLst>
          </p:cNvPr>
          <p:cNvSpPr>
            <a:spLocks noGrp="1"/>
          </p:cNvSpPr>
          <p:nvPr>
            <p:ph type="title"/>
          </p:nvPr>
        </p:nvSpPr>
        <p:spPr/>
        <p:txBody>
          <a:bodyPr>
            <a:normAutofit/>
          </a:bodyPr>
          <a:lstStyle/>
          <a:p>
            <a:r>
              <a:rPr lang="en-US" dirty="0"/>
              <a:t>Recap: Encoder-Decoder Architectures </a:t>
            </a:r>
          </a:p>
        </p:txBody>
      </p:sp>
      <p:sp>
        <p:nvSpPr>
          <p:cNvPr id="3" name="Content Placeholder 2">
            <a:extLst>
              <a:ext uri="{FF2B5EF4-FFF2-40B4-BE49-F238E27FC236}">
                <a16:creationId xmlns:a16="http://schemas.microsoft.com/office/drawing/2014/main" id="{60F360EF-A21D-11C6-B35A-DF68E33BA71D}"/>
              </a:ext>
            </a:extLst>
          </p:cNvPr>
          <p:cNvSpPr>
            <a:spLocks noGrp="1"/>
          </p:cNvSpPr>
          <p:nvPr>
            <p:ph type="body" sz="quarter" idx="16"/>
          </p:nvPr>
        </p:nvSpPr>
        <p:spPr/>
        <p:txBody>
          <a:bodyPr/>
          <a:lstStyle/>
          <a:p>
            <a:r>
              <a:rPr lang="en-US" dirty="0"/>
              <a:t>It is useful to think of generative models as two sub-models.</a:t>
            </a:r>
          </a:p>
        </p:txBody>
      </p:sp>
      <p:sp>
        <p:nvSpPr>
          <p:cNvPr id="8" name="Slide Number Placeholder 7">
            <a:extLst>
              <a:ext uri="{FF2B5EF4-FFF2-40B4-BE49-F238E27FC236}">
                <a16:creationId xmlns:a16="http://schemas.microsoft.com/office/drawing/2014/main" id="{A61DD29E-8580-4519-64F6-252A9794495E}"/>
              </a:ext>
            </a:extLst>
          </p:cNvPr>
          <p:cNvSpPr>
            <a:spLocks noGrp="1"/>
          </p:cNvSpPr>
          <p:nvPr>
            <p:ph type="sldNum" sz="quarter" idx="4294967295"/>
          </p:nvPr>
        </p:nvSpPr>
        <p:spPr>
          <a:xfrm>
            <a:off x="0" y="0"/>
            <a:ext cx="0" cy="0"/>
          </a:xfrm>
        </p:spPr>
        <p:txBody>
          <a:bodyPr/>
          <a:lstStyle/>
          <a:p>
            <a:endParaRPr lang="en-US" dirty="0"/>
          </a:p>
        </p:txBody>
      </p:sp>
      <p:sp>
        <p:nvSpPr>
          <p:cNvPr id="4" name="Right Arrow 3">
            <a:extLst>
              <a:ext uri="{FF2B5EF4-FFF2-40B4-BE49-F238E27FC236}">
                <a16:creationId xmlns:a16="http://schemas.microsoft.com/office/drawing/2014/main" id="{444254F6-67C5-9562-641F-E7615BF97044}"/>
              </a:ext>
            </a:extLst>
          </p:cNvPr>
          <p:cNvSpPr/>
          <p:nvPr/>
        </p:nvSpPr>
        <p:spPr>
          <a:xfrm>
            <a:off x="3369413" y="251719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5" name="Right Arrow 4">
            <a:extLst>
              <a:ext uri="{FF2B5EF4-FFF2-40B4-BE49-F238E27FC236}">
                <a16:creationId xmlns:a16="http://schemas.microsoft.com/office/drawing/2014/main" id="{DA53E659-66EB-5EE7-528B-2D54373AF39C}"/>
              </a:ext>
            </a:extLst>
          </p:cNvPr>
          <p:cNvSpPr/>
          <p:nvPr/>
        </p:nvSpPr>
        <p:spPr>
          <a:xfrm>
            <a:off x="6105062" y="251719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6" name="TextBox 5">
            <a:extLst>
              <a:ext uri="{FF2B5EF4-FFF2-40B4-BE49-F238E27FC236}">
                <a16:creationId xmlns:a16="http://schemas.microsoft.com/office/drawing/2014/main" id="{48234C3A-4948-B409-9905-51CDB092A146}"/>
              </a:ext>
            </a:extLst>
          </p:cNvPr>
          <p:cNvSpPr txBox="1"/>
          <p:nvPr/>
        </p:nvSpPr>
        <p:spPr>
          <a:xfrm>
            <a:off x="274841" y="2626457"/>
            <a:ext cx="2877742" cy="307777"/>
          </a:xfrm>
          <a:prstGeom prst="rect">
            <a:avLst/>
          </a:prstGeom>
          <a:solidFill>
            <a:schemeClr val="bg1">
              <a:lumMod val="95000"/>
            </a:schemeClr>
          </a:solidFill>
        </p:spPr>
        <p:txBody>
          <a:bodyPr wrap="square">
            <a:spAutoFit/>
          </a:bodyPr>
          <a:lstStyle/>
          <a:p>
            <a:pPr marL="0" lvl="0" indent="0" algn="ctr">
              <a:spcAft>
                <a:spcPts val="1200"/>
              </a:spcAft>
              <a:buNone/>
            </a:pPr>
            <a:r>
              <a:rPr lang="en-US" sz="1400" dirty="0">
                <a:latin typeface="Consolas" panose="020B0609020204030204" pitchFamily="49" charset="0"/>
                <a:cs typeface="Consolas" panose="020B0609020204030204" pitchFamily="49" charset="0"/>
              </a:rPr>
              <a:t>“The cat sat on the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pic>
        <p:nvPicPr>
          <p:cNvPr id="7" name="Picture 2" descr="Word frequency in titles of all articles with Frequency &gt;= 10 Figure 2... |  Download Scientific Diagram">
            <a:extLst>
              <a:ext uri="{FF2B5EF4-FFF2-40B4-BE49-F238E27FC236}">
                <a16:creationId xmlns:a16="http://schemas.microsoft.com/office/drawing/2014/main" id="{BCE875EA-3C8A-3588-F241-4C195B1FB9AC}"/>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955844" y="2485135"/>
            <a:ext cx="846211" cy="81752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3C19BA56-9B8F-03C2-466B-DC76778E0955}"/>
              </a:ext>
            </a:extLst>
          </p:cNvPr>
          <p:cNvSpPr/>
          <p:nvPr/>
        </p:nvSpPr>
        <p:spPr>
          <a:xfrm>
            <a:off x="4093549" y="2089447"/>
            <a:ext cx="1802984" cy="1382354"/>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i="1" dirty="0">
                <a:latin typeface="Merriweather Sans" panose="02000503060000020004" pitchFamily="2" charset="77"/>
              </a:rPr>
              <a:t>Some </a:t>
            </a:r>
            <a:br>
              <a:rPr lang="en-US" i="1" dirty="0">
                <a:latin typeface="Merriweather Sans" panose="02000503060000020004" pitchFamily="2" charset="77"/>
              </a:rPr>
            </a:br>
            <a:r>
              <a:rPr lang="en-US" i="1" dirty="0">
                <a:latin typeface="Merriweather Sans" panose="02000503060000020004" pitchFamily="2" charset="77"/>
              </a:rPr>
              <a:t>model</a:t>
            </a:r>
          </a:p>
        </p:txBody>
      </p:sp>
    </p:spTree>
    <p:extLst>
      <p:ext uri="{BB962C8B-B14F-4D97-AF65-F5344CB8AC3E}">
        <p14:creationId xmlns:p14="http://schemas.microsoft.com/office/powerpoint/2010/main" val="1963505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820A-7AFA-1FD5-5D5D-D9A12200C6A3}"/>
              </a:ext>
            </a:extLst>
          </p:cNvPr>
          <p:cNvSpPr>
            <a:spLocks noGrp="1"/>
          </p:cNvSpPr>
          <p:nvPr>
            <p:ph type="title"/>
          </p:nvPr>
        </p:nvSpPr>
        <p:spPr/>
        <p:txBody>
          <a:bodyPr>
            <a:normAutofit/>
          </a:bodyPr>
          <a:lstStyle/>
          <a:p>
            <a:r>
              <a:rPr lang="en-US" dirty="0"/>
              <a:t>Recap: Encoder-Decoder Architectures </a:t>
            </a:r>
          </a:p>
        </p:txBody>
      </p:sp>
      <p:sp>
        <p:nvSpPr>
          <p:cNvPr id="5" name="Text Placeholder 4">
            <a:extLst>
              <a:ext uri="{FF2B5EF4-FFF2-40B4-BE49-F238E27FC236}">
                <a16:creationId xmlns:a16="http://schemas.microsoft.com/office/drawing/2014/main" id="{7D551FE8-7300-28AD-D4A9-842C760219D7}"/>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28B8D4C9-DC43-61F4-14B5-21A2091D707F}"/>
              </a:ext>
            </a:extLst>
          </p:cNvPr>
          <p:cNvPicPr>
            <a:picLocks noChangeAspect="1"/>
          </p:cNvPicPr>
          <p:nvPr/>
        </p:nvPicPr>
        <p:blipFill>
          <a:blip r:embed="rId2"/>
          <a:stretch>
            <a:fillRect/>
          </a:stretch>
        </p:blipFill>
        <p:spPr>
          <a:xfrm>
            <a:off x="83602" y="1313737"/>
            <a:ext cx="9144000" cy="3384738"/>
          </a:xfrm>
          <a:prstGeom prst="rect">
            <a:avLst/>
          </a:prstGeom>
        </p:spPr>
      </p:pic>
    </p:spTree>
    <p:extLst>
      <p:ext uri="{BB962C8B-B14F-4D97-AF65-F5344CB8AC3E}">
        <p14:creationId xmlns:p14="http://schemas.microsoft.com/office/powerpoint/2010/main" val="17800407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FBD9-492E-DF0E-E20D-E9FD54FC0E93}"/>
              </a:ext>
            </a:extLst>
          </p:cNvPr>
          <p:cNvSpPr>
            <a:spLocks noGrp="1"/>
          </p:cNvSpPr>
          <p:nvPr>
            <p:ph type="title"/>
          </p:nvPr>
        </p:nvSpPr>
        <p:spPr/>
        <p:txBody>
          <a:bodyPr>
            <a:normAutofit/>
          </a:bodyPr>
          <a:lstStyle/>
          <a:p>
            <a:r>
              <a:rPr lang="en-US" dirty="0"/>
              <a:t>Contextual Meaning of Words </a:t>
            </a:r>
          </a:p>
        </p:txBody>
      </p:sp>
      <p:sp>
        <p:nvSpPr>
          <p:cNvPr id="3" name="Content Placeholder 2">
            <a:extLst>
              <a:ext uri="{FF2B5EF4-FFF2-40B4-BE49-F238E27FC236}">
                <a16:creationId xmlns:a16="http://schemas.microsoft.com/office/drawing/2014/main" id="{4D7E340E-B494-558F-0127-E71300887FF6}"/>
              </a:ext>
            </a:extLst>
          </p:cNvPr>
          <p:cNvSpPr>
            <a:spLocks noGrp="1"/>
          </p:cNvSpPr>
          <p:nvPr>
            <p:ph type="body" sz="quarter" idx="16"/>
          </p:nvPr>
        </p:nvSpPr>
        <p:spPr/>
        <p:txBody>
          <a:bodyPr>
            <a:normAutofit/>
          </a:bodyPr>
          <a:lstStyle/>
          <a:p>
            <a:pPr marL="400050" indent="-285750"/>
            <a:r>
              <a:rPr lang="en-US" dirty="0"/>
              <a:t>Earlier word embedding methods (e.g., Word2Vec, </a:t>
            </a:r>
            <a:r>
              <a:rPr lang="en-US" dirty="0" err="1"/>
              <a:t>GloVe</a:t>
            </a:r>
            <a:r>
              <a:rPr lang="en-US" dirty="0"/>
              <a:t>) learn a single “static” vector for each word.</a:t>
            </a:r>
          </a:p>
          <a:p>
            <a:pPr marL="741362" lvl="1" indent="-285750"/>
            <a:r>
              <a:rPr lang="en-US" dirty="0"/>
              <a:t>Static embeddings are </a:t>
            </a:r>
            <a:r>
              <a:rPr lang="en-US" dirty="0">
                <a:solidFill>
                  <a:srgbClr val="C00000"/>
                </a:solidFill>
              </a:rPr>
              <a:t>not </a:t>
            </a:r>
            <a:r>
              <a:rPr lang="en-US" dirty="0"/>
              <a:t>flexible and expressive enough.</a:t>
            </a:r>
          </a:p>
          <a:p>
            <a:pPr marL="741362" lvl="1" indent="-285750"/>
            <a:endParaRPr lang="en-US" dirty="0"/>
          </a:p>
          <a:p>
            <a:pPr marL="741362" lvl="1" indent="-285750"/>
            <a:endParaRPr lang="en-US" dirty="0"/>
          </a:p>
          <a:p>
            <a:pPr marL="400050" indent="-285750"/>
            <a:endParaRPr lang="en-US" dirty="0"/>
          </a:p>
          <a:p>
            <a:pPr marL="400050" indent="-285750"/>
            <a:endParaRPr lang="en-US" dirty="0"/>
          </a:p>
        </p:txBody>
      </p:sp>
      <p:pic>
        <p:nvPicPr>
          <p:cNvPr id="4" name="Picture 4" descr="Map&#10;&#10;Description automatically generated">
            <a:extLst>
              <a:ext uri="{FF2B5EF4-FFF2-40B4-BE49-F238E27FC236}">
                <a16:creationId xmlns:a16="http://schemas.microsoft.com/office/drawing/2014/main" id="{B22326EF-3CAF-74CC-57DF-B8F4F1C9D2F5}"/>
              </a:ext>
            </a:extLst>
          </p:cNvPr>
          <p:cNvPicPr>
            <a:picLocks noChangeAspect="1"/>
          </p:cNvPicPr>
          <p:nvPr/>
        </p:nvPicPr>
        <p:blipFill rotWithShape="1">
          <a:blip r:embed="rId2"/>
          <a:srcRect r="-239" b="30195"/>
          <a:stretch/>
        </p:blipFill>
        <p:spPr>
          <a:xfrm>
            <a:off x="8002653" y="181480"/>
            <a:ext cx="1006534" cy="1030981"/>
          </a:xfrm>
          <a:prstGeom prst="rect">
            <a:avLst/>
          </a:prstGeom>
          <a:noFill/>
          <a:ln>
            <a:noFill/>
          </a:ln>
        </p:spPr>
      </p:pic>
      <p:sp>
        <p:nvSpPr>
          <p:cNvPr id="5" name="TextBox 4">
            <a:extLst>
              <a:ext uri="{FF2B5EF4-FFF2-40B4-BE49-F238E27FC236}">
                <a16:creationId xmlns:a16="http://schemas.microsoft.com/office/drawing/2014/main" id="{C6DCFDD2-55E7-A951-FA4D-CB52BFE46393}"/>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sp>
        <p:nvSpPr>
          <p:cNvPr id="8" name="TextBox 7">
            <a:extLst>
              <a:ext uri="{FF2B5EF4-FFF2-40B4-BE49-F238E27FC236}">
                <a16:creationId xmlns:a16="http://schemas.microsoft.com/office/drawing/2014/main" id="{4D918621-0D67-2CBB-ABCD-728C63D86D6B}"/>
              </a:ext>
            </a:extLst>
          </p:cNvPr>
          <p:cNvSpPr txBox="1"/>
          <p:nvPr/>
        </p:nvSpPr>
        <p:spPr>
          <a:xfrm>
            <a:off x="1737833" y="2509212"/>
            <a:ext cx="4572000" cy="830997"/>
          </a:xfrm>
          <a:prstGeom prst="rect">
            <a:avLst/>
          </a:prstGeom>
          <a:noFill/>
        </p:spPr>
        <p:txBody>
          <a:bodyPr wrap="square">
            <a:spAutoFit/>
          </a:bodyPr>
          <a:lstStyle/>
          <a:p>
            <a:pPr marL="285750" indent="-285750">
              <a:buFont typeface="Arial" panose="020B0604020202020204" pitchFamily="34" charset="0"/>
              <a:buChar char="•"/>
            </a:pPr>
            <a:r>
              <a:rPr lang="en-US" sz="1600" dirty="0">
                <a:effectLst/>
                <a:latin typeface="Tahoma" panose="020B0604030504040204" pitchFamily="34" charset="0"/>
                <a:ea typeface="Tahoma" panose="020B0604030504040204" pitchFamily="34" charset="0"/>
                <a:cs typeface="Tahoma" panose="020B0604030504040204" pitchFamily="34" charset="0"/>
              </a:rPr>
              <a:t>The children love to </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play </a:t>
            </a:r>
            <a:r>
              <a:rPr lang="en-US" sz="1600" dirty="0">
                <a:effectLst/>
                <a:latin typeface="Tahoma" panose="020B0604030504040204" pitchFamily="34" charset="0"/>
                <a:ea typeface="Tahoma" panose="020B0604030504040204" pitchFamily="34" charset="0"/>
                <a:cs typeface="Tahoma" panose="020B0604030504040204" pitchFamily="34" charset="0"/>
              </a:rPr>
              <a:t>outside in the park. </a:t>
            </a:r>
          </a:p>
          <a:p>
            <a:pPr marL="285750" indent="-285750">
              <a:buFont typeface="Arial" panose="020B0604020202020204" pitchFamily="34" charset="0"/>
              <a:buChar char="•"/>
            </a:pPr>
            <a:r>
              <a:rPr lang="en-US" sz="1600" dirty="0">
                <a:effectLst/>
                <a:latin typeface="Tahoma" panose="020B0604030504040204" pitchFamily="34" charset="0"/>
                <a:ea typeface="Tahoma" panose="020B0604030504040204" pitchFamily="34" charset="0"/>
                <a:cs typeface="Tahoma" panose="020B0604030504040204" pitchFamily="34" charset="0"/>
              </a:rPr>
              <a:t>She went to see a </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play </a:t>
            </a:r>
            <a:r>
              <a:rPr lang="en-US" sz="1600" dirty="0">
                <a:effectLst/>
                <a:latin typeface="Tahoma" panose="020B0604030504040204" pitchFamily="34" charset="0"/>
                <a:ea typeface="Tahoma" panose="020B0604030504040204" pitchFamily="34" charset="0"/>
                <a:cs typeface="Tahoma" panose="020B0604030504040204" pitchFamily="34" charset="0"/>
              </a:rPr>
              <a:t>at the local theater. </a:t>
            </a:r>
          </a:p>
          <a:p>
            <a:pPr marL="285750" indent="-285750">
              <a:buFont typeface="Arial" panose="020B0604020202020204" pitchFamily="34" charset="0"/>
              <a:buChar char="•"/>
            </a:pPr>
            <a:r>
              <a:rPr lang="en-US" sz="1600" dirty="0">
                <a:effectLst/>
                <a:latin typeface="Tahoma" panose="020B0604030504040204" pitchFamily="34" charset="0"/>
                <a:ea typeface="Tahoma" panose="020B0604030504040204" pitchFamily="34" charset="0"/>
                <a:cs typeface="Tahoma" panose="020B0604030504040204" pitchFamily="34" charset="0"/>
              </a:rPr>
              <a:t>They </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play </a:t>
            </a:r>
            <a:r>
              <a:rPr lang="en-US" sz="1600" dirty="0">
                <a:effectLst/>
                <a:latin typeface="Tahoma" panose="020B0604030504040204" pitchFamily="34" charset="0"/>
                <a:ea typeface="Tahoma" panose="020B0604030504040204" pitchFamily="34" charset="0"/>
                <a:cs typeface="Tahoma" panose="020B0604030504040204" pitchFamily="34" charset="0"/>
              </a:rPr>
              <a:t>the piano beautifully. </a:t>
            </a:r>
          </a:p>
        </p:txBody>
      </p:sp>
      <p:sp>
        <p:nvSpPr>
          <p:cNvPr id="9" name="Rounded Rectangular Callout 8">
            <a:extLst>
              <a:ext uri="{FF2B5EF4-FFF2-40B4-BE49-F238E27FC236}">
                <a16:creationId xmlns:a16="http://schemas.microsoft.com/office/drawing/2014/main" id="{5547A02B-8726-F328-AFA4-C9D199E3A64F}"/>
              </a:ext>
            </a:extLst>
          </p:cNvPr>
          <p:cNvSpPr/>
          <p:nvPr/>
        </p:nvSpPr>
        <p:spPr>
          <a:xfrm>
            <a:off x="6047074" y="3588009"/>
            <a:ext cx="2835796" cy="735724"/>
          </a:xfrm>
          <a:prstGeom prst="wedgeRoundRectCallout">
            <a:avLst>
              <a:gd name="adj1" fmla="val -66421"/>
              <a:gd name="adj2" fmla="val -56072"/>
              <a:gd name="adj3" fmla="val 1666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Information from context is necessary to capture the correct meaning of the word.</a:t>
            </a:r>
          </a:p>
        </p:txBody>
      </p:sp>
    </p:spTree>
    <p:extLst>
      <p:ext uri="{BB962C8B-B14F-4D97-AF65-F5344CB8AC3E}">
        <p14:creationId xmlns:p14="http://schemas.microsoft.com/office/powerpoint/2010/main" val="2373123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FBD9-492E-DF0E-E20D-E9FD54FC0E93}"/>
              </a:ext>
            </a:extLst>
          </p:cNvPr>
          <p:cNvSpPr>
            <a:spLocks noGrp="1"/>
          </p:cNvSpPr>
          <p:nvPr>
            <p:ph type="title"/>
          </p:nvPr>
        </p:nvSpPr>
        <p:spPr/>
        <p:txBody>
          <a:bodyPr>
            <a:normAutofit/>
          </a:bodyPr>
          <a:lstStyle/>
          <a:p>
            <a:r>
              <a:rPr lang="en-US" dirty="0" err="1"/>
              <a:t>ELMo</a:t>
            </a:r>
            <a:r>
              <a:rPr lang="en-US" dirty="0"/>
              <a:t>: First Major Self-Supervised LM</a:t>
            </a:r>
          </a:p>
        </p:txBody>
      </p:sp>
      <p:sp>
        <p:nvSpPr>
          <p:cNvPr id="3" name="Content Placeholder 2">
            <a:extLst>
              <a:ext uri="{FF2B5EF4-FFF2-40B4-BE49-F238E27FC236}">
                <a16:creationId xmlns:a16="http://schemas.microsoft.com/office/drawing/2014/main" id="{4D7E340E-B494-558F-0127-E71300887FF6}"/>
              </a:ext>
            </a:extLst>
          </p:cNvPr>
          <p:cNvSpPr>
            <a:spLocks noGrp="1"/>
          </p:cNvSpPr>
          <p:nvPr>
            <p:ph type="body" sz="quarter" idx="16"/>
          </p:nvPr>
        </p:nvSpPr>
        <p:spPr/>
        <p:txBody>
          <a:bodyPr>
            <a:normAutofit/>
          </a:bodyPr>
          <a:lstStyle/>
          <a:p>
            <a:pPr marL="400050" indent="-285750"/>
            <a:r>
              <a:rPr lang="en-US" b="1" dirty="0"/>
              <a:t>Goal: </a:t>
            </a:r>
            <a:r>
              <a:rPr lang="en-US" dirty="0"/>
              <a:t>get highly rich, contextualized embeddings (word tokens) that </a:t>
            </a:r>
            <a:r>
              <a:rPr lang="en-US" sz="1600" dirty="0"/>
              <a:t>depend on the entire sentence in which a word is used.</a:t>
            </a:r>
            <a:endParaRPr lang="en-US" dirty="0"/>
          </a:p>
          <a:p>
            <a:pPr marL="114300" indent="0">
              <a:buNone/>
            </a:pPr>
            <a:endParaRPr lang="en-US" dirty="0"/>
          </a:p>
        </p:txBody>
      </p:sp>
      <p:pic>
        <p:nvPicPr>
          <p:cNvPr id="4" name="Picture 4" descr="Map&#10;&#10;Description automatically generated">
            <a:extLst>
              <a:ext uri="{FF2B5EF4-FFF2-40B4-BE49-F238E27FC236}">
                <a16:creationId xmlns:a16="http://schemas.microsoft.com/office/drawing/2014/main" id="{B22326EF-3CAF-74CC-57DF-B8F4F1C9D2F5}"/>
              </a:ext>
            </a:extLst>
          </p:cNvPr>
          <p:cNvPicPr>
            <a:picLocks noChangeAspect="1"/>
          </p:cNvPicPr>
          <p:nvPr/>
        </p:nvPicPr>
        <p:blipFill rotWithShape="1">
          <a:blip r:embed="rId2"/>
          <a:srcRect r="-239" b="30195"/>
          <a:stretch/>
        </p:blipFill>
        <p:spPr>
          <a:xfrm>
            <a:off x="8002653" y="181480"/>
            <a:ext cx="1006534" cy="1030981"/>
          </a:xfrm>
          <a:prstGeom prst="rect">
            <a:avLst/>
          </a:prstGeom>
          <a:noFill/>
          <a:ln>
            <a:noFill/>
          </a:ln>
        </p:spPr>
      </p:pic>
      <p:sp>
        <p:nvSpPr>
          <p:cNvPr id="5" name="TextBox 4">
            <a:extLst>
              <a:ext uri="{FF2B5EF4-FFF2-40B4-BE49-F238E27FC236}">
                <a16:creationId xmlns:a16="http://schemas.microsoft.com/office/drawing/2014/main" id="{C6DCFDD2-55E7-A951-FA4D-CB52BFE46393}"/>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sp>
        <p:nvSpPr>
          <p:cNvPr id="6" name="TextBox 5">
            <a:extLst>
              <a:ext uri="{FF2B5EF4-FFF2-40B4-BE49-F238E27FC236}">
                <a16:creationId xmlns:a16="http://schemas.microsoft.com/office/drawing/2014/main" id="{2E7A6CC5-72BA-BC2E-8BB6-88FADFEEA328}"/>
              </a:ext>
            </a:extLst>
          </p:cNvPr>
          <p:cNvSpPr txBox="1"/>
          <p:nvPr/>
        </p:nvSpPr>
        <p:spPr>
          <a:xfrm>
            <a:off x="1737833" y="2509212"/>
            <a:ext cx="4572000" cy="830997"/>
          </a:xfrm>
          <a:prstGeom prst="rect">
            <a:avLst/>
          </a:prstGeom>
          <a:noFill/>
        </p:spPr>
        <p:txBody>
          <a:bodyPr wrap="square">
            <a:spAutoFit/>
          </a:bodyPr>
          <a:lstStyle/>
          <a:p>
            <a:pPr marL="285750" indent="-285750">
              <a:buFont typeface="Arial" panose="020B0604020202020204" pitchFamily="34" charset="0"/>
              <a:buChar char="•"/>
            </a:pPr>
            <a:r>
              <a:rPr lang="en-US" sz="1600" dirty="0">
                <a:effectLst/>
                <a:latin typeface="Tahoma" panose="020B0604030504040204" pitchFamily="34" charset="0"/>
                <a:ea typeface="Tahoma" panose="020B0604030504040204" pitchFamily="34" charset="0"/>
                <a:cs typeface="Tahoma" panose="020B0604030504040204" pitchFamily="34" charset="0"/>
              </a:rPr>
              <a:t>The children love to </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play </a:t>
            </a:r>
            <a:r>
              <a:rPr lang="en-US" sz="1600" dirty="0">
                <a:effectLst/>
                <a:latin typeface="Tahoma" panose="020B0604030504040204" pitchFamily="34" charset="0"/>
                <a:ea typeface="Tahoma" panose="020B0604030504040204" pitchFamily="34" charset="0"/>
                <a:cs typeface="Tahoma" panose="020B0604030504040204" pitchFamily="34" charset="0"/>
              </a:rPr>
              <a:t>outside in the park. </a:t>
            </a:r>
          </a:p>
          <a:p>
            <a:pPr marL="285750" indent="-285750">
              <a:buFont typeface="Arial" panose="020B0604020202020204" pitchFamily="34" charset="0"/>
              <a:buChar char="•"/>
            </a:pPr>
            <a:r>
              <a:rPr lang="en-US" sz="1600" dirty="0">
                <a:effectLst/>
                <a:latin typeface="Tahoma" panose="020B0604030504040204" pitchFamily="34" charset="0"/>
                <a:ea typeface="Tahoma" panose="020B0604030504040204" pitchFamily="34" charset="0"/>
                <a:cs typeface="Tahoma" panose="020B0604030504040204" pitchFamily="34" charset="0"/>
              </a:rPr>
              <a:t>She went to see a </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play </a:t>
            </a:r>
            <a:r>
              <a:rPr lang="en-US" sz="1600" dirty="0">
                <a:effectLst/>
                <a:latin typeface="Tahoma" panose="020B0604030504040204" pitchFamily="34" charset="0"/>
                <a:ea typeface="Tahoma" panose="020B0604030504040204" pitchFamily="34" charset="0"/>
                <a:cs typeface="Tahoma" panose="020B0604030504040204" pitchFamily="34" charset="0"/>
              </a:rPr>
              <a:t>at the local theater. </a:t>
            </a:r>
          </a:p>
          <a:p>
            <a:pPr marL="285750" indent="-285750">
              <a:buFont typeface="Arial" panose="020B0604020202020204" pitchFamily="34" charset="0"/>
              <a:buChar char="•"/>
            </a:pPr>
            <a:r>
              <a:rPr lang="en-US" sz="1600" dirty="0">
                <a:effectLst/>
                <a:latin typeface="Tahoma" panose="020B0604030504040204" pitchFamily="34" charset="0"/>
                <a:ea typeface="Tahoma" panose="020B0604030504040204" pitchFamily="34" charset="0"/>
                <a:cs typeface="Tahoma" panose="020B0604030504040204" pitchFamily="34" charset="0"/>
              </a:rPr>
              <a:t>They </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play </a:t>
            </a:r>
            <a:r>
              <a:rPr lang="en-US" sz="1600" dirty="0">
                <a:effectLst/>
                <a:latin typeface="Tahoma" panose="020B0604030504040204" pitchFamily="34" charset="0"/>
                <a:ea typeface="Tahoma" panose="020B0604030504040204" pitchFamily="34" charset="0"/>
                <a:cs typeface="Tahoma" panose="020B0604030504040204" pitchFamily="34" charset="0"/>
              </a:rPr>
              <a:t>the piano beautifully. </a:t>
            </a:r>
          </a:p>
        </p:txBody>
      </p:sp>
      <p:sp>
        <p:nvSpPr>
          <p:cNvPr id="8" name="TextBox 7">
            <a:extLst>
              <a:ext uri="{FF2B5EF4-FFF2-40B4-BE49-F238E27FC236}">
                <a16:creationId xmlns:a16="http://schemas.microsoft.com/office/drawing/2014/main" id="{2B8BD1C2-2AEC-19D5-739B-B890D1AAB4B6}"/>
              </a:ext>
            </a:extLst>
          </p:cNvPr>
          <p:cNvSpPr txBox="1"/>
          <p:nvPr/>
        </p:nvSpPr>
        <p:spPr>
          <a:xfrm>
            <a:off x="5891048" y="3596438"/>
            <a:ext cx="2317531" cy="307777"/>
          </a:xfrm>
          <a:prstGeom prst="rect">
            <a:avLst/>
          </a:prstGeom>
          <a:noFill/>
        </p:spPr>
        <p:txBody>
          <a:bodyPr wrap="square">
            <a:spAutoFit/>
          </a:bodyPr>
          <a:lstStyle/>
          <a:p>
            <a:r>
              <a:rPr lang="en-US" sz="1400" dirty="0">
                <a:effectLst/>
                <a:latin typeface="Calibri" panose="020F0502020204030204" pitchFamily="34" charset="0"/>
              </a:rPr>
              <a:t>[2.05, -1.57, 1.07, 1.37, 0.32] </a:t>
            </a:r>
            <a:endParaRPr lang="en-US" dirty="0">
              <a:effectLst/>
            </a:endParaRPr>
          </a:p>
        </p:txBody>
      </p:sp>
      <p:sp>
        <p:nvSpPr>
          <p:cNvPr id="10" name="TextBox 9">
            <a:extLst>
              <a:ext uri="{FF2B5EF4-FFF2-40B4-BE49-F238E27FC236}">
                <a16:creationId xmlns:a16="http://schemas.microsoft.com/office/drawing/2014/main" id="{5B94B368-2D12-C9C4-1B4B-5788FD067393}"/>
              </a:ext>
            </a:extLst>
          </p:cNvPr>
          <p:cNvSpPr txBox="1"/>
          <p:nvPr/>
        </p:nvSpPr>
        <p:spPr>
          <a:xfrm>
            <a:off x="3330150" y="3596438"/>
            <a:ext cx="2331149" cy="307777"/>
          </a:xfrm>
          <a:prstGeom prst="rect">
            <a:avLst/>
          </a:prstGeom>
          <a:noFill/>
        </p:spPr>
        <p:txBody>
          <a:bodyPr wrap="square">
            <a:spAutoFit/>
          </a:bodyPr>
          <a:lstStyle/>
          <a:p>
            <a:r>
              <a:rPr lang="en-US" sz="1400" dirty="0">
                <a:effectLst/>
                <a:latin typeface="Calibri" panose="020F0502020204030204" pitchFamily="34" charset="0"/>
              </a:rPr>
              <a:t>[0.45, -0.26, 0.49, 2.37, -1.2] </a:t>
            </a:r>
            <a:endParaRPr lang="en-US" dirty="0">
              <a:effectLst/>
            </a:endParaRPr>
          </a:p>
        </p:txBody>
      </p:sp>
      <p:sp>
        <p:nvSpPr>
          <p:cNvPr id="12" name="TextBox 11">
            <a:extLst>
              <a:ext uri="{FF2B5EF4-FFF2-40B4-BE49-F238E27FC236}">
                <a16:creationId xmlns:a16="http://schemas.microsoft.com/office/drawing/2014/main" id="{DEE37EAE-23AB-8743-4FCF-C357F48705DF}"/>
              </a:ext>
            </a:extLst>
          </p:cNvPr>
          <p:cNvSpPr txBox="1"/>
          <p:nvPr/>
        </p:nvSpPr>
        <p:spPr>
          <a:xfrm>
            <a:off x="533919" y="3612309"/>
            <a:ext cx="2317531" cy="307777"/>
          </a:xfrm>
          <a:prstGeom prst="rect">
            <a:avLst/>
          </a:prstGeom>
          <a:noFill/>
        </p:spPr>
        <p:txBody>
          <a:bodyPr wrap="square">
            <a:spAutoFit/>
          </a:bodyPr>
          <a:lstStyle/>
          <a:p>
            <a:r>
              <a:rPr lang="en-US" sz="1400" dirty="0">
                <a:effectLst/>
                <a:latin typeface="Calibri" panose="020F0502020204030204" pitchFamily="34" charset="0"/>
              </a:rPr>
              <a:t>[-0.37, 0.17, -0.36, 0.12, 0.18] </a:t>
            </a:r>
            <a:endParaRPr lang="en-US" dirty="0">
              <a:effectLst/>
            </a:endParaRPr>
          </a:p>
        </p:txBody>
      </p:sp>
      <p:cxnSp>
        <p:nvCxnSpPr>
          <p:cNvPr id="14" name="Curved Connector 13">
            <a:extLst>
              <a:ext uri="{FF2B5EF4-FFF2-40B4-BE49-F238E27FC236}">
                <a16:creationId xmlns:a16="http://schemas.microsoft.com/office/drawing/2014/main" id="{0B46F092-9915-F9FB-22A1-F05FD241321E}"/>
              </a:ext>
            </a:extLst>
          </p:cNvPr>
          <p:cNvCxnSpPr>
            <a:cxnSpLocks/>
          </p:cNvCxnSpPr>
          <p:nvPr/>
        </p:nvCxnSpPr>
        <p:spPr>
          <a:xfrm rot="5400000">
            <a:off x="2429492" y="3381902"/>
            <a:ext cx="395111" cy="219347"/>
          </a:xfrm>
          <a:prstGeom prst="curvedConnector3">
            <a:avLst>
              <a:gd name="adj1" fmla="val 50000"/>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B3B9F617-9427-8BCA-DF0D-FA12C35B9FC2}"/>
              </a:ext>
            </a:extLst>
          </p:cNvPr>
          <p:cNvCxnSpPr>
            <a:cxnSpLocks/>
            <a:endCxn id="10" idx="0"/>
          </p:cNvCxnSpPr>
          <p:nvPr/>
        </p:nvCxnSpPr>
        <p:spPr>
          <a:xfrm rot="16200000" flipH="1">
            <a:off x="3968828" y="3069540"/>
            <a:ext cx="627051" cy="426743"/>
          </a:xfrm>
          <a:prstGeom prst="curvedConnector3">
            <a:avLst>
              <a:gd name="adj1" fmla="val 50000"/>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0503EA57-E04C-960F-50C8-C62F1C7C1E34}"/>
              </a:ext>
            </a:extLst>
          </p:cNvPr>
          <p:cNvCxnSpPr>
            <a:cxnSpLocks/>
            <a:stCxn id="6" idx="0"/>
            <a:endCxn id="8" idx="0"/>
          </p:cNvCxnSpPr>
          <p:nvPr/>
        </p:nvCxnSpPr>
        <p:spPr>
          <a:xfrm rot="16200000" flipH="1">
            <a:off x="4993210" y="1539835"/>
            <a:ext cx="1087226" cy="3025981"/>
          </a:xfrm>
          <a:prstGeom prst="curvedConnector3">
            <a:avLst>
              <a:gd name="adj1" fmla="val -21026"/>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792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6FD11-EBAB-0947-942E-E143B92BD5DE}"/>
              </a:ext>
            </a:extLst>
          </p:cNvPr>
          <p:cNvSpPr>
            <a:spLocks noGrp="1"/>
          </p:cNvSpPr>
          <p:nvPr>
            <p:ph type="body" sz="quarter" idx="16"/>
          </p:nvPr>
        </p:nvSpPr>
        <p:spPr/>
        <p:txBody>
          <a:bodyPr/>
          <a:lstStyle/>
          <a:p>
            <a:pPr algn="ctr"/>
            <a:r>
              <a:rPr lang="en-US" sz="6600" dirty="0"/>
              <a:t>Recurrent </a:t>
            </a:r>
          </a:p>
          <a:p>
            <a:pPr algn="ctr"/>
            <a:r>
              <a:rPr lang="en-US" sz="6600" dirty="0"/>
              <a:t>Neural Nets</a:t>
            </a:r>
          </a:p>
        </p:txBody>
      </p:sp>
      <p:sp>
        <p:nvSpPr>
          <p:cNvPr id="3" name="Text Placeholder 2">
            <a:extLst>
              <a:ext uri="{FF2B5EF4-FFF2-40B4-BE49-F238E27FC236}">
                <a16:creationId xmlns:a16="http://schemas.microsoft.com/office/drawing/2014/main" id="{22B2BFC3-9D18-8561-1481-4295ADC081BC}"/>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61387488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FBD9-492E-DF0E-E20D-E9FD54FC0E93}"/>
              </a:ext>
            </a:extLst>
          </p:cNvPr>
          <p:cNvSpPr>
            <a:spLocks noGrp="1"/>
          </p:cNvSpPr>
          <p:nvPr>
            <p:ph type="title"/>
          </p:nvPr>
        </p:nvSpPr>
        <p:spPr/>
        <p:txBody>
          <a:bodyPr>
            <a:normAutofit/>
          </a:bodyPr>
          <a:lstStyle/>
          <a:p>
            <a:r>
              <a:rPr lang="en-US" dirty="0" err="1"/>
              <a:t>ELMo</a:t>
            </a:r>
            <a:r>
              <a:rPr lang="en-US" dirty="0"/>
              <a:t>: First Major Self-Supervised LM</a:t>
            </a:r>
          </a:p>
        </p:txBody>
      </p:sp>
      <p:sp>
        <p:nvSpPr>
          <p:cNvPr id="3" name="Content Placeholder 2">
            <a:extLst>
              <a:ext uri="{FF2B5EF4-FFF2-40B4-BE49-F238E27FC236}">
                <a16:creationId xmlns:a16="http://schemas.microsoft.com/office/drawing/2014/main" id="{4D7E340E-B494-558F-0127-E71300887FF6}"/>
              </a:ext>
            </a:extLst>
          </p:cNvPr>
          <p:cNvSpPr>
            <a:spLocks noGrp="1"/>
          </p:cNvSpPr>
          <p:nvPr>
            <p:ph type="body" sz="quarter" idx="16"/>
          </p:nvPr>
        </p:nvSpPr>
        <p:spPr/>
        <p:txBody>
          <a:bodyPr>
            <a:normAutofit/>
          </a:bodyPr>
          <a:lstStyle/>
          <a:p>
            <a:pPr marL="400050" indent="-285750"/>
            <a:r>
              <a:rPr lang="en-US" b="1" dirty="0"/>
              <a:t>Goal: </a:t>
            </a:r>
            <a:r>
              <a:rPr lang="en-US" dirty="0"/>
              <a:t>get highly rich, contextualized embeddings (word tokens) that </a:t>
            </a:r>
            <a:r>
              <a:rPr lang="en-US" sz="1600" dirty="0"/>
              <a:t>depend on the entire sentence in which a word is used.</a:t>
            </a:r>
            <a:endParaRPr lang="en-US" dirty="0"/>
          </a:p>
          <a:p>
            <a:pPr marL="114300" indent="0">
              <a:buNone/>
            </a:pPr>
            <a:endParaRPr lang="en-US" dirty="0"/>
          </a:p>
        </p:txBody>
      </p:sp>
      <p:pic>
        <p:nvPicPr>
          <p:cNvPr id="4" name="Picture 4" descr="Map&#10;&#10;Description automatically generated">
            <a:extLst>
              <a:ext uri="{FF2B5EF4-FFF2-40B4-BE49-F238E27FC236}">
                <a16:creationId xmlns:a16="http://schemas.microsoft.com/office/drawing/2014/main" id="{B22326EF-3CAF-74CC-57DF-B8F4F1C9D2F5}"/>
              </a:ext>
            </a:extLst>
          </p:cNvPr>
          <p:cNvPicPr>
            <a:picLocks noChangeAspect="1"/>
          </p:cNvPicPr>
          <p:nvPr/>
        </p:nvPicPr>
        <p:blipFill rotWithShape="1">
          <a:blip r:embed="rId2"/>
          <a:srcRect r="-239" b="30195"/>
          <a:stretch/>
        </p:blipFill>
        <p:spPr>
          <a:xfrm>
            <a:off x="8002653" y="181480"/>
            <a:ext cx="1006534" cy="1030981"/>
          </a:xfrm>
          <a:prstGeom prst="rect">
            <a:avLst/>
          </a:prstGeom>
          <a:noFill/>
          <a:ln>
            <a:noFill/>
          </a:ln>
        </p:spPr>
      </p:pic>
      <p:sp>
        <p:nvSpPr>
          <p:cNvPr id="5" name="TextBox 4">
            <a:extLst>
              <a:ext uri="{FF2B5EF4-FFF2-40B4-BE49-F238E27FC236}">
                <a16:creationId xmlns:a16="http://schemas.microsoft.com/office/drawing/2014/main" id="{C6DCFDD2-55E7-A951-FA4D-CB52BFE46393}"/>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pic>
        <p:nvPicPr>
          <p:cNvPr id="1028" name="Picture 4" descr="The Illustrated BERT, ELMo, and co. (How NLP Cracked Transfer Learning) –  Jay Alammar – Visualizing machine learning one concept at a time.">
            <a:extLst>
              <a:ext uri="{FF2B5EF4-FFF2-40B4-BE49-F238E27FC236}">
                <a16:creationId xmlns:a16="http://schemas.microsoft.com/office/drawing/2014/main" id="{16758C75-670F-7B19-1962-1B211C89E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005" y="1937703"/>
            <a:ext cx="5213313" cy="296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4496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FBD9-492E-DF0E-E20D-E9FD54FC0E93}"/>
              </a:ext>
            </a:extLst>
          </p:cNvPr>
          <p:cNvSpPr>
            <a:spLocks noGrp="1"/>
          </p:cNvSpPr>
          <p:nvPr>
            <p:ph type="title"/>
          </p:nvPr>
        </p:nvSpPr>
        <p:spPr/>
        <p:txBody>
          <a:bodyPr>
            <a:normAutofit/>
          </a:bodyPr>
          <a:lstStyle/>
          <a:p>
            <a:r>
              <a:rPr lang="en-US" dirty="0" err="1"/>
              <a:t>ELMo</a:t>
            </a:r>
            <a:r>
              <a:rPr lang="en-US" dirty="0"/>
              <a:t>: First Major Self-Supervised LM</a:t>
            </a:r>
          </a:p>
        </p:txBody>
      </p:sp>
      <p:sp>
        <p:nvSpPr>
          <p:cNvPr id="3" name="Content Placeholder 2">
            <a:extLst>
              <a:ext uri="{FF2B5EF4-FFF2-40B4-BE49-F238E27FC236}">
                <a16:creationId xmlns:a16="http://schemas.microsoft.com/office/drawing/2014/main" id="{4D7E340E-B494-558F-0127-E71300887FF6}"/>
              </a:ext>
            </a:extLst>
          </p:cNvPr>
          <p:cNvSpPr>
            <a:spLocks noGrp="1"/>
          </p:cNvSpPr>
          <p:nvPr>
            <p:ph type="body" sz="quarter" idx="16"/>
          </p:nvPr>
        </p:nvSpPr>
        <p:spPr/>
        <p:txBody>
          <a:bodyPr>
            <a:normAutofit/>
          </a:bodyPr>
          <a:lstStyle/>
          <a:p>
            <a:r>
              <a:rPr lang="en-US" dirty="0"/>
              <a:t>Use both directions of context (bi-directional), with increasing abstractions (stacked) </a:t>
            </a:r>
          </a:p>
          <a:p>
            <a:pPr lvl="1"/>
            <a:r>
              <a:rPr lang="en" dirty="0"/>
              <a:t>Two LSTMs in different directions — capture both directions</a:t>
            </a:r>
            <a:endParaRPr lang="en-US" dirty="0"/>
          </a:p>
          <a:p>
            <a:pPr marL="114300" indent="0">
              <a:buNone/>
            </a:pPr>
            <a:endParaRPr lang="en-US" dirty="0"/>
          </a:p>
        </p:txBody>
      </p:sp>
      <p:pic>
        <p:nvPicPr>
          <p:cNvPr id="4" name="Picture 4" descr="Map&#10;&#10;Description automatically generated">
            <a:extLst>
              <a:ext uri="{FF2B5EF4-FFF2-40B4-BE49-F238E27FC236}">
                <a16:creationId xmlns:a16="http://schemas.microsoft.com/office/drawing/2014/main" id="{B22326EF-3CAF-74CC-57DF-B8F4F1C9D2F5}"/>
              </a:ext>
            </a:extLst>
          </p:cNvPr>
          <p:cNvPicPr>
            <a:picLocks noChangeAspect="1"/>
          </p:cNvPicPr>
          <p:nvPr/>
        </p:nvPicPr>
        <p:blipFill rotWithShape="1">
          <a:blip r:embed="rId2"/>
          <a:srcRect r="-239" b="30195"/>
          <a:stretch/>
        </p:blipFill>
        <p:spPr>
          <a:xfrm>
            <a:off x="8002653" y="181480"/>
            <a:ext cx="1006534" cy="1030981"/>
          </a:xfrm>
          <a:prstGeom prst="rect">
            <a:avLst/>
          </a:prstGeom>
          <a:noFill/>
          <a:ln>
            <a:noFill/>
          </a:ln>
        </p:spPr>
      </p:pic>
      <p:sp>
        <p:nvSpPr>
          <p:cNvPr id="5" name="TextBox 4">
            <a:extLst>
              <a:ext uri="{FF2B5EF4-FFF2-40B4-BE49-F238E27FC236}">
                <a16:creationId xmlns:a16="http://schemas.microsoft.com/office/drawing/2014/main" id="{C6DCFDD2-55E7-A951-FA4D-CB52BFE46393}"/>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pic>
        <p:nvPicPr>
          <p:cNvPr id="1026" name="Picture 2">
            <a:extLst>
              <a:ext uri="{FF2B5EF4-FFF2-40B4-BE49-F238E27FC236}">
                <a16:creationId xmlns:a16="http://schemas.microsoft.com/office/drawing/2014/main" id="{83FEBD47-C2A3-7F29-8A98-917F3D9BE7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59"/>
          <a:stretch/>
        </p:blipFill>
        <p:spPr bwMode="auto">
          <a:xfrm>
            <a:off x="735598" y="1968887"/>
            <a:ext cx="7498094" cy="294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7418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FBD9-492E-DF0E-E20D-E9FD54FC0E93}"/>
              </a:ext>
            </a:extLst>
          </p:cNvPr>
          <p:cNvSpPr>
            <a:spLocks noGrp="1"/>
          </p:cNvSpPr>
          <p:nvPr>
            <p:ph type="title"/>
          </p:nvPr>
        </p:nvSpPr>
        <p:spPr/>
        <p:txBody>
          <a:bodyPr>
            <a:normAutofit/>
          </a:bodyPr>
          <a:lstStyle/>
          <a:p>
            <a:r>
              <a:rPr lang="en-US" dirty="0" err="1"/>
              <a:t>ELMo</a:t>
            </a:r>
            <a:r>
              <a:rPr lang="en-US" dirty="0"/>
              <a:t>: First Major Self-Supervised LM</a:t>
            </a:r>
          </a:p>
        </p:txBody>
      </p:sp>
      <p:sp>
        <p:nvSpPr>
          <p:cNvPr id="3" name="Content Placeholder 2">
            <a:extLst>
              <a:ext uri="{FF2B5EF4-FFF2-40B4-BE49-F238E27FC236}">
                <a16:creationId xmlns:a16="http://schemas.microsoft.com/office/drawing/2014/main" id="{4D7E340E-B494-558F-0127-E71300887FF6}"/>
              </a:ext>
            </a:extLst>
          </p:cNvPr>
          <p:cNvSpPr>
            <a:spLocks noGrp="1"/>
          </p:cNvSpPr>
          <p:nvPr>
            <p:ph type="body" sz="quarter" idx="16"/>
          </p:nvPr>
        </p:nvSpPr>
        <p:spPr/>
        <p:txBody>
          <a:bodyPr>
            <a:normAutofit/>
          </a:bodyPr>
          <a:lstStyle/>
          <a:p>
            <a:r>
              <a:rPr lang="en-US" dirty="0"/>
              <a:t>Linearly combine all abstract representations  (hidden layers) and optimize </a:t>
            </a:r>
            <a:r>
              <a:rPr lang="en-US" dirty="0" err="1"/>
              <a:t>w.r.t.</a:t>
            </a:r>
            <a:r>
              <a:rPr lang="en-US" dirty="0"/>
              <a:t> a particular  task (e.g., sentiment classification)</a:t>
            </a:r>
            <a:endParaRPr lang="en" dirty="0"/>
          </a:p>
        </p:txBody>
      </p:sp>
      <p:pic>
        <p:nvPicPr>
          <p:cNvPr id="4" name="Picture 4" descr="Map&#10;&#10;Description automatically generated">
            <a:extLst>
              <a:ext uri="{FF2B5EF4-FFF2-40B4-BE49-F238E27FC236}">
                <a16:creationId xmlns:a16="http://schemas.microsoft.com/office/drawing/2014/main" id="{B22326EF-3CAF-74CC-57DF-B8F4F1C9D2F5}"/>
              </a:ext>
            </a:extLst>
          </p:cNvPr>
          <p:cNvPicPr>
            <a:picLocks noChangeAspect="1"/>
          </p:cNvPicPr>
          <p:nvPr/>
        </p:nvPicPr>
        <p:blipFill rotWithShape="1">
          <a:blip r:embed="rId2"/>
          <a:srcRect r="-239" b="30195"/>
          <a:stretch/>
        </p:blipFill>
        <p:spPr>
          <a:xfrm>
            <a:off x="8002653" y="181480"/>
            <a:ext cx="1006534" cy="1030981"/>
          </a:xfrm>
          <a:prstGeom prst="rect">
            <a:avLst/>
          </a:prstGeom>
          <a:noFill/>
          <a:ln>
            <a:noFill/>
          </a:ln>
        </p:spPr>
      </p:pic>
      <p:sp>
        <p:nvSpPr>
          <p:cNvPr id="5" name="TextBox 4">
            <a:extLst>
              <a:ext uri="{FF2B5EF4-FFF2-40B4-BE49-F238E27FC236}">
                <a16:creationId xmlns:a16="http://schemas.microsoft.com/office/drawing/2014/main" id="{C6DCFDD2-55E7-A951-FA4D-CB52BFE46393}"/>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pic>
        <p:nvPicPr>
          <p:cNvPr id="1026" name="Picture 2">
            <a:extLst>
              <a:ext uri="{FF2B5EF4-FFF2-40B4-BE49-F238E27FC236}">
                <a16:creationId xmlns:a16="http://schemas.microsoft.com/office/drawing/2014/main" id="{83FEBD47-C2A3-7F29-8A98-917F3D9BE7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59"/>
          <a:stretch/>
        </p:blipFill>
        <p:spPr bwMode="auto">
          <a:xfrm>
            <a:off x="735598" y="1960936"/>
            <a:ext cx="7498094" cy="294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5552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8C74-E816-A93F-34ED-C705B16F47F9}"/>
              </a:ext>
            </a:extLst>
          </p:cNvPr>
          <p:cNvSpPr>
            <a:spLocks noGrp="1"/>
          </p:cNvSpPr>
          <p:nvPr>
            <p:ph type="title"/>
          </p:nvPr>
        </p:nvSpPr>
        <p:spPr/>
        <p:txBody>
          <a:bodyPr>
            <a:normAutofit/>
          </a:bodyPr>
          <a:lstStyle/>
          <a:p>
            <a:r>
              <a:rPr lang="en-US" dirty="0" err="1"/>
              <a:t>ELMo</a:t>
            </a:r>
            <a:r>
              <a:rPr lang="en-US" dirty="0"/>
              <a:t>: Some Details </a:t>
            </a:r>
          </a:p>
        </p:txBody>
      </p:sp>
      <p:sp>
        <p:nvSpPr>
          <p:cNvPr id="3" name="Content Placeholder 2">
            <a:extLst>
              <a:ext uri="{FF2B5EF4-FFF2-40B4-BE49-F238E27FC236}">
                <a16:creationId xmlns:a16="http://schemas.microsoft.com/office/drawing/2014/main" id="{EC544955-149A-BDAF-F1CB-6EE42BFDA9D4}"/>
              </a:ext>
            </a:extLst>
          </p:cNvPr>
          <p:cNvSpPr>
            <a:spLocks noGrp="1"/>
          </p:cNvSpPr>
          <p:nvPr>
            <p:ph type="body" sz="quarter" idx="16"/>
          </p:nvPr>
        </p:nvSpPr>
        <p:spPr/>
        <p:txBody>
          <a:bodyPr/>
          <a:lstStyle/>
          <a:p>
            <a:r>
              <a:rPr lang="en-US" dirty="0"/>
              <a:t>Train a forward language model by modeling prob </a:t>
            </a:r>
            <a:br>
              <a:rPr lang="en-US" dirty="0"/>
            </a:br>
            <a:r>
              <a:rPr lang="en-US" dirty="0"/>
              <a:t>of each word, given its left context. </a:t>
            </a:r>
          </a:p>
          <a:p>
            <a:endParaRPr lang="en-US" dirty="0"/>
          </a:p>
          <a:p>
            <a:endParaRPr lang="en-US" dirty="0"/>
          </a:p>
          <a:p>
            <a:r>
              <a:rPr lang="en-US" dirty="0"/>
              <a:t>Similarly, train a backward language model, conditioned on the right context.</a:t>
            </a:r>
          </a:p>
          <a:p>
            <a:endParaRPr lang="en-US" dirty="0"/>
          </a:p>
          <a:p>
            <a:r>
              <a:rPr lang="en-US" dirty="0"/>
              <a:t>Some training details: </a:t>
            </a:r>
          </a:p>
          <a:p>
            <a:pPr lvl="1"/>
            <a:r>
              <a:rPr lang="en-US" sz="1400" dirty="0"/>
              <a:t>Use 4096 dim hidden states</a:t>
            </a:r>
          </a:p>
          <a:p>
            <a:pPr lvl="1"/>
            <a:r>
              <a:rPr lang="en-US" sz="1400" dirty="0"/>
              <a:t>Residual connections from </a:t>
            </a:r>
            <a:br>
              <a:rPr lang="en-US" sz="1400" dirty="0"/>
            </a:br>
            <a:r>
              <a:rPr lang="en-US" sz="1400" dirty="0"/>
              <a:t>the first to second layer </a:t>
            </a:r>
          </a:p>
          <a:p>
            <a:pPr lvl="1"/>
            <a:r>
              <a:rPr lang="en-US" sz="1400" dirty="0"/>
              <a:t>Trained 10 epochs on 1B Word Benchmark</a:t>
            </a:r>
          </a:p>
          <a:p>
            <a:pPr lvl="1"/>
            <a:r>
              <a:rPr lang="en-US" sz="1400" dirty="0"/>
              <a:t>Results in perplexity of ~39</a:t>
            </a:r>
          </a:p>
        </p:txBody>
      </p:sp>
      <p:sp>
        <p:nvSpPr>
          <p:cNvPr id="4" name="TextBox 3">
            <a:extLst>
              <a:ext uri="{FF2B5EF4-FFF2-40B4-BE49-F238E27FC236}">
                <a16:creationId xmlns:a16="http://schemas.microsoft.com/office/drawing/2014/main" id="{4D2B158B-1881-0CBE-AAED-1D85CC8FABBD}"/>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2"/>
              </a:rPr>
              <a:t>Deep contextualized </a:t>
            </a:r>
            <a:r>
              <a:rPr lang="en-US" sz="1000" dirty="0">
                <a:solidFill>
                  <a:srgbClr val="C00000"/>
                </a:solidFill>
                <a:latin typeface="Corbel" panose="020B0503020204020204" pitchFamily="34" charset="0"/>
                <a:hlinkClick r:id="rId2"/>
              </a:rPr>
              <a:t>word</a:t>
            </a:r>
            <a:r>
              <a:rPr lang="en-US" sz="1000" dirty="0">
                <a:latin typeface="Corbel" panose="020B0503020204020204" pitchFamily="34" charset="0"/>
                <a:hlinkClick r:id="rId2"/>
              </a:rPr>
              <a:t> representations, Peters et al. 2018</a:t>
            </a:r>
            <a:r>
              <a:rPr lang="en-US" sz="1000" dirty="0">
                <a:latin typeface="Corbel" panose="020B0503020204020204" pitchFamily="34" charset="0"/>
              </a:rPr>
              <a:t>]</a:t>
            </a:r>
          </a:p>
        </p:txBody>
      </p:sp>
      <p:pic>
        <p:nvPicPr>
          <p:cNvPr id="5" name="Picture 4" descr="Bidirectional LSTM model showing the input and output layers. The red... |  Download Scientific Diagram">
            <a:extLst>
              <a:ext uri="{FF2B5EF4-FFF2-40B4-BE49-F238E27FC236}">
                <a16:creationId xmlns:a16="http://schemas.microsoft.com/office/drawing/2014/main" id="{8DB0C02F-BB40-FB4A-5142-431B274D8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083" y="38197"/>
            <a:ext cx="3801469" cy="20628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and white math equation&#10;&#10;Description automatically generated">
            <a:extLst>
              <a:ext uri="{FF2B5EF4-FFF2-40B4-BE49-F238E27FC236}">
                <a16:creationId xmlns:a16="http://schemas.microsoft.com/office/drawing/2014/main" id="{BF4B2F46-342A-4BE4-AA29-BC786BEA230F}"/>
              </a:ext>
            </a:extLst>
          </p:cNvPr>
          <p:cNvPicPr>
            <a:picLocks noChangeAspect="1"/>
          </p:cNvPicPr>
          <p:nvPr/>
        </p:nvPicPr>
        <p:blipFill rotWithShape="1">
          <a:blip r:embed="rId4"/>
          <a:srcRect b="13019"/>
          <a:stretch/>
        </p:blipFill>
        <p:spPr>
          <a:xfrm>
            <a:off x="1500104" y="1872524"/>
            <a:ext cx="3351738" cy="702064"/>
          </a:xfrm>
          <a:prstGeom prst="rect">
            <a:avLst/>
          </a:prstGeom>
        </p:spPr>
      </p:pic>
      <p:pic>
        <p:nvPicPr>
          <p:cNvPr id="9" name="Picture 8" descr="A black and white symbol&#10;&#10;Description automatically generated">
            <a:extLst>
              <a:ext uri="{FF2B5EF4-FFF2-40B4-BE49-F238E27FC236}">
                <a16:creationId xmlns:a16="http://schemas.microsoft.com/office/drawing/2014/main" id="{BA21BED7-277F-9ABE-2815-0AC7F2FBB366}"/>
              </a:ext>
            </a:extLst>
          </p:cNvPr>
          <p:cNvPicPr>
            <a:picLocks noChangeAspect="1"/>
          </p:cNvPicPr>
          <p:nvPr/>
        </p:nvPicPr>
        <p:blipFill>
          <a:blip r:embed="rId5"/>
          <a:stretch>
            <a:fillRect/>
          </a:stretch>
        </p:blipFill>
        <p:spPr>
          <a:xfrm>
            <a:off x="4572000" y="2929436"/>
            <a:ext cx="3190146" cy="675465"/>
          </a:xfrm>
          <a:prstGeom prst="rect">
            <a:avLst/>
          </a:prstGeom>
        </p:spPr>
      </p:pic>
    </p:spTree>
    <p:extLst>
      <p:ext uri="{BB962C8B-B14F-4D97-AF65-F5344CB8AC3E}">
        <p14:creationId xmlns:p14="http://schemas.microsoft.com/office/powerpoint/2010/main" val="1982807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BB008553-0D7B-64FF-FB75-D9C48F229D68}"/>
              </a:ext>
            </a:extLst>
          </p:cNvPr>
          <p:cNvPicPr>
            <a:picLocks noChangeAspect="1"/>
          </p:cNvPicPr>
          <p:nvPr/>
        </p:nvPicPr>
        <p:blipFill>
          <a:blip r:embed="rId3"/>
          <a:stretch>
            <a:fillRect/>
          </a:stretch>
        </p:blipFill>
        <p:spPr>
          <a:xfrm>
            <a:off x="4385625" y="843586"/>
            <a:ext cx="4419280" cy="4007742"/>
          </a:xfrm>
          <a:prstGeom prst="rect">
            <a:avLst/>
          </a:prstGeom>
        </p:spPr>
      </p:pic>
      <p:pic>
        <p:nvPicPr>
          <p:cNvPr id="9" name="Picture 4" descr="Map&#10;&#10;Description automatically generated">
            <a:extLst>
              <a:ext uri="{FF2B5EF4-FFF2-40B4-BE49-F238E27FC236}">
                <a16:creationId xmlns:a16="http://schemas.microsoft.com/office/drawing/2014/main" id="{551B44C0-417E-01AA-6346-320D6AABF78F}"/>
              </a:ext>
            </a:extLst>
          </p:cNvPr>
          <p:cNvPicPr>
            <a:picLocks noChangeAspect="1"/>
          </p:cNvPicPr>
          <p:nvPr/>
        </p:nvPicPr>
        <p:blipFill rotWithShape="1">
          <a:blip r:embed="rId4"/>
          <a:srcRect r="-239" b="30195"/>
          <a:stretch/>
        </p:blipFill>
        <p:spPr>
          <a:xfrm>
            <a:off x="8002653" y="181480"/>
            <a:ext cx="1006534" cy="1030981"/>
          </a:xfrm>
          <a:prstGeom prst="rect">
            <a:avLst/>
          </a:prstGeom>
          <a:noFill/>
          <a:ln>
            <a:noFill/>
          </a:ln>
        </p:spPr>
      </p:pic>
      <p:sp>
        <p:nvSpPr>
          <p:cNvPr id="2" name="Title 1">
            <a:extLst>
              <a:ext uri="{FF2B5EF4-FFF2-40B4-BE49-F238E27FC236}">
                <a16:creationId xmlns:a16="http://schemas.microsoft.com/office/drawing/2014/main" id="{28E4FBD9-492E-DF0E-E20D-E9FD54FC0E93}"/>
              </a:ext>
            </a:extLst>
          </p:cNvPr>
          <p:cNvSpPr>
            <a:spLocks noGrp="1"/>
          </p:cNvSpPr>
          <p:nvPr>
            <p:ph type="title"/>
          </p:nvPr>
        </p:nvSpPr>
        <p:spPr>
          <a:xfrm>
            <a:off x="166058" y="107119"/>
            <a:ext cx="8475268" cy="857542"/>
          </a:xfrm>
        </p:spPr>
        <p:txBody>
          <a:bodyPr>
            <a:normAutofit/>
          </a:bodyPr>
          <a:lstStyle/>
          <a:p>
            <a:r>
              <a:rPr lang="en-US" dirty="0"/>
              <a:t>Adapting </a:t>
            </a:r>
            <a:r>
              <a:rPr lang="en-US" dirty="0" err="1"/>
              <a:t>ELMo</a:t>
            </a:r>
            <a:r>
              <a:rPr lang="en-US" dirty="0"/>
              <a:t> Representations for Tasks</a:t>
            </a:r>
          </a:p>
        </p:txBody>
      </p:sp>
      <p:sp>
        <p:nvSpPr>
          <p:cNvPr id="6" name="Content Placeholder 5">
            <a:extLst>
              <a:ext uri="{FF2B5EF4-FFF2-40B4-BE49-F238E27FC236}">
                <a16:creationId xmlns:a16="http://schemas.microsoft.com/office/drawing/2014/main" id="{20058299-572A-41C4-780B-326157DDC4BC}"/>
              </a:ext>
            </a:extLst>
          </p:cNvPr>
          <p:cNvSpPr>
            <a:spLocks noGrp="1"/>
          </p:cNvSpPr>
          <p:nvPr>
            <p:ph type="body" sz="quarter" idx="16"/>
          </p:nvPr>
        </p:nvSpPr>
        <p:spPr/>
        <p:txBody>
          <a:bodyPr/>
          <a:lstStyle/>
          <a:p>
            <a:r>
              <a:rPr lang="en-US" dirty="0"/>
              <a:t>Fine-tune classifiers using</a:t>
            </a:r>
            <a:br>
              <a:rPr lang="en-US" dirty="0"/>
            </a:br>
            <a:r>
              <a:rPr lang="en-US" dirty="0"/>
              <a:t>contextualized word representations </a:t>
            </a:r>
            <a:br>
              <a:rPr lang="en-US" dirty="0"/>
            </a:br>
            <a:r>
              <a:rPr lang="en-US" dirty="0"/>
              <a:t>extracted from </a:t>
            </a:r>
            <a:r>
              <a:rPr lang="en-US" dirty="0" err="1"/>
              <a:t>ELMo</a:t>
            </a:r>
            <a:r>
              <a:rPr lang="en-US" dirty="0"/>
              <a:t>. </a:t>
            </a:r>
          </a:p>
        </p:txBody>
      </p:sp>
      <p:sp>
        <p:nvSpPr>
          <p:cNvPr id="5" name="TextBox 4">
            <a:extLst>
              <a:ext uri="{FF2B5EF4-FFF2-40B4-BE49-F238E27FC236}">
                <a16:creationId xmlns:a16="http://schemas.microsoft.com/office/drawing/2014/main" id="{C6DCFDD2-55E7-A951-FA4D-CB52BFE46393}"/>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5"/>
              </a:rPr>
              <a:t>Deep contextualized </a:t>
            </a:r>
            <a:r>
              <a:rPr lang="en-US" sz="1000" dirty="0">
                <a:solidFill>
                  <a:srgbClr val="C00000"/>
                </a:solidFill>
                <a:latin typeface="Corbel" panose="020B0503020204020204" pitchFamily="34" charset="0"/>
                <a:hlinkClick r:id="rId5"/>
              </a:rPr>
              <a:t>word</a:t>
            </a:r>
            <a:r>
              <a:rPr lang="en-US" sz="1000" dirty="0">
                <a:latin typeface="Corbel" panose="020B0503020204020204" pitchFamily="34" charset="0"/>
                <a:hlinkClick r:id="rId5"/>
              </a:rPr>
              <a:t> representations, Peters et al. 2018</a:t>
            </a:r>
            <a:r>
              <a:rPr lang="en-US" sz="1000" dirty="0">
                <a:latin typeface="Corbel" panose="020B0503020204020204" pitchFamily="34" charset="0"/>
              </a:rPr>
              <a:t>]</a:t>
            </a:r>
          </a:p>
        </p:txBody>
      </p:sp>
      <p:sp>
        <p:nvSpPr>
          <p:cNvPr id="10" name="Rectangle 9">
            <a:extLst>
              <a:ext uri="{FF2B5EF4-FFF2-40B4-BE49-F238E27FC236}">
                <a16:creationId xmlns:a16="http://schemas.microsoft.com/office/drawing/2014/main" id="{B3E52092-2A56-40D6-32CC-9710FCF35120}"/>
              </a:ext>
            </a:extLst>
          </p:cNvPr>
          <p:cNvSpPr/>
          <p:nvPr/>
        </p:nvSpPr>
        <p:spPr>
          <a:xfrm>
            <a:off x="4286614" y="1951108"/>
            <a:ext cx="1490996" cy="1345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44682"/>
      </p:ext>
    </p:extLst>
  </p:cSld>
  <p:clrMapOvr>
    <a:masterClrMapping/>
  </p:clrMapOvr>
  <p:extLst>
    <p:ext uri="{6950BFC3-D8DA-4A85-94F7-54DA5524770B}">
      <p188:commentRel xmlns:p188="http://schemas.microsoft.com/office/powerpoint/2018/8/main" r:id="rId2"/>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E40C-2FFD-A0E2-9CBD-9D0BB18A9FFD}"/>
              </a:ext>
            </a:extLst>
          </p:cNvPr>
          <p:cNvSpPr>
            <a:spLocks noGrp="1"/>
          </p:cNvSpPr>
          <p:nvPr>
            <p:ph type="title"/>
          </p:nvPr>
        </p:nvSpPr>
        <p:spPr/>
        <p:txBody>
          <a:bodyPr>
            <a:normAutofit/>
          </a:bodyPr>
          <a:lstStyle/>
          <a:p>
            <a:r>
              <a:rPr lang="en-US" dirty="0" err="1"/>
              <a:t>ELMo</a:t>
            </a:r>
            <a:r>
              <a:rPr lang="en-US" dirty="0"/>
              <a:t>: Evaluation</a:t>
            </a:r>
          </a:p>
        </p:txBody>
      </p:sp>
      <p:sp>
        <p:nvSpPr>
          <p:cNvPr id="7" name="Content Placeholder 6">
            <a:extLst>
              <a:ext uri="{FF2B5EF4-FFF2-40B4-BE49-F238E27FC236}">
                <a16:creationId xmlns:a16="http://schemas.microsoft.com/office/drawing/2014/main" id="{1F2DB55E-BD56-FDBC-4E11-105C6D1707FF}"/>
              </a:ext>
            </a:extLst>
          </p:cNvPr>
          <p:cNvSpPr>
            <a:spLocks noGrp="1"/>
          </p:cNvSpPr>
          <p:nvPr>
            <p:ph type="body" sz="quarter" idx="16"/>
          </p:nvPr>
        </p:nvSpPr>
        <p:spPr/>
        <p:txBody>
          <a:bodyPr/>
          <a:lstStyle/>
          <a:p>
            <a:r>
              <a:rPr lang="en-US" dirty="0" err="1"/>
              <a:t>SQuAD</a:t>
            </a:r>
            <a:r>
              <a:rPr lang="en-US" dirty="0"/>
              <a:t>: question answering </a:t>
            </a:r>
          </a:p>
          <a:p>
            <a:r>
              <a:rPr lang="en-US" dirty="0"/>
              <a:t>SNLI: textual entailment </a:t>
            </a:r>
          </a:p>
          <a:p>
            <a:r>
              <a:rPr lang="en-US" dirty="0"/>
              <a:t>SRL: semantic role labeling </a:t>
            </a:r>
          </a:p>
          <a:p>
            <a:r>
              <a:rPr lang="en-US" dirty="0" err="1"/>
              <a:t>Coref</a:t>
            </a:r>
            <a:r>
              <a:rPr lang="en-US" dirty="0"/>
              <a:t>: coreference resolution </a:t>
            </a:r>
          </a:p>
          <a:p>
            <a:r>
              <a:rPr lang="en-US" dirty="0"/>
              <a:t>NER: named entity recognition </a:t>
            </a:r>
          </a:p>
          <a:p>
            <a:r>
              <a:rPr lang="en-US" dirty="0"/>
              <a:t>SST-5: sentiment analysis</a:t>
            </a:r>
          </a:p>
        </p:txBody>
      </p:sp>
      <p:pic>
        <p:nvPicPr>
          <p:cNvPr id="8" name="Content Placeholder 4" descr="Graphical user interface, text, application&#10;&#10;Description automatically generated">
            <a:extLst>
              <a:ext uri="{FF2B5EF4-FFF2-40B4-BE49-F238E27FC236}">
                <a16:creationId xmlns:a16="http://schemas.microsoft.com/office/drawing/2014/main" id="{FF982E5B-89A7-0E99-EA79-33AA40A6686C}"/>
              </a:ext>
            </a:extLst>
          </p:cNvPr>
          <p:cNvPicPr>
            <a:picLocks noChangeAspect="1"/>
          </p:cNvPicPr>
          <p:nvPr/>
        </p:nvPicPr>
        <p:blipFill rotWithShape="1">
          <a:blip r:embed="rId2"/>
          <a:srcRect b="9754"/>
          <a:stretch/>
        </p:blipFill>
        <p:spPr>
          <a:xfrm>
            <a:off x="4752550" y="3685"/>
            <a:ext cx="4333208" cy="4938114"/>
          </a:xfrm>
          <a:prstGeom prst="rect">
            <a:avLst/>
          </a:prstGeom>
          <a:noFill/>
          <a:ln>
            <a:noFill/>
          </a:ln>
        </p:spPr>
      </p:pic>
      <p:sp>
        <p:nvSpPr>
          <p:cNvPr id="9" name="TextBox 8">
            <a:extLst>
              <a:ext uri="{FF2B5EF4-FFF2-40B4-BE49-F238E27FC236}">
                <a16:creationId xmlns:a16="http://schemas.microsoft.com/office/drawing/2014/main" id="{3119F3EA-59FD-B0B5-9452-DFDBD63E3341}"/>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spTree>
    <p:extLst>
      <p:ext uri="{BB962C8B-B14F-4D97-AF65-F5344CB8AC3E}">
        <p14:creationId xmlns:p14="http://schemas.microsoft.com/office/powerpoint/2010/main" val="34853086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2E06-2E19-1419-5CA2-2757953CB0F0}"/>
              </a:ext>
            </a:extLst>
          </p:cNvPr>
          <p:cNvSpPr>
            <a:spLocks noGrp="1"/>
          </p:cNvSpPr>
          <p:nvPr>
            <p:ph type="title"/>
          </p:nvPr>
        </p:nvSpPr>
        <p:spPr/>
        <p:txBody>
          <a:bodyPr>
            <a:normAutofit/>
          </a:bodyPr>
          <a:lstStyle/>
          <a:p>
            <a:r>
              <a:rPr lang="en-US" dirty="0"/>
              <a:t>Experimental Results</a:t>
            </a:r>
          </a:p>
        </p:txBody>
      </p:sp>
      <p:sp>
        <p:nvSpPr>
          <p:cNvPr id="3" name="Text Placeholder 2">
            <a:extLst>
              <a:ext uri="{FF2B5EF4-FFF2-40B4-BE49-F238E27FC236}">
                <a16:creationId xmlns:a16="http://schemas.microsoft.com/office/drawing/2014/main" id="{B2FA3E14-E8F0-9FD2-DF0A-286F22EC0281}"/>
              </a:ext>
            </a:extLst>
          </p:cNvPr>
          <p:cNvSpPr>
            <a:spLocks noGrp="1"/>
          </p:cNvSpPr>
          <p:nvPr>
            <p:ph type="body" sz="quarter" idx="16"/>
          </p:nvPr>
        </p:nvSpPr>
        <p:spPr/>
        <p:txBody>
          <a:bodyPr/>
          <a:lstStyle/>
          <a:p>
            <a:endParaRPr lang="en-US"/>
          </a:p>
        </p:txBody>
      </p:sp>
      <p:pic>
        <p:nvPicPr>
          <p:cNvPr id="5" name="Content Placeholder 4" descr="Chart, bar chart&#10;&#10;Description automatically generated">
            <a:extLst>
              <a:ext uri="{FF2B5EF4-FFF2-40B4-BE49-F238E27FC236}">
                <a16:creationId xmlns:a16="http://schemas.microsoft.com/office/drawing/2014/main" id="{29FE2068-1212-8046-7F0A-8363C25DDA9B}"/>
              </a:ext>
            </a:extLst>
          </p:cNvPr>
          <p:cNvPicPr>
            <a:picLocks noGrp="1" noChangeAspect="1"/>
          </p:cNvPicPr>
          <p:nvPr>
            <p:ph idx="4294967295"/>
          </p:nvPr>
        </p:nvPicPr>
        <p:blipFill rotWithShape="1">
          <a:blip r:embed="rId3"/>
          <a:srcRect b="2321"/>
          <a:stretch/>
        </p:blipFill>
        <p:spPr>
          <a:xfrm>
            <a:off x="0" y="1017588"/>
            <a:ext cx="5429250" cy="3841750"/>
          </a:xfrm>
        </p:spPr>
      </p:pic>
      <p:sp>
        <p:nvSpPr>
          <p:cNvPr id="6" name="TextBox 5">
            <a:extLst>
              <a:ext uri="{FF2B5EF4-FFF2-40B4-BE49-F238E27FC236}">
                <a16:creationId xmlns:a16="http://schemas.microsoft.com/office/drawing/2014/main" id="{68182871-AEDC-4E9E-9D60-0655B6D4BFEF}"/>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4"/>
              </a:rPr>
              <a:t>Deep contextualized </a:t>
            </a:r>
            <a:r>
              <a:rPr lang="en-US" sz="1000" dirty="0">
                <a:solidFill>
                  <a:srgbClr val="C00000"/>
                </a:solidFill>
                <a:latin typeface="Corbel" panose="020B0503020204020204" pitchFamily="34" charset="0"/>
                <a:hlinkClick r:id="rId4"/>
              </a:rPr>
              <a:t>word</a:t>
            </a:r>
            <a:r>
              <a:rPr lang="en-US" sz="1000" dirty="0">
                <a:latin typeface="Corbel" panose="020B0503020204020204" pitchFamily="34" charset="0"/>
                <a:hlinkClick r:id="rId4"/>
              </a:rPr>
              <a:t> representations, Peters et al. 2018</a:t>
            </a:r>
            <a:r>
              <a:rPr lang="en-US" sz="1000" dirty="0">
                <a:latin typeface="Corbel" panose="020B0503020204020204" pitchFamily="34" charset="0"/>
              </a:rPr>
              <a:t>]</a:t>
            </a:r>
          </a:p>
        </p:txBody>
      </p:sp>
      <p:pic>
        <p:nvPicPr>
          <p:cNvPr id="4" name="Content Placeholder 4" descr="Chart, bar chart&#10;&#10;Description automatically generated">
            <a:extLst>
              <a:ext uri="{FF2B5EF4-FFF2-40B4-BE49-F238E27FC236}">
                <a16:creationId xmlns:a16="http://schemas.microsoft.com/office/drawing/2014/main" id="{D6DD620F-32C7-4BFD-AEF7-EDB7C55C9D13}"/>
              </a:ext>
            </a:extLst>
          </p:cNvPr>
          <p:cNvPicPr>
            <a:picLocks noChangeAspect="1"/>
          </p:cNvPicPr>
          <p:nvPr/>
        </p:nvPicPr>
        <p:blipFill rotWithShape="1">
          <a:blip r:embed="rId3"/>
          <a:srcRect r="17839" b="2321"/>
          <a:stretch/>
        </p:blipFill>
        <p:spPr>
          <a:xfrm>
            <a:off x="2093395" y="840657"/>
            <a:ext cx="4716793" cy="4060403"/>
          </a:xfrm>
          <a:prstGeom prst="rect">
            <a:avLst/>
          </a:prstGeom>
        </p:spPr>
      </p:pic>
    </p:spTree>
    <p:extLst>
      <p:ext uri="{BB962C8B-B14F-4D97-AF65-F5344CB8AC3E}">
        <p14:creationId xmlns:p14="http://schemas.microsoft.com/office/powerpoint/2010/main" val="4171961553"/>
      </p:ext>
    </p:extLst>
  </p:cSld>
  <p:clrMapOvr>
    <a:masterClrMapping/>
  </p:clrMapOvr>
  <p:extLst>
    <p:ext uri="{6950BFC3-D8DA-4A85-94F7-54DA5524770B}">
      <p188:commentRel xmlns:p188="http://schemas.microsoft.com/office/powerpoint/2018/8/main" r:id="rId2"/>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182871-AEDC-4E9E-9D60-0655B6D4BFEF}"/>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pic>
        <p:nvPicPr>
          <p:cNvPr id="9" name="Picture 8" descr="Chart, bar chart&#10;&#10;Description automatically generated">
            <a:extLst>
              <a:ext uri="{FF2B5EF4-FFF2-40B4-BE49-F238E27FC236}">
                <a16:creationId xmlns:a16="http://schemas.microsoft.com/office/drawing/2014/main" id="{77D219B5-0FA8-9621-688A-2DD9FA8F6546}"/>
              </a:ext>
            </a:extLst>
          </p:cNvPr>
          <p:cNvPicPr>
            <a:picLocks noChangeAspect="1"/>
          </p:cNvPicPr>
          <p:nvPr/>
        </p:nvPicPr>
        <p:blipFill>
          <a:blip r:embed="rId4"/>
          <a:stretch>
            <a:fillRect/>
          </a:stretch>
        </p:blipFill>
        <p:spPr>
          <a:xfrm>
            <a:off x="1469953" y="1338021"/>
            <a:ext cx="6065532" cy="2724444"/>
          </a:xfrm>
          <a:prstGeom prst="rect">
            <a:avLst/>
          </a:prstGeom>
        </p:spPr>
      </p:pic>
      <p:sp>
        <p:nvSpPr>
          <p:cNvPr id="10" name="Rounded Rectangle 9">
            <a:extLst>
              <a:ext uri="{FF2B5EF4-FFF2-40B4-BE49-F238E27FC236}">
                <a16:creationId xmlns:a16="http://schemas.microsoft.com/office/drawing/2014/main" id="{A07BFD4E-20D8-519B-74B2-A84A93EA5376}"/>
              </a:ext>
            </a:extLst>
          </p:cNvPr>
          <p:cNvSpPr/>
          <p:nvPr/>
        </p:nvSpPr>
        <p:spPr>
          <a:xfrm>
            <a:off x="1408970" y="4136058"/>
            <a:ext cx="6294224" cy="69892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0000"/>
                </a:solidFill>
                <a:latin typeface="Corbel" panose="020B0503020204020204" pitchFamily="34" charset="0"/>
              </a:rPr>
              <a:t>Syntactic</a:t>
            </a:r>
            <a:r>
              <a:rPr lang="en-US" sz="1800" dirty="0">
                <a:solidFill>
                  <a:schemeClr val="tx1"/>
                </a:solidFill>
                <a:latin typeface="Corbel" panose="020B0503020204020204" pitchFamily="34" charset="0"/>
              </a:rPr>
              <a:t> information is better represented at </a:t>
            </a:r>
            <a:r>
              <a:rPr lang="en-US" sz="1800" dirty="0">
                <a:solidFill>
                  <a:srgbClr val="C00000"/>
                </a:solidFill>
                <a:latin typeface="Corbel" panose="020B0503020204020204" pitchFamily="34" charset="0"/>
              </a:rPr>
              <a:t>lower layers</a:t>
            </a:r>
            <a:r>
              <a:rPr lang="en-US" sz="1800" dirty="0">
                <a:solidFill>
                  <a:schemeClr val="tx1"/>
                </a:solidFill>
                <a:latin typeface="Corbel" panose="020B0503020204020204" pitchFamily="34" charset="0"/>
              </a:rPr>
              <a:t> </a:t>
            </a:r>
            <a:br>
              <a:rPr lang="en-US" sz="1800" dirty="0">
                <a:solidFill>
                  <a:schemeClr val="tx1"/>
                </a:solidFill>
                <a:latin typeface="Corbel" panose="020B0503020204020204" pitchFamily="34" charset="0"/>
              </a:rPr>
            </a:br>
            <a:r>
              <a:rPr lang="en-US" sz="1800" dirty="0">
                <a:solidFill>
                  <a:schemeClr val="tx1"/>
                </a:solidFill>
                <a:latin typeface="Corbel" panose="020B0503020204020204" pitchFamily="34" charset="0"/>
              </a:rPr>
              <a:t>while </a:t>
            </a:r>
            <a:r>
              <a:rPr lang="en-US" sz="1800" dirty="0">
                <a:solidFill>
                  <a:srgbClr val="C00000"/>
                </a:solidFill>
                <a:latin typeface="Corbel" panose="020B0503020204020204" pitchFamily="34" charset="0"/>
              </a:rPr>
              <a:t>semantic </a:t>
            </a:r>
            <a:r>
              <a:rPr lang="en-US" sz="1800" dirty="0">
                <a:solidFill>
                  <a:schemeClr val="tx1"/>
                </a:solidFill>
                <a:latin typeface="Corbel" panose="020B0503020204020204" pitchFamily="34" charset="0"/>
              </a:rPr>
              <a:t>information is captured a </a:t>
            </a:r>
            <a:r>
              <a:rPr lang="en-US" sz="1800" dirty="0">
                <a:solidFill>
                  <a:srgbClr val="C00000"/>
                </a:solidFill>
                <a:latin typeface="Corbel" panose="020B0503020204020204" pitchFamily="34" charset="0"/>
              </a:rPr>
              <a:t>higher layers</a:t>
            </a:r>
          </a:p>
        </p:txBody>
      </p:sp>
      <p:pic>
        <p:nvPicPr>
          <p:cNvPr id="2050" name="Picture 2" descr="Part Of Speech Tagging – POS Tagging in NLP | byteiota">
            <a:extLst>
              <a:ext uri="{FF2B5EF4-FFF2-40B4-BE49-F238E27FC236}">
                <a16:creationId xmlns:a16="http://schemas.microsoft.com/office/drawing/2014/main" id="{58C04418-E7A4-EB7B-23B2-F643FA4CB3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30" t="22832" r="14204" b="20390"/>
          <a:stretch/>
        </p:blipFill>
        <p:spPr bwMode="auto">
          <a:xfrm>
            <a:off x="1551472" y="184347"/>
            <a:ext cx="1986054" cy="7664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rd Sense Disambiguation">
            <a:extLst>
              <a:ext uri="{FF2B5EF4-FFF2-40B4-BE49-F238E27FC236}">
                <a16:creationId xmlns:a16="http://schemas.microsoft.com/office/drawing/2014/main" id="{7736E1E0-EFD9-1138-3A14-0656FE5D5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431" y="29104"/>
            <a:ext cx="3622654" cy="15069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F69B5C9-509B-EC98-5DD7-9E0B4C0FB769}"/>
              </a:ext>
            </a:extLst>
          </p:cNvPr>
          <p:cNvSpPr/>
          <p:nvPr/>
        </p:nvSpPr>
        <p:spPr>
          <a:xfrm>
            <a:off x="3451059" y="1514485"/>
            <a:ext cx="923544" cy="21145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8CDDA7-23C0-AA35-5C6E-848750851FF3}"/>
              </a:ext>
            </a:extLst>
          </p:cNvPr>
          <p:cNvSpPr/>
          <p:nvPr/>
        </p:nvSpPr>
        <p:spPr>
          <a:xfrm>
            <a:off x="6560851" y="1554500"/>
            <a:ext cx="923544" cy="21145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4CD1AE-6DA8-C1A8-FE43-3CE18DEB6600}"/>
              </a:ext>
            </a:extLst>
          </p:cNvPr>
          <p:cNvSpPr/>
          <p:nvPr/>
        </p:nvSpPr>
        <p:spPr>
          <a:xfrm>
            <a:off x="1844276" y="1536028"/>
            <a:ext cx="1693250" cy="24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POS tagging</a:t>
            </a:r>
          </a:p>
        </p:txBody>
      </p:sp>
      <p:sp>
        <p:nvSpPr>
          <p:cNvPr id="13" name="Rectangle 12">
            <a:extLst>
              <a:ext uri="{FF2B5EF4-FFF2-40B4-BE49-F238E27FC236}">
                <a16:creationId xmlns:a16="http://schemas.microsoft.com/office/drawing/2014/main" id="{1563520B-7ECC-F76A-F4E4-57565D91F23F}"/>
              </a:ext>
            </a:extLst>
          </p:cNvPr>
          <p:cNvSpPr/>
          <p:nvPr/>
        </p:nvSpPr>
        <p:spPr>
          <a:xfrm>
            <a:off x="4983610" y="1579646"/>
            <a:ext cx="1711459" cy="221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50" dirty="0">
                <a:solidFill>
                  <a:schemeClr val="tx1"/>
                </a:solidFill>
              </a:rPr>
              <a:t>Word-Sense Disambiguation</a:t>
            </a:r>
          </a:p>
        </p:txBody>
      </p:sp>
    </p:spTree>
    <p:extLst>
      <p:ext uri="{BB962C8B-B14F-4D97-AF65-F5344CB8AC3E}">
        <p14:creationId xmlns:p14="http://schemas.microsoft.com/office/powerpoint/2010/main" val="388253894"/>
      </p:ext>
    </p:extLst>
  </p:cSld>
  <p:clrMapOvr>
    <a:masterClrMapping/>
  </p:clrMapOvr>
  <p:extLst>
    <p:ext uri="{6950BFC3-D8DA-4A85-94F7-54DA5524770B}">
      <p188:commentRel xmlns:p188="http://schemas.microsoft.com/office/powerpoint/2018/8/main" r:id="rId2"/>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AB1874-43ED-8C0E-5941-47D06C33D9C1}"/>
              </a:ext>
            </a:extLst>
          </p:cNvPr>
          <p:cNvSpPr>
            <a:spLocks noGrp="1"/>
          </p:cNvSpPr>
          <p:nvPr>
            <p:ph type="body" sz="quarter" idx="16"/>
          </p:nvPr>
        </p:nvSpPr>
        <p:spPr>
          <a:xfrm>
            <a:off x="533919" y="1307522"/>
            <a:ext cx="8085415" cy="3077573"/>
          </a:xfrm>
        </p:spPr>
        <p:txBody>
          <a:bodyPr/>
          <a:lstStyle/>
          <a:p>
            <a:r>
              <a:rPr lang="en-US" dirty="0"/>
              <a:t>Let’s say I want to train a model for sentiment analysis</a:t>
            </a:r>
          </a:p>
          <a:p>
            <a:r>
              <a:rPr lang="en-US" dirty="0"/>
              <a:t>In the past, I would simply train a supervised model on Word2Vec representation of review sentences (e.g., HW2). </a:t>
            </a:r>
          </a:p>
        </p:txBody>
      </p:sp>
      <p:sp>
        <p:nvSpPr>
          <p:cNvPr id="22" name="Magnetic Disk 21">
            <a:extLst>
              <a:ext uri="{FF2B5EF4-FFF2-40B4-BE49-F238E27FC236}">
                <a16:creationId xmlns:a16="http://schemas.microsoft.com/office/drawing/2014/main" id="{06F3107D-2304-F163-C10E-FDDB5715D2BB}"/>
              </a:ext>
            </a:extLst>
          </p:cNvPr>
          <p:cNvSpPr/>
          <p:nvPr/>
        </p:nvSpPr>
        <p:spPr>
          <a:xfrm>
            <a:off x="990854" y="4046291"/>
            <a:ext cx="1757493" cy="916461"/>
          </a:xfrm>
          <a:prstGeom prst="flowChartMagneticDisk">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t"/>
          <a:lstStyle/>
          <a:p>
            <a:pPr algn="ctr"/>
            <a:r>
              <a:rPr lang="en-US" sz="1600" dirty="0">
                <a:latin typeface="Corbel" panose="020B0503020204020204" pitchFamily="34" charset="0"/>
              </a:rPr>
              <a:t>A ton of unlabeled text</a:t>
            </a:r>
          </a:p>
        </p:txBody>
      </p:sp>
      <p:sp>
        <p:nvSpPr>
          <p:cNvPr id="23" name="Rounded Rectangle 22">
            <a:extLst>
              <a:ext uri="{FF2B5EF4-FFF2-40B4-BE49-F238E27FC236}">
                <a16:creationId xmlns:a16="http://schemas.microsoft.com/office/drawing/2014/main" id="{BF5424BE-6B38-F974-313E-E31E03FADB75}"/>
              </a:ext>
            </a:extLst>
          </p:cNvPr>
          <p:cNvSpPr/>
          <p:nvPr/>
        </p:nvSpPr>
        <p:spPr>
          <a:xfrm>
            <a:off x="945152" y="2457721"/>
            <a:ext cx="1848896" cy="858236"/>
          </a:xfrm>
          <a:prstGeom prst="roundRect">
            <a:avLst/>
          </a:prstGeom>
          <a:solidFill>
            <a:srgbClr val="DCF9CD">
              <a:alpha val="61176"/>
            </a:srgbClr>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Corbel" panose="020B0503020204020204" pitchFamily="34" charset="0"/>
              </a:rPr>
              <a:t>A self-supervised model</a:t>
            </a:r>
          </a:p>
        </p:txBody>
      </p:sp>
      <p:cxnSp>
        <p:nvCxnSpPr>
          <p:cNvPr id="28" name="Straight Arrow Connector 27">
            <a:extLst>
              <a:ext uri="{FF2B5EF4-FFF2-40B4-BE49-F238E27FC236}">
                <a16:creationId xmlns:a16="http://schemas.microsoft.com/office/drawing/2014/main" id="{00E2A125-9885-8CC5-93CD-053BD44D8C22}"/>
              </a:ext>
            </a:extLst>
          </p:cNvPr>
          <p:cNvCxnSpPr>
            <a:stCxn id="22" idx="1"/>
            <a:endCxn id="23" idx="2"/>
          </p:cNvCxnSpPr>
          <p:nvPr/>
        </p:nvCxnSpPr>
        <p:spPr>
          <a:xfrm flipH="1" flipV="1">
            <a:off x="1869600" y="3315957"/>
            <a:ext cx="1" cy="7303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2B0BC836-9B52-444C-F4D6-C227841FB5B4}"/>
              </a:ext>
            </a:extLst>
          </p:cNvPr>
          <p:cNvSpPr txBox="1"/>
          <p:nvPr/>
        </p:nvSpPr>
        <p:spPr>
          <a:xfrm>
            <a:off x="2118580" y="3011013"/>
            <a:ext cx="2507061" cy="1213153"/>
          </a:xfrm>
          <a:prstGeom prst="rect">
            <a:avLst/>
          </a:prstGeom>
          <a:noFill/>
        </p:spPr>
        <p:txBody>
          <a:bodyPr wrap="square">
            <a:spAutoFit/>
          </a:bodyPr>
          <a:lstStyle/>
          <a:p>
            <a:pPr algn="ctr">
              <a:spcBef>
                <a:spcPts val="100"/>
              </a:spcBef>
            </a:pPr>
            <a:r>
              <a:rPr lang="en-US" sz="2400" dirty="0">
                <a:latin typeface="Corbel" panose="020B0503020204020204" pitchFamily="34" charset="0"/>
                <a:ea typeface="Tahoma" panose="020B0604030504040204" pitchFamily="34" charset="0"/>
                <a:cs typeface="Tahoma" panose="020B0604030504040204" pitchFamily="34" charset="0"/>
              </a:rPr>
              <a:t>step</a:t>
            </a:r>
            <a:r>
              <a:rPr lang="en-US" sz="2400" spc="-100" dirty="0">
                <a:latin typeface="Corbel" panose="020B0503020204020204" pitchFamily="34" charset="0"/>
                <a:ea typeface="Tahoma" panose="020B0604030504040204" pitchFamily="34" charset="0"/>
                <a:cs typeface="Tahoma" panose="020B0604030504040204" pitchFamily="34" charset="0"/>
              </a:rPr>
              <a:t> </a:t>
            </a:r>
            <a:r>
              <a:rPr lang="en-US" sz="2400" spc="-25" dirty="0">
                <a:latin typeface="Corbel" panose="020B0503020204020204" pitchFamily="34" charset="0"/>
                <a:ea typeface="Tahoma" panose="020B0604030504040204" pitchFamily="34" charset="0"/>
                <a:cs typeface="Tahoma" panose="020B0604030504040204" pitchFamily="34" charset="0"/>
              </a:rPr>
              <a:t>1:</a:t>
            </a:r>
            <a:endParaRPr lang="en-US" sz="2400" dirty="0">
              <a:latin typeface="Corbel" panose="020B0503020204020204" pitchFamily="34" charset="0"/>
              <a:ea typeface="Tahoma" panose="020B0604030504040204" pitchFamily="34" charset="0"/>
              <a:cs typeface="Tahoma" panose="020B0604030504040204" pitchFamily="34" charset="0"/>
            </a:endParaRPr>
          </a:p>
          <a:p>
            <a:pPr marL="12065" marR="5080" algn="ctr">
              <a:spcBef>
                <a:spcPts val="100"/>
              </a:spcBef>
            </a:pPr>
            <a:r>
              <a:rPr lang="en-US" sz="2400" spc="-45" dirty="0">
                <a:latin typeface="Corbel" panose="020B0503020204020204" pitchFamily="34" charset="0"/>
                <a:ea typeface="Tahoma" panose="020B0604030504040204" pitchFamily="34" charset="0"/>
                <a:cs typeface="Tahoma" panose="020B0604030504040204" pitchFamily="34" charset="0"/>
              </a:rPr>
              <a:t>self-</a:t>
            </a:r>
            <a:r>
              <a:rPr lang="en-US" sz="2400" spc="-60" dirty="0">
                <a:latin typeface="Corbel" panose="020B0503020204020204" pitchFamily="34" charset="0"/>
                <a:ea typeface="Tahoma" panose="020B0604030504040204" pitchFamily="34" charset="0"/>
                <a:cs typeface="Tahoma" panose="020B0604030504040204" pitchFamily="34" charset="0"/>
              </a:rPr>
              <a:t>supervised </a:t>
            </a:r>
            <a:r>
              <a:rPr lang="en-US" sz="2400" spc="-10" dirty="0">
                <a:latin typeface="Corbel" panose="020B0503020204020204" pitchFamily="34" charset="0"/>
                <a:ea typeface="Tahoma" panose="020B0604030504040204" pitchFamily="34" charset="0"/>
                <a:cs typeface="Tahoma" panose="020B0604030504040204" pitchFamily="34" charset="0"/>
              </a:rPr>
              <a:t>pretraining</a:t>
            </a:r>
            <a:endParaRPr lang="en-US" sz="2400" dirty="0">
              <a:latin typeface="Corbel" panose="020B0503020204020204" pitchFamily="34" charset="0"/>
              <a:ea typeface="Tahoma" panose="020B0604030504040204" pitchFamily="34" charset="0"/>
              <a:cs typeface="Tahoma" panose="020B0604030504040204" pitchFamily="34" charset="0"/>
            </a:endParaRPr>
          </a:p>
        </p:txBody>
      </p:sp>
      <p:cxnSp>
        <p:nvCxnSpPr>
          <p:cNvPr id="34" name="Straight Arrow Connector 33">
            <a:extLst>
              <a:ext uri="{FF2B5EF4-FFF2-40B4-BE49-F238E27FC236}">
                <a16:creationId xmlns:a16="http://schemas.microsoft.com/office/drawing/2014/main" id="{4D6BE9E6-B60F-5856-533A-341B70D4D82C}"/>
              </a:ext>
            </a:extLst>
          </p:cNvPr>
          <p:cNvCxnSpPr>
            <a:cxnSpLocks/>
            <a:stCxn id="23" idx="3"/>
          </p:cNvCxnSpPr>
          <p:nvPr/>
        </p:nvCxnSpPr>
        <p:spPr>
          <a:xfrm>
            <a:off x="2794048" y="2886839"/>
            <a:ext cx="3356715" cy="1454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7" name="Rounded Rectangle 36">
            <a:extLst>
              <a:ext uri="{FF2B5EF4-FFF2-40B4-BE49-F238E27FC236}">
                <a16:creationId xmlns:a16="http://schemas.microsoft.com/office/drawing/2014/main" id="{422D7394-6903-3275-5EB2-4675FEEAC919}"/>
              </a:ext>
            </a:extLst>
          </p:cNvPr>
          <p:cNvSpPr/>
          <p:nvPr/>
        </p:nvSpPr>
        <p:spPr>
          <a:xfrm>
            <a:off x="6150763" y="2472265"/>
            <a:ext cx="1848896" cy="858236"/>
          </a:xfrm>
          <a:prstGeom prst="roundRect">
            <a:avLst/>
          </a:prstGeom>
          <a:solidFill>
            <a:schemeClr val="accent1">
              <a:lumMod val="20000"/>
              <a:lumOff val="8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Corbel" panose="020B0503020204020204" pitchFamily="34" charset="0"/>
              </a:rPr>
              <a:t>A self-supervised model</a:t>
            </a:r>
          </a:p>
        </p:txBody>
      </p:sp>
      <p:sp>
        <p:nvSpPr>
          <p:cNvPr id="38" name="Magnetic Disk 37">
            <a:extLst>
              <a:ext uri="{FF2B5EF4-FFF2-40B4-BE49-F238E27FC236}">
                <a16:creationId xmlns:a16="http://schemas.microsoft.com/office/drawing/2014/main" id="{17801E7E-4B9E-8108-E7A7-4F871088F6BA}"/>
              </a:ext>
            </a:extLst>
          </p:cNvPr>
          <p:cNvSpPr/>
          <p:nvPr/>
        </p:nvSpPr>
        <p:spPr>
          <a:xfrm>
            <a:off x="6196464" y="4046291"/>
            <a:ext cx="1757493" cy="916461"/>
          </a:xfrm>
          <a:prstGeom prst="flowChartMagneticDisk">
            <a:avLst/>
          </a:prstGeom>
          <a:solidFill>
            <a:schemeClr val="accent1">
              <a:lumMod val="20000"/>
              <a:lumOff val="80000"/>
            </a:schemeClr>
          </a:solidFill>
          <a:ln>
            <a:solidFill>
              <a:srgbClr val="0070C0"/>
            </a:solidFill>
          </a:ln>
        </p:spPr>
        <p:style>
          <a:lnRef idx="2">
            <a:schemeClr val="accent4"/>
          </a:lnRef>
          <a:fillRef idx="1">
            <a:schemeClr val="lt1"/>
          </a:fillRef>
          <a:effectRef idx="0">
            <a:schemeClr val="accent4"/>
          </a:effectRef>
          <a:fontRef idx="minor">
            <a:schemeClr val="dk1"/>
          </a:fontRef>
        </p:style>
        <p:txBody>
          <a:bodyPr rtlCol="0" anchor="t"/>
          <a:lstStyle/>
          <a:p>
            <a:pPr algn="ctr"/>
            <a:r>
              <a:rPr lang="en-US" sz="1600" dirty="0">
                <a:latin typeface="Corbel" panose="020B0503020204020204" pitchFamily="34" charset="0"/>
              </a:rPr>
              <a:t>A ton of unlabeled text</a:t>
            </a:r>
          </a:p>
        </p:txBody>
      </p:sp>
      <p:cxnSp>
        <p:nvCxnSpPr>
          <p:cNvPr id="40" name="Straight Arrow Connector 39">
            <a:extLst>
              <a:ext uri="{FF2B5EF4-FFF2-40B4-BE49-F238E27FC236}">
                <a16:creationId xmlns:a16="http://schemas.microsoft.com/office/drawing/2014/main" id="{29F70498-F0F1-1E4B-ED76-39F98AAD3BB5}"/>
              </a:ext>
            </a:extLst>
          </p:cNvPr>
          <p:cNvCxnSpPr>
            <a:cxnSpLocks/>
            <a:stCxn id="38" idx="1"/>
            <a:endCxn id="37" idx="2"/>
          </p:cNvCxnSpPr>
          <p:nvPr/>
        </p:nvCxnSpPr>
        <p:spPr>
          <a:xfrm flipV="1">
            <a:off x="7075211" y="3330501"/>
            <a:ext cx="0" cy="71579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 name="Title 1">
            <a:extLst>
              <a:ext uri="{FF2B5EF4-FFF2-40B4-BE49-F238E27FC236}">
                <a16:creationId xmlns:a16="http://schemas.microsoft.com/office/drawing/2014/main" id="{F192115E-6794-6D28-922D-EA4A56DDB6B6}"/>
              </a:ext>
            </a:extLst>
          </p:cNvPr>
          <p:cNvSpPr>
            <a:spLocks noGrp="1"/>
          </p:cNvSpPr>
          <p:nvPr>
            <p:ph type="title"/>
          </p:nvPr>
        </p:nvSpPr>
        <p:spPr>
          <a:xfrm>
            <a:off x="533919" y="107119"/>
            <a:ext cx="8085415" cy="857542"/>
          </a:xfrm>
        </p:spPr>
        <p:txBody>
          <a:bodyPr/>
          <a:lstStyle/>
          <a:p>
            <a:r>
              <a:rPr lang="en-US" dirty="0"/>
              <a:t>A broader lesson: </a:t>
            </a:r>
            <a:br>
              <a:rPr lang="en-US" dirty="0"/>
            </a:br>
            <a:r>
              <a:rPr lang="en-US" dirty="0"/>
              <a:t>Pre-training + Fine-tuning </a:t>
            </a:r>
          </a:p>
        </p:txBody>
      </p:sp>
      <p:sp>
        <p:nvSpPr>
          <p:cNvPr id="7" name="TextBox 6">
            <a:extLst>
              <a:ext uri="{FF2B5EF4-FFF2-40B4-BE49-F238E27FC236}">
                <a16:creationId xmlns:a16="http://schemas.microsoft.com/office/drawing/2014/main" id="{91330B80-C742-349A-2604-FC0EB821BADC}"/>
              </a:ext>
            </a:extLst>
          </p:cNvPr>
          <p:cNvSpPr txBox="1"/>
          <p:nvPr/>
        </p:nvSpPr>
        <p:spPr>
          <a:xfrm>
            <a:off x="4352091" y="2963705"/>
            <a:ext cx="2507061" cy="1213153"/>
          </a:xfrm>
          <a:prstGeom prst="rect">
            <a:avLst/>
          </a:prstGeom>
          <a:noFill/>
        </p:spPr>
        <p:txBody>
          <a:bodyPr wrap="square">
            <a:spAutoFit/>
          </a:bodyPr>
          <a:lstStyle/>
          <a:p>
            <a:pPr algn="ctr">
              <a:spcBef>
                <a:spcPts val="100"/>
              </a:spcBef>
            </a:pPr>
            <a:r>
              <a:rPr lang="en-US" sz="2400" dirty="0">
                <a:latin typeface="Corbel" panose="020B0503020204020204" pitchFamily="34" charset="0"/>
                <a:ea typeface="Tahoma" panose="020B0604030504040204" pitchFamily="34" charset="0"/>
                <a:cs typeface="Tahoma" panose="020B0604030504040204" pitchFamily="34" charset="0"/>
              </a:rPr>
              <a:t>step</a:t>
            </a:r>
            <a:r>
              <a:rPr lang="en-US" sz="2400" spc="-100" dirty="0">
                <a:latin typeface="Corbel" panose="020B0503020204020204" pitchFamily="34" charset="0"/>
                <a:ea typeface="Tahoma" panose="020B0604030504040204" pitchFamily="34" charset="0"/>
                <a:cs typeface="Tahoma" panose="020B0604030504040204" pitchFamily="34" charset="0"/>
              </a:rPr>
              <a:t> </a:t>
            </a:r>
            <a:r>
              <a:rPr lang="en-US" sz="2400" spc="-25" dirty="0">
                <a:latin typeface="Corbel" panose="020B0503020204020204" pitchFamily="34" charset="0"/>
                <a:ea typeface="Tahoma" panose="020B0604030504040204" pitchFamily="34" charset="0"/>
                <a:cs typeface="Tahoma" panose="020B0604030504040204" pitchFamily="34" charset="0"/>
              </a:rPr>
              <a:t>2:</a:t>
            </a:r>
            <a:endParaRPr lang="en-US" sz="2400" dirty="0">
              <a:latin typeface="Corbel" panose="020B0503020204020204" pitchFamily="34" charset="0"/>
              <a:ea typeface="Tahoma" panose="020B0604030504040204" pitchFamily="34" charset="0"/>
              <a:cs typeface="Tahoma" panose="020B0604030504040204" pitchFamily="34" charset="0"/>
            </a:endParaRPr>
          </a:p>
          <a:p>
            <a:pPr marL="12065" marR="5080" algn="ctr">
              <a:spcBef>
                <a:spcPts val="100"/>
              </a:spcBef>
            </a:pPr>
            <a:r>
              <a:rPr lang="en-US" sz="2400" spc="-45" dirty="0">
                <a:latin typeface="Corbel" panose="020B0503020204020204" pitchFamily="34" charset="0"/>
                <a:ea typeface="Tahoma" panose="020B0604030504040204" pitchFamily="34" charset="0"/>
                <a:cs typeface="Tahoma" panose="020B0604030504040204" pitchFamily="34" charset="0"/>
              </a:rPr>
              <a:t>supervised</a:t>
            </a:r>
            <a:r>
              <a:rPr lang="en-US" sz="2400" spc="-60" dirty="0">
                <a:latin typeface="Corbel" panose="020B0503020204020204" pitchFamily="34" charset="0"/>
                <a:ea typeface="Tahoma" panose="020B0604030504040204" pitchFamily="34" charset="0"/>
                <a:cs typeface="Tahoma" panose="020B0604030504040204" pitchFamily="34" charset="0"/>
              </a:rPr>
              <a:t> </a:t>
            </a:r>
            <a:br>
              <a:rPr lang="en-US" sz="2400" spc="-60" dirty="0">
                <a:latin typeface="Corbel" panose="020B0503020204020204" pitchFamily="34" charset="0"/>
                <a:ea typeface="Tahoma" panose="020B0604030504040204" pitchFamily="34" charset="0"/>
                <a:cs typeface="Tahoma" panose="020B0604030504040204" pitchFamily="34" charset="0"/>
              </a:rPr>
            </a:br>
            <a:r>
              <a:rPr lang="en-US" sz="2400" spc="-10" dirty="0">
                <a:latin typeface="Corbel" panose="020B0503020204020204" pitchFamily="34" charset="0"/>
                <a:ea typeface="Tahoma" panose="020B0604030504040204" pitchFamily="34" charset="0"/>
                <a:cs typeface="Tahoma" panose="020B0604030504040204" pitchFamily="34" charset="0"/>
              </a:rPr>
              <a:t>fine-tuning</a:t>
            </a:r>
            <a:endParaRPr lang="en-US" sz="2400" dirty="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259481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59E4-22E1-9E1F-8BCD-D32F49365BA9}"/>
              </a:ext>
            </a:extLst>
          </p:cNvPr>
          <p:cNvSpPr>
            <a:spLocks noGrp="1"/>
          </p:cNvSpPr>
          <p:nvPr>
            <p:ph type="title"/>
          </p:nvPr>
        </p:nvSpPr>
        <p:spPr/>
        <p:txBody>
          <a:bodyPr/>
          <a:lstStyle/>
          <a:p>
            <a:r>
              <a:rPr lang="en-US" dirty="0"/>
              <a:t>A broader lesson: </a:t>
            </a:r>
            <a:br>
              <a:rPr lang="en-US" dirty="0"/>
            </a:br>
            <a:r>
              <a:rPr lang="en-US" dirty="0"/>
              <a:t>Pre-training + Fine-tuning </a:t>
            </a:r>
          </a:p>
        </p:txBody>
      </p:sp>
      <p:sp>
        <p:nvSpPr>
          <p:cNvPr id="3" name="Content Placeholder 2">
            <a:extLst>
              <a:ext uri="{FF2B5EF4-FFF2-40B4-BE49-F238E27FC236}">
                <a16:creationId xmlns:a16="http://schemas.microsoft.com/office/drawing/2014/main" id="{E7AB1874-43ED-8C0E-5941-47D06C33D9C1}"/>
              </a:ext>
            </a:extLst>
          </p:cNvPr>
          <p:cNvSpPr>
            <a:spLocks noGrp="1"/>
          </p:cNvSpPr>
          <p:nvPr>
            <p:ph type="body" sz="quarter" idx="16"/>
          </p:nvPr>
        </p:nvSpPr>
        <p:spPr>
          <a:xfrm>
            <a:off x="533919" y="1279813"/>
            <a:ext cx="8085415" cy="3077573"/>
          </a:xfrm>
        </p:spPr>
        <p:txBody>
          <a:bodyPr>
            <a:normAutofit/>
          </a:bodyPr>
          <a:lstStyle/>
          <a:p>
            <a:pPr marL="114300" indent="0">
              <a:buNone/>
            </a:pPr>
            <a:r>
              <a:rPr lang="en-US" sz="1800" dirty="0">
                <a:solidFill>
                  <a:srgbClr val="C00000"/>
                </a:solidFill>
              </a:rPr>
              <a:t>Contextual representation of LMs</a:t>
            </a:r>
            <a:r>
              <a:rPr lang="en-US" sz="1800" dirty="0"/>
              <a:t> is much </a:t>
            </a:r>
            <a:r>
              <a:rPr lang="en-US" sz="1800" b="1" dirty="0">
                <a:solidFill>
                  <a:srgbClr val="C00000"/>
                </a:solidFill>
              </a:rPr>
              <a:t>stronger</a:t>
            </a:r>
            <a:r>
              <a:rPr lang="en-US" sz="1800" dirty="0"/>
              <a:t> than word-level ones. </a:t>
            </a:r>
          </a:p>
          <a:p>
            <a:pPr marL="114300" indent="0">
              <a:buNone/>
            </a:pPr>
            <a:r>
              <a:rPr lang="en-US" sz="1800" dirty="0"/>
              <a:t>Now that we have Fixed-Window LM, we can use it to build better classifiers! </a:t>
            </a:r>
          </a:p>
        </p:txBody>
      </p:sp>
      <p:sp>
        <p:nvSpPr>
          <p:cNvPr id="22" name="Magnetic Disk 21">
            <a:extLst>
              <a:ext uri="{FF2B5EF4-FFF2-40B4-BE49-F238E27FC236}">
                <a16:creationId xmlns:a16="http://schemas.microsoft.com/office/drawing/2014/main" id="{06F3107D-2304-F163-C10E-FDDB5715D2BB}"/>
              </a:ext>
            </a:extLst>
          </p:cNvPr>
          <p:cNvSpPr/>
          <p:nvPr/>
        </p:nvSpPr>
        <p:spPr>
          <a:xfrm>
            <a:off x="990854" y="4046291"/>
            <a:ext cx="1757493" cy="916461"/>
          </a:xfrm>
          <a:prstGeom prst="flowChartMagneticDisk">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t"/>
          <a:lstStyle/>
          <a:p>
            <a:pPr algn="ctr"/>
            <a:r>
              <a:rPr lang="en-US" sz="1600" dirty="0">
                <a:latin typeface="Corbel" panose="020B0503020204020204" pitchFamily="34" charset="0"/>
              </a:rPr>
              <a:t>A ton of unlabeled text</a:t>
            </a:r>
          </a:p>
        </p:txBody>
      </p:sp>
      <p:sp>
        <p:nvSpPr>
          <p:cNvPr id="23" name="Rounded Rectangle 22">
            <a:extLst>
              <a:ext uri="{FF2B5EF4-FFF2-40B4-BE49-F238E27FC236}">
                <a16:creationId xmlns:a16="http://schemas.microsoft.com/office/drawing/2014/main" id="{BF5424BE-6B38-F974-313E-E31E03FADB75}"/>
              </a:ext>
            </a:extLst>
          </p:cNvPr>
          <p:cNvSpPr/>
          <p:nvPr/>
        </p:nvSpPr>
        <p:spPr>
          <a:xfrm>
            <a:off x="945152" y="2457721"/>
            <a:ext cx="1848896" cy="858236"/>
          </a:xfrm>
          <a:prstGeom prst="roundRect">
            <a:avLst/>
          </a:prstGeom>
          <a:solidFill>
            <a:srgbClr val="DCF9CD">
              <a:alpha val="61176"/>
            </a:srgbClr>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Corbel" panose="020B0503020204020204" pitchFamily="34" charset="0"/>
              </a:rPr>
              <a:t>A self-supervised model</a:t>
            </a:r>
          </a:p>
        </p:txBody>
      </p:sp>
      <p:cxnSp>
        <p:nvCxnSpPr>
          <p:cNvPr id="28" name="Straight Arrow Connector 27">
            <a:extLst>
              <a:ext uri="{FF2B5EF4-FFF2-40B4-BE49-F238E27FC236}">
                <a16:creationId xmlns:a16="http://schemas.microsoft.com/office/drawing/2014/main" id="{00E2A125-9885-8CC5-93CD-053BD44D8C22}"/>
              </a:ext>
            </a:extLst>
          </p:cNvPr>
          <p:cNvCxnSpPr>
            <a:stCxn id="22" idx="1"/>
            <a:endCxn id="23" idx="2"/>
          </p:cNvCxnSpPr>
          <p:nvPr/>
        </p:nvCxnSpPr>
        <p:spPr>
          <a:xfrm flipH="1" flipV="1">
            <a:off x="1869600" y="3315957"/>
            <a:ext cx="1" cy="7303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2B0BC836-9B52-444C-F4D6-C227841FB5B4}"/>
              </a:ext>
            </a:extLst>
          </p:cNvPr>
          <p:cNvSpPr txBox="1"/>
          <p:nvPr/>
        </p:nvSpPr>
        <p:spPr>
          <a:xfrm>
            <a:off x="2118580" y="3011013"/>
            <a:ext cx="2507061" cy="1213153"/>
          </a:xfrm>
          <a:prstGeom prst="rect">
            <a:avLst/>
          </a:prstGeom>
          <a:noFill/>
        </p:spPr>
        <p:txBody>
          <a:bodyPr wrap="square">
            <a:spAutoFit/>
          </a:bodyPr>
          <a:lstStyle/>
          <a:p>
            <a:pPr algn="ctr">
              <a:spcBef>
                <a:spcPts val="100"/>
              </a:spcBef>
            </a:pPr>
            <a:r>
              <a:rPr lang="en-US" sz="2400" dirty="0">
                <a:latin typeface="Corbel" panose="020B0503020204020204" pitchFamily="34" charset="0"/>
                <a:ea typeface="Tahoma" panose="020B0604030504040204" pitchFamily="34" charset="0"/>
                <a:cs typeface="Tahoma" panose="020B0604030504040204" pitchFamily="34" charset="0"/>
              </a:rPr>
              <a:t>step</a:t>
            </a:r>
            <a:r>
              <a:rPr lang="en-US" sz="2400" spc="-100" dirty="0">
                <a:latin typeface="Corbel" panose="020B0503020204020204" pitchFamily="34" charset="0"/>
                <a:ea typeface="Tahoma" panose="020B0604030504040204" pitchFamily="34" charset="0"/>
                <a:cs typeface="Tahoma" panose="020B0604030504040204" pitchFamily="34" charset="0"/>
              </a:rPr>
              <a:t> </a:t>
            </a:r>
            <a:r>
              <a:rPr lang="en-US" sz="2400" spc="-25" dirty="0">
                <a:latin typeface="Corbel" panose="020B0503020204020204" pitchFamily="34" charset="0"/>
                <a:ea typeface="Tahoma" panose="020B0604030504040204" pitchFamily="34" charset="0"/>
                <a:cs typeface="Tahoma" panose="020B0604030504040204" pitchFamily="34" charset="0"/>
              </a:rPr>
              <a:t>1:</a:t>
            </a:r>
            <a:endParaRPr lang="en-US" sz="2400" dirty="0">
              <a:latin typeface="Corbel" panose="020B0503020204020204" pitchFamily="34" charset="0"/>
              <a:ea typeface="Tahoma" panose="020B0604030504040204" pitchFamily="34" charset="0"/>
              <a:cs typeface="Tahoma" panose="020B0604030504040204" pitchFamily="34" charset="0"/>
            </a:endParaRPr>
          </a:p>
          <a:p>
            <a:pPr marL="12065" marR="5080" algn="ctr">
              <a:spcBef>
                <a:spcPts val="100"/>
              </a:spcBef>
            </a:pPr>
            <a:r>
              <a:rPr lang="en-US" sz="2400" spc="-45" dirty="0">
                <a:latin typeface="Corbel" panose="020B0503020204020204" pitchFamily="34" charset="0"/>
                <a:ea typeface="Tahoma" panose="020B0604030504040204" pitchFamily="34" charset="0"/>
                <a:cs typeface="Tahoma" panose="020B0604030504040204" pitchFamily="34" charset="0"/>
              </a:rPr>
              <a:t>self-</a:t>
            </a:r>
            <a:r>
              <a:rPr lang="en-US" sz="2400" spc="-60" dirty="0">
                <a:latin typeface="Corbel" panose="020B0503020204020204" pitchFamily="34" charset="0"/>
                <a:ea typeface="Tahoma" panose="020B0604030504040204" pitchFamily="34" charset="0"/>
                <a:cs typeface="Tahoma" panose="020B0604030504040204" pitchFamily="34" charset="0"/>
              </a:rPr>
              <a:t>supervised </a:t>
            </a:r>
            <a:r>
              <a:rPr lang="en-US" sz="2400" spc="-10" dirty="0">
                <a:latin typeface="Corbel" panose="020B0503020204020204" pitchFamily="34" charset="0"/>
                <a:ea typeface="Tahoma" panose="020B0604030504040204" pitchFamily="34" charset="0"/>
                <a:cs typeface="Tahoma" panose="020B0604030504040204" pitchFamily="34" charset="0"/>
              </a:rPr>
              <a:t>pretraining</a:t>
            </a:r>
            <a:endParaRPr lang="en-US" sz="2400" dirty="0">
              <a:latin typeface="Corbel" panose="020B0503020204020204" pitchFamily="34" charset="0"/>
              <a:ea typeface="Tahoma" panose="020B0604030504040204" pitchFamily="34" charset="0"/>
              <a:cs typeface="Tahoma" panose="020B0604030504040204" pitchFamily="34" charset="0"/>
            </a:endParaRPr>
          </a:p>
        </p:txBody>
      </p:sp>
      <p:cxnSp>
        <p:nvCxnSpPr>
          <p:cNvPr id="34" name="Straight Arrow Connector 33">
            <a:extLst>
              <a:ext uri="{FF2B5EF4-FFF2-40B4-BE49-F238E27FC236}">
                <a16:creationId xmlns:a16="http://schemas.microsoft.com/office/drawing/2014/main" id="{4D6BE9E6-B60F-5856-533A-341B70D4D82C}"/>
              </a:ext>
            </a:extLst>
          </p:cNvPr>
          <p:cNvCxnSpPr>
            <a:cxnSpLocks/>
            <a:stCxn id="23" idx="3"/>
          </p:cNvCxnSpPr>
          <p:nvPr/>
        </p:nvCxnSpPr>
        <p:spPr>
          <a:xfrm>
            <a:off x="2794048" y="2886839"/>
            <a:ext cx="3356715" cy="1454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7" name="Rounded Rectangle 36">
            <a:extLst>
              <a:ext uri="{FF2B5EF4-FFF2-40B4-BE49-F238E27FC236}">
                <a16:creationId xmlns:a16="http://schemas.microsoft.com/office/drawing/2014/main" id="{422D7394-6903-3275-5EB2-4675FEEAC919}"/>
              </a:ext>
            </a:extLst>
          </p:cNvPr>
          <p:cNvSpPr/>
          <p:nvPr/>
        </p:nvSpPr>
        <p:spPr>
          <a:xfrm>
            <a:off x="6150763" y="2472265"/>
            <a:ext cx="1848896" cy="858236"/>
          </a:xfrm>
          <a:prstGeom prst="roundRect">
            <a:avLst/>
          </a:prstGeom>
          <a:solidFill>
            <a:schemeClr val="accent1">
              <a:lumMod val="20000"/>
              <a:lumOff val="8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Corbel" panose="020B0503020204020204" pitchFamily="34" charset="0"/>
              </a:rPr>
              <a:t>A self-supervised model</a:t>
            </a:r>
          </a:p>
        </p:txBody>
      </p:sp>
      <p:sp>
        <p:nvSpPr>
          <p:cNvPr id="38" name="Magnetic Disk 37">
            <a:extLst>
              <a:ext uri="{FF2B5EF4-FFF2-40B4-BE49-F238E27FC236}">
                <a16:creationId xmlns:a16="http://schemas.microsoft.com/office/drawing/2014/main" id="{17801E7E-4B9E-8108-E7A7-4F871088F6BA}"/>
              </a:ext>
            </a:extLst>
          </p:cNvPr>
          <p:cNvSpPr/>
          <p:nvPr/>
        </p:nvSpPr>
        <p:spPr>
          <a:xfrm>
            <a:off x="6196464" y="4046291"/>
            <a:ext cx="1757493" cy="916461"/>
          </a:xfrm>
          <a:prstGeom prst="flowChartMagneticDisk">
            <a:avLst/>
          </a:prstGeom>
          <a:solidFill>
            <a:schemeClr val="accent1">
              <a:lumMod val="20000"/>
              <a:lumOff val="80000"/>
            </a:schemeClr>
          </a:solidFill>
          <a:ln>
            <a:solidFill>
              <a:srgbClr val="0070C0"/>
            </a:solidFill>
          </a:ln>
        </p:spPr>
        <p:style>
          <a:lnRef idx="2">
            <a:schemeClr val="accent4"/>
          </a:lnRef>
          <a:fillRef idx="1">
            <a:schemeClr val="lt1"/>
          </a:fillRef>
          <a:effectRef idx="0">
            <a:schemeClr val="accent4"/>
          </a:effectRef>
          <a:fontRef idx="minor">
            <a:schemeClr val="dk1"/>
          </a:fontRef>
        </p:style>
        <p:txBody>
          <a:bodyPr rtlCol="0" anchor="t"/>
          <a:lstStyle/>
          <a:p>
            <a:pPr algn="ctr"/>
            <a:r>
              <a:rPr lang="en-US" sz="1600" dirty="0">
                <a:latin typeface="Corbel" panose="020B0503020204020204" pitchFamily="34" charset="0"/>
              </a:rPr>
              <a:t>A ton of unlabeled text</a:t>
            </a:r>
          </a:p>
        </p:txBody>
      </p:sp>
      <p:cxnSp>
        <p:nvCxnSpPr>
          <p:cNvPr id="40" name="Straight Arrow Connector 39">
            <a:extLst>
              <a:ext uri="{FF2B5EF4-FFF2-40B4-BE49-F238E27FC236}">
                <a16:creationId xmlns:a16="http://schemas.microsoft.com/office/drawing/2014/main" id="{29F70498-F0F1-1E4B-ED76-39F98AAD3BB5}"/>
              </a:ext>
            </a:extLst>
          </p:cNvPr>
          <p:cNvCxnSpPr>
            <a:cxnSpLocks/>
            <a:stCxn id="38" idx="1"/>
            <a:endCxn id="37" idx="2"/>
          </p:cNvCxnSpPr>
          <p:nvPr/>
        </p:nvCxnSpPr>
        <p:spPr>
          <a:xfrm flipV="1">
            <a:off x="7075211" y="3330501"/>
            <a:ext cx="0" cy="71579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B5C1A543-27F8-BEF4-DD3D-8B429FF4A2A0}"/>
              </a:ext>
            </a:extLst>
          </p:cNvPr>
          <p:cNvSpPr txBox="1"/>
          <p:nvPr/>
        </p:nvSpPr>
        <p:spPr>
          <a:xfrm>
            <a:off x="4352091" y="2963705"/>
            <a:ext cx="2507061" cy="1213153"/>
          </a:xfrm>
          <a:prstGeom prst="rect">
            <a:avLst/>
          </a:prstGeom>
          <a:noFill/>
        </p:spPr>
        <p:txBody>
          <a:bodyPr wrap="square">
            <a:spAutoFit/>
          </a:bodyPr>
          <a:lstStyle/>
          <a:p>
            <a:pPr algn="ctr">
              <a:spcBef>
                <a:spcPts val="100"/>
              </a:spcBef>
            </a:pPr>
            <a:r>
              <a:rPr lang="en-US" sz="2400" dirty="0">
                <a:latin typeface="Corbel" panose="020B0503020204020204" pitchFamily="34" charset="0"/>
                <a:ea typeface="Tahoma" panose="020B0604030504040204" pitchFamily="34" charset="0"/>
                <a:cs typeface="Tahoma" panose="020B0604030504040204" pitchFamily="34" charset="0"/>
              </a:rPr>
              <a:t>step</a:t>
            </a:r>
            <a:r>
              <a:rPr lang="en-US" sz="2400" spc="-100" dirty="0">
                <a:latin typeface="Corbel" panose="020B0503020204020204" pitchFamily="34" charset="0"/>
                <a:ea typeface="Tahoma" panose="020B0604030504040204" pitchFamily="34" charset="0"/>
                <a:cs typeface="Tahoma" panose="020B0604030504040204" pitchFamily="34" charset="0"/>
              </a:rPr>
              <a:t> </a:t>
            </a:r>
            <a:r>
              <a:rPr lang="en-US" sz="2400" spc="-25" dirty="0">
                <a:latin typeface="Corbel" panose="020B0503020204020204" pitchFamily="34" charset="0"/>
                <a:ea typeface="Tahoma" panose="020B0604030504040204" pitchFamily="34" charset="0"/>
                <a:cs typeface="Tahoma" panose="020B0604030504040204" pitchFamily="34" charset="0"/>
              </a:rPr>
              <a:t>2:</a:t>
            </a:r>
            <a:endParaRPr lang="en-US" sz="2400" dirty="0">
              <a:latin typeface="Corbel" panose="020B0503020204020204" pitchFamily="34" charset="0"/>
              <a:ea typeface="Tahoma" panose="020B0604030504040204" pitchFamily="34" charset="0"/>
              <a:cs typeface="Tahoma" panose="020B0604030504040204" pitchFamily="34" charset="0"/>
            </a:endParaRPr>
          </a:p>
          <a:p>
            <a:pPr marL="12065" marR="5080" algn="ctr">
              <a:spcBef>
                <a:spcPts val="100"/>
              </a:spcBef>
            </a:pPr>
            <a:r>
              <a:rPr lang="en-US" sz="2400" spc="-45" dirty="0">
                <a:latin typeface="Corbel" panose="020B0503020204020204" pitchFamily="34" charset="0"/>
                <a:ea typeface="Tahoma" panose="020B0604030504040204" pitchFamily="34" charset="0"/>
                <a:cs typeface="Tahoma" panose="020B0604030504040204" pitchFamily="34" charset="0"/>
              </a:rPr>
              <a:t>supervised</a:t>
            </a:r>
            <a:r>
              <a:rPr lang="en-US" sz="2400" spc="-60" dirty="0">
                <a:latin typeface="Corbel" panose="020B0503020204020204" pitchFamily="34" charset="0"/>
                <a:ea typeface="Tahoma" panose="020B0604030504040204" pitchFamily="34" charset="0"/>
                <a:cs typeface="Tahoma" panose="020B0604030504040204" pitchFamily="34" charset="0"/>
              </a:rPr>
              <a:t> </a:t>
            </a:r>
            <a:br>
              <a:rPr lang="en-US" sz="2400" spc="-60" dirty="0">
                <a:latin typeface="Corbel" panose="020B0503020204020204" pitchFamily="34" charset="0"/>
                <a:ea typeface="Tahoma" panose="020B0604030504040204" pitchFamily="34" charset="0"/>
                <a:cs typeface="Tahoma" panose="020B0604030504040204" pitchFamily="34" charset="0"/>
              </a:rPr>
            </a:br>
            <a:r>
              <a:rPr lang="en-US" sz="2400" spc="-10" dirty="0">
                <a:latin typeface="Corbel" panose="020B0503020204020204" pitchFamily="34" charset="0"/>
                <a:ea typeface="Tahoma" panose="020B0604030504040204" pitchFamily="34" charset="0"/>
                <a:cs typeface="Tahoma" panose="020B0604030504040204" pitchFamily="34" charset="0"/>
              </a:rPr>
              <a:t>fine-tuning</a:t>
            </a:r>
            <a:endParaRPr lang="en-US" sz="2400" dirty="0">
              <a:latin typeface="Corbel" panose="020B0503020204020204" pitchFamily="34" charset="0"/>
              <a:ea typeface="Tahoma" panose="020B0604030504040204" pitchFamily="34" charset="0"/>
              <a:cs typeface="Tahoma" panose="020B0604030504040204" pitchFamily="34" charset="0"/>
            </a:endParaRPr>
          </a:p>
        </p:txBody>
      </p:sp>
      <p:sp>
        <p:nvSpPr>
          <p:cNvPr id="4" name="Rounded Rectangle 3">
            <a:extLst>
              <a:ext uri="{FF2B5EF4-FFF2-40B4-BE49-F238E27FC236}">
                <a16:creationId xmlns:a16="http://schemas.microsoft.com/office/drawing/2014/main" id="{321DEC6C-A715-7F39-5861-F7F1C0A5C0FA}"/>
              </a:ext>
            </a:extLst>
          </p:cNvPr>
          <p:cNvSpPr/>
          <p:nvPr/>
        </p:nvSpPr>
        <p:spPr>
          <a:xfrm>
            <a:off x="598935" y="2267611"/>
            <a:ext cx="3726670" cy="2758848"/>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Tree>
    <p:extLst>
      <p:ext uri="{BB962C8B-B14F-4D97-AF65-F5344CB8AC3E}">
        <p14:creationId xmlns:p14="http://schemas.microsoft.com/office/powerpoint/2010/main" val="2091825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Infinite Use of Finite Model</a:t>
            </a:r>
          </a:p>
        </p:txBody>
      </p:sp>
      <p:sp>
        <p:nvSpPr>
          <p:cNvPr id="3" name="Content Placeholder 2"/>
          <p:cNvSpPr>
            <a:spLocks noGrp="1"/>
          </p:cNvSpPr>
          <p:nvPr>
            <p:ph type="body" sz="quarter" idx="16"/>
          </p:nvPr>
        </p:nvSpPr>
        <p:spPr/>
        <p:txBody>
          <a:bodyPr>
            <a:normAutofit/>
          </a:bodyPr>
          <a:lstStyle/>
          <a:p>
            <a:r>
              <a:rPr lang="en-US" dirty="0"/>
              <a:t>Main question: how can a </a:t>
            </a:r>
            <a:r>
              <a:rPr lang="en-US" b="1" dirty="0"/>
              <a:t>finite</a:t>
            </a:r>
            <a:r>
              <a:rPr lang="en-US" dirty="0"/>
              <a:t> model a </a:t>
            </a:r>
            <a:r>
              <a:rPr lang="en-US" b="1" dirty="0"/>
              <a:t>long</a:t>
            </a:r>
            <a:r>
              <a:rPr lang="en-US" dirty="0"/>
              <a:t> (infinite) context? </a:t>
            </a:r>
          </a:p>
          <a:p>
            <a:pPr lvl="1"/>
            <a:endParaRPr lang="en-US" dirty="0"/>
          </a:p>
          <a:p>
            <a:pPr lvl="1"/>
            <a:endParaRPr lang="en-US" dirty="0"/>
          </a:p>
          <a:p>
            <a:r>
              <a:rPr lang="en-US" dirty="0"/>
              <a:t>Solution: recursion! (recursive use of a model) </a:t>
            </a:r>
          </a:p>
          <a:p>
            <a:endParaRPr lang="en-US" dirty="0"/>
          </a:p>
          <a:p>
            <a:endParaRPr lang="en-US" dirty="0"/>
          </a:p>
          <a:p>
            <a:r>
              <a:rPr lang="en-US" dirty="0"/>
              <a:t>RNNs are a family of neural networks introduced to </a:t>
            </a:r>
            <a:r>
              <a:rPr lang="en-US" b="1" dirty="0"/>
              <a:t>learn sequential data </a:t>
            </a:r>
            <a:br>
              <a:rPr lang="en-US" b="1" dirty="0"/>
            </a:br>
            <a:r>
              <a:rPr lang="en-US" dirty="0"/>
              <a:t>via </a:t>
            </a:r>
            <a:r>
              <a:rPr lang="en-US" b="1" dirty="0"/>
              <a:t>recursive </a:t>
            </a:r>
            <a:r>
              <a:rPr lang="en-US" dirty="0"/>
              <a:t>dynamics.</a:t>
            </a:r>
            <a:r>
              <a:rPr lang="en-US" b="1" dirty="0"/>
              <a:t> </a:t>
            </a:r>
            <a:endParaRPr lang="en-US" dirty="0"/>
          </a:p>
          <a:p>
            <a:r>
              <a:rPr lang="en-US" dirty="0"/>
              <a:t>Inspired by the temporality of human thoughts</a:t>
            </a:r>
          </a:p>
          <a:p>
            <a:endParaRPr lang="en-US" dirty="0"/>
          </a:p>
        </p:txBody>
      </p:sp>
      <p:sp>
        <p:nvSpPr>
          <p:cNvPr id="6" name="TextBox 5">
            <a:extLst>
              <a:ext uri="{FF2B5EF4-FFF2-40B4-BE49-F238E27FC236}">
                <a16:creationId xmlns:a16="http://schemas.microsoft.com/office/drawing/2014/main" id="{950B249F-D7E4-3791-B0B2-01F151A5C68F}"/>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[Jeff Elman, “Finding structure in time,” 1990]</a:t>
            </a:r>
          </a:p>
        </p:txBody>
      </p:sp>
    </p:spTree>
    <p:extLst>
      <p:ext uri="{BB962C8B-B14F-4D97-AF65-F5344CB8AC3E}">
        <p14:creationId xmlns:p14="http://schemas.microsoft.com/office/powerpoint/2010/main" val="37430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a:t>
            </a:r>
          </a:p>
        </p:txBody>
      </p:sp>
      <p:sp>
        <p:nvSpPr>
          <p:cNvPr id="3" name="Content Placeholder 2"/>
          <p:cNvSpPr>
            <a:spLocks noGrp="1"/>
          </p:cNvSpPr>
          <p:nvPr>
            <p:ph type="body" sz="quarter" idx="16"/>
          </p:nvPr>
        </p:nvSpPr>
        <p:spPr/>
        <p:txBody>
          <a:bodyPr>
            <a:noAutofit/>
          </a:bodyPr>
          <a:lstStyle/>
          <a:p>
            <a:r>
              <a:rPr lang="en-US" sz="2000" dirty="0" err="1"/>
              <a:t>ELMo</a:t>
            </a:r>
            <a:r>
              <a:rPr lang="en-US" sz="2000" dirty="0"/>
              <a:t>: Stacked Bi-directional LSTMs</a:t>
            </a:r>
          </a:p>
          <a:p>
            <a:pPr marL="114300" indent="0">
              <a:buNone/>
            </a:pPr>
            <a:endParaRPr lang="en-US" sz="2000" dirty="0"/>
          </a:p>
          <a:p>
            <a:r>
              <a:rPr lang="en-US" sz="2000" dirty="0" err="1"/>
              <a:t>ELMo</a:t>
            </a:r>
            <a:r>
              <a:rPr lang="en-US" sz="2000" dirty="0"/>
              <a:t> yielded incredibly good </a:t>
            </a:r>
            <a:r>
              <a:rPr lang="en-US" sz="2000" dirty="0">
                <a:solidFill>
                  <a:srgbClr val="C00000"/>
                </a:solidFill>
              </a:rPr>
              <a:t>contextualized</a:t>
            </a:r>
            <a:r>
              <a:rPr lang="en-US" sz="2000" dirty="0"/>
              <a:t> embeddings, which </a:t>
            </a:r>
            <a:br>
              <a:rPr lang="en-US" sz="2000" dirty="0"/>
            </a:br>
            <a:r>
              <a:rPr lang="en-US" sz="2000" dirty="0"/>
              <a:t>yielded </a:t>
            </a:r>
            <a:r>
              <a:rPr lang="en-US" sz="2000" dirty="0">
                <a:solidFill>
                  <a:srgbClr val="C00000"/>
                </a:solidFill>
              </a:rPr>
              <a:t>SOTA</a:t>
            </a:r>
            <a:r>
              <a:rPr lang="en-US" sz="2000" dirty="0"/>
              <a:t> results when applied to </a:t>
            </a:r>
            <a:r>
              <a:rPr lang="en-US" sz="2000" dirty="0">
                <a:solidFill>
                  <a:srgbClr val="C00000"/>
                </a:solidFill>
              </a:rPr>
              <a:t>many</a:t>
            </a:r>
            <a:r>
              <a:rPr lang="en-US" sz="2000" dirty="0"/>
              <a:t> NLP tasks.</a:t>
            </a:r>
          </a:p>
          <a:p>
            <a:endParaRPr lang="en-US" sz="2000" dirty="0"/>
          </a:p>
          <a:p>
            <a:r>
              <a:rPr lang="en-US" sz="2000" dirty="0">
                <a:solidFill>
                  <a:srgbClr val="C00000"/>
                </a:solidFill>
              </a:rPr>
              <a:t>Main </a:t>
            </a:r>
            <a:r>
              <a:rPr lang="en-US" sz="2000" dirty="0" err="1">
                <a:solidFill>
                  <a:srgbClr val="C00000"/>
                </a:solidFill>
              </a:rPr>
              <a:t>ELMo</a:t>
            </a:r>
            <a:r>
              <a:rPr lang="en-US" sz="2000" dirty="0">
                <a:solidFill>
                  <a:srgbClr val="C00000"/>
                </a:solidFill>
              </a:rPr>
              <a:t> takeaway: </a:t>
            </a:r>
            <a:r>
              <a:rPr lang="en-US" sz="2000" dirty="0"/>
              <a:t>given </a:t>
            </a:r>
            <a:r>
              <a:rPr lang="en-US" sz="2000" dirty="0">
                <a:solidFill>
                  <a:srgbClr val="C00000"/>
                </a:solidFill>
              </a:rPr>
              <a:t>enough [unlabeled] training data</a:t>
            </a:r>
            <a:r>
              <a:rPr lang="en-US" sz="2000" dirty="0"/>
              <a:t>, having </a:t>
            </a:r>
            <a:r>
              <a:rPr lang="en-US" sz="2000" dirty="0">
                <a:solidFill>
                  <a:srgbClr val="C00000"/>
                </a:solidFill>
              </a:rPr>
              <a:t>tons of parameters </a:t>
            </a:r>
            <a:r>
              <a:rPr lang="en-US" sz="2000" dirty="0"/>
              <a:t>model is useful — the system can determine </a:t>
            </a:r>
            <a:r>
              <a:rPr lang="en-US" sz="2000" dirty="0">
                <a:solidFill>
                  <a:srgbClr val="C00000"/>
                </a:solidFill>
              </a:rPr>
              <a:t>how to best use context</a:t>
            </a:r>
            <a:r>
              <a:rPr lang="en-US" sz="2000" dirty="0"/>
              <a:t>. </a:t>
            </a:r>
          </a:p>
        </p:txBody>
      </p:sp>
      <p:sp>
        <p:nvSpPr>
          <p:cNvPr id="4" name="Slide Number Placeholder 3"/>
          <p:cNvSpPr>
            <a:spLocks noGrp="1"/>
          </p:cNvSpPr>
          <p:nvPr>
            <p:ph type="sldNum" sz="quarter" idx="4294967295"/>
          </p:nvPr>
        </p:nvSpPr>
        <p:spPr>
          <a:xfrm>
            <a:off x="0" y="0"/>
            <a:ext cx="0" cy="0"/>
          </a:xfrm>
        </p:spPr>
        <p:txBody>
          <a:bodyPr/>
          <a:lstStyle/>
          <a:p>
            <a:endParaRPr lang="en-US" dirty="0"/>
          </a:p>
        </p:txBody>
      </p:sp>
      <p:pic>
        <p:nvPicPr>
          <p:cNvPr id="7172" name="Picture 4" descr="Elmo (@elmo) / Twitter">
            <a:extLst>
              <a:ext uri="{FF2B5EF4-FFF2-40B4-BE49-F238E27FC236}">
                <a16:creationId xmlns:a16="http://schemas.microsoft.com/office/drawing/2014/main" id="{38C15631-7AC2-E28E-6013-E8D70F1D1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358" y="11662"/>
            <a:ext cx="1733450" cy="866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E491425-E4D4-8C15-09BD-EF78D113A67A}"/>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4"/>
              </a:rPr>
              <a:t>Deep contextualized </a:t>
            </a:r>
            <a:r>
              <a:rPr lang="en-US" sz="1000" dirty="0">
                <a:solidFill>
                  <a:srgbClr val="C00000"/>
                </a:solidFill>
                <a:latin typeface="Corbel" panose="020B0503020204020204" pitchFamily="34" charset="0"/>
                <a:hlinkClick r:id="rId4"/>
              </a:rPr>
              <a:t>word</a:t>
            </a:r>
            <a:r>
              <a:rPr lang="en-US" sz="1000" dirty="0">
                <a:latin typeface="Corbel" panose="020B0503020204020204" pitchFamily="34" charset="0"/>
                <a:hlinkClick r:id="rId4"/>
              </a:rPr>
              <a:t> representations, Peters et al. 2018</a:t>
            </a:r>
            <a:r>
              <a:rPr lang="en-US" sz="1000" dirty="0">
                <a:latin typeface="Corbel" panose="020B0503020204020204" pitchFamily="34" charset="0"/>
              </a:rPr>
              <a:t>]</a:t>
            </a:r>
          </a:p>
        </p:txBody>
      </p:sp>
    </p:spTree>
    <p:extLst>
      <p:ext uri="{BB962C8B-B14F-4D97-AF65-F5344CB8AC3E}">
        <p14:creationId xmlns:p14="http://schemas.microsoft.com/office/powerpoint/2010/main" val="29794115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a:t>
            </a:r>
          </a:p>
        </p:txBody>
      </p:sp>
      <p:sp>
        <p:nvSpPr>
          <p:cNvPr id="3" name="Content Placeholder 2"/>
          <p:cNvSpPr>
            <a:spLocks noGrp="1"/>
          </p:cNvSpPr>
          <p:nvPr>
            <p:ph type="body" sz="quarter" idx="16"/>
          </p:nvPr>
        </p:nvSpPr>
        <p:spPr>
          <a:xfrm>
            <a:off x="533919" y="1168980"/>
            <a:ext cx="8085415" cy="3077573"/>
          </a:xfrm>
        </p:spPr>
        <p:txBody>
          <a:bodyPr>
            <a:noAutofit/>
          </a:bodyPr>
          <a:lstStyle/>
          <a:p>
            <a:r>
              <a:rPr lang="en-US" sz="2000" dirty="0"/>
              <a:t>Recurrent Neural Networks </a:t>
            </a:r>
          </a:p>
          <a:p>
            <a:pPr lvl="1"/>
            <a:r>
              <a:rPr lang="en-US" sz="1600" dirty="0"/>
              <a:t>A family of neural networks </a:t>
            </a:r>
            <a:br>
              <a:rPr lang="en-US" sz="1600" dirty="0"/>
            </a:br>
            <a:r>
              <a:rPr lang="en-US" sz="1600" dirty="0"/>
              <a:t>that allow architecture for </a:t>
            </a:r>
            <a:br>
              <a:rPr lang="en-US" sz="1600" dirty="0"/>
            </a:br>
            <a:r>
              <a:rPr lang="en-US" sz="1600" dirty="0"/>
              <a:t>inputs of variable length </a:t>
            </a:r>
          </a:p>
          <a:p>
            <a:pPr marL="114300" indent="0">
              <a:buNone/>
            </a:pPr>
            <a:endParaRPr lang="en-US" sz="2000" dirty="0"/>
          </a:p>
          <a:p>
            <a:r>
              <a:rPr lang="en-US" sz="2000" dirty="0"/>
              <a:t>RNN-LM: LM based on RNNs </a:t>
            </a:r>
          </a:p>
          <a:p>
            <a:r>
              <a:rPr lang="en-US" sz="2000" dirty="0"/>
              <a:t>A notable example: </a:t>
            </a:r>
            <a:r>
              <a:rPr lang="en-US" sz="2000" b="1" dirty="0" err="1"/>
              <a:t>ELMo</a:t>
            </a:r>
            <a:r>
              <a:rPr lang="en-US" sz="2000" b="1" dirty="0"/>
              <a:t> </a:t>
            </a:r>
          </a:p>
          <a:p>
            <a:pPr marL="114300" indent="0">
              <a:buNone/>
            </a:pPr>
            <a:endParaRPr lang="en-US" sz="2000" dirty="0"/>
          </a:p>
          <a:p>
            <a:r>
              <a:rPr lang="en-US" sz="2000" dirty="0"/>
              <a:t>Cons: </a:t>
            </a:r>
          </a:p>
          <a:p>
            <a:pPr lvl="1"/>
            <a:r>
              <a:rPr lang="en-US" sz="1600" dirty="0"/>
              <a:t>Sequential processing </a:t>
            </a:r>
          </a:p>
          <a:p>
            <a:pPr lvl="1"/>
            <a:r>
              <a:rPr lang="en-US" sz="1600" dirty="0"/>
              <a:t>While in theory it maintain infinite history, in practice it suffers from long-range dependencies. </a:t>
            </a:r>
          </a:p>
          <a:p>
            <a:endParaRPr lang="en-US" sz="2000" dirty="0"/>
          </a:p>
        </p:txBody>
      </p:sp>
      <p:pic>
        <p:nvPicPr>
          <p:cNvPr id="5" name="Picture 2" descr="Explaining Recurrent Neural Networks - Bouvet Norge">
            <a:extLst>
              <a:ext uri="{FF2B5EF4-FFF2-40B4-BE49-F238E27FC236}">
                <a16:creationId xmlns:a16="http://schemas.microsoft.com/office/drawing/2014/main" id="{100CCEC3-A50D-A0E1-7BDB-8C673753C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393" y="845075"/>
            <a:ext cx="4343400" cy="18979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lmo (@elmo) / Twitter">
            <a:extLst>
              <a:ext uri="{FF2B5EF4-FFF2-40B4-BE49-F238E27FC236}">
                <a16:creationId xmlns:a16="http://schemas.microsoft.com/office/drawing/2014/main" id="{38C15631-7AC2-E28E-6013-E8D70F1D1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5856" y="2955181"/>
            <a:ext cx="1733450" cy="8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0915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37AE-F7F2-3B87-C4FD-96B8A6FA099E}"/>
              </a:ext>
            </a:extLst>
          </p:cNvPr>
          <p:cNvSpPr>
            <a:spLocks noGrp="1"/>
          </p:cNvSpPr>
          <p:nvPr>
            <p:ph type="title"/>
          </p:nvPr>
        </p:nvSpPr>
        <p:spPr>
          <a:xfrm>
            <a:off x="467751" y="1960285"/>
            <a:ext cx="8596736" cy="544124"/>
          </a:xfrm>
        </p:spPr>
        <p:txBody>
          <a:bodyPr>
            <a:normAutofit fontScale="90000"/>
          </a:bodyPr>
          <a:lstStyle/>
          <a:p>
            <a:r>
              <a:rPr lang="en-US" dirty="0"/>
              <a:t>Algorithms for Sampling from Language Models </a:t>
            </a:r>
          </a:p>
        </p:txBody>
      </p:sp>
      <p:sp>
        <p:nvSpPr>
          <p:cNvPr id="3" name="Text Placeholder 2">
            <a:extLst>
              <a:ext uri="{FF2B5EF4-FFF2-40B4-BE49-F238E27FC236}">
                <a16:creationId xmlns:a16="http://schemas.microsoft.com/office/drawing/2014/main" id="{6F0EE351-5E44-DC22-B536-9A5F6C0E638A}"/>
              </a:ext>
            </a:extLst>
          </p:cNvPr>
          <p:cNvSpPr>
            <a:spLocks noGrp="1"/>
          </p:cNvSpPr>
          <p:nvPr>
            <p:ph type="body" sz="quarter" idx="10"/>
          </p:nvPr>
        </p:nvSpPr>
        <p:spPr/>
        <p:txBody>
          <a:bodyPr>
            <a:normAutofit fontScale="92500" lnSpcReduction="10000"/>
          </a:bodyPr>
          <a:lstStyle/>
          <a:p>
            <a:r>
              <a:rPr lang="en-US" sz="2400" dirty="0"/>
              <a:t>CSCI 601-471/671 (NLP: Self-Supervised Models)</a:t>
            </a:r>
          </a:p>
          <a:p>
            <a:endParaRPr lang="en-US" dirty="0"/>
          </a:p>
        </p:txBody>
      </p:sp>
      <p:sp>
        <p:nvSpPr>
          <p:cNvPr id="5" name="TextBox 4">
            <a:extLst>
              <a:ext uri="{FF2B5EF4-FFF2-40B4-BE49-F238E27FC236}">
                <a16:creationId xmlns:a16="http://schemas.microsoft.com/office/drawing/2014/main" id="{80BC54B1-9653-D2D7-AA19-348325A337EE}"/>
              </a:ext>
            </a:extLst>
          </p:cNvPr>
          <p:cNvSpPr txBox="1"/>
          <p:nvPr/>
        </p:nvSpPr>
        <p:spPr>
          <a:xfrm>
            <a:off x="2420471" y="4740840"/>
            <a:ext cx="4572000" cy="307777"/>
          </a:xfrm>
          <a:prstGeom prst="rect">
            <a:avLst/>
          </a:prstGeom>
          <a:noFill/>
        </p:spPr>
        <p:txBody>
          <a:bodyPr wrap="square">
            <a:spAutoFit/>
          </a:bodyPr>
          <a:lstStyle/>
          <a:p>
            <a:pPr algn="ctr"/>
            <a:r>
              <a:rPr lang="en-US" dirty="0">
                <a:solidFill>
                  <a:schemeClr val="bg1"/>
                </a:solidFill>
                <a:latin typeface="Consolas" panose="020B0609020204030204" pitchFamily="49" charset="0"/>
                <a:ea typeface="Tahoma" panose="020B0604030504040204" pitchFamily="34" charset="0"/>
                <a:cs typeface="Consolas" panose="020B0609020204030204" pitchFamily="49" charset="0"/>
              </a:rPr>
              <a:t>https://self-</a:t>
            </a:r>
            <a:r>
              <a:rPr lang="en-US" dirty="0" err="1">
                <a:solidFill>
                  <a:schemeClr val="bg1"/>
                </a:solidFill>
                <a:latin typeface="Consolas" panose="020B0609020204030204" pitchFamily="49" charset="0"/>
                <a:ea typeface="Tahoma" panose="020B0604030504040204" pitchFamily="34" charset="0"/>
                <a:cs typeface="Consolas" panose="020B0609020204030204" pitchFamily="49" charset="0"/>
              </a:rPr>
              <a:t>supervised.cs.jhu.edu</a:t>
            </a:r>
            <a:r>
              <a:rPr lang="en-US" dirty="0">
                <a:solidFill>
                  <a:schemeClr val="bg1"/>
                </a:solidFill>
                <a:latin typeface="Consolas" panose="020B0609020204030204" pitchFamily="49" charset="0"/>
                <a:ea typeface="Tahoma" panose="020B0604030504040204" pitchFamily="34" charset="0"/>
                <a:cs typeface="Consolas" panose="020B0609020204030204" pitchFamily="49" charset="0"/>
              </a:rPr>
              <a:t>/sp2024/</a:t>
            </a:r>
          </a:p>
        </p:txBody>
      </p:sp>
    </p:spTree>
    <p:extLst>
      <p:ext uri="{BB962C8B-B14F-4D97-AF65-F5344CB8AC3E}">
        <p14:creationId xmlns:p14="http://schemas.microsoft.com/office/powerpoint/2010/main" val="4100144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8B2A-BB13-61B1-0EB4-DB39489678BA}"/>
              </a:ext>
            </a:extLst>
          </p:cNvPr>
          <p:cNvSpPr>
            <a:spLocks noGrp="1"/>
          </p:cNvSpPr>
          <p:nvPr>
            <p:ph type="title"/>
          </p:nvPr>
        </p:nvSpPr>
        <p:spPr/>
        <p:txBody>
          <a:bodyPr>
            <a:normAutofit/>
          </a:bodyPr>
          <a:lstStyle/>
          <a:p>
            <a:r>
              <a:rPr lang="en-US" dirty="0"/>
              <a:t>The Sampling Question  </a:t>
            </a:r>
          </a:p>
        </p:txBody>
      </p:sp>
      <p:sp>
        <p:nvSpPr>
          <p:cNvPr id="3" name="Content Placeholder 2">
            <a:extLst>
              <a:ext uri="{FF2B5EF4-FFF2-40B4-BE49-F238E27FC236}">
                <a16:creationId xmlns:a16="http://schemas.microsoft.com/office/drawing/2014/main" id="{2396E66B-A8E8-E4F4-C90B-3CF67DEDA350}"/>
              </a:ext>
            </a:extLst>
          </p:cNvPr>
          <p:cNvSpPr>
            <a:spLocks noGrp="1"/>
          </p:cNvSpPr>
          <p:nvPr>
            <p:ph type="body" sz="quarter" idx="16"/>
          </p:nvPr>
        </p:nvSpPr>
        <p:spPr/>
        <p:txBody>
          <a:bodyPr>
            <a:normAutofit/>
          </a:bodyPr>
          <a:lstStyle/>
          <a:p>
            <a:pPr marL="114300" indent="0">
              <a:buNone/>
            </a:pPr>
            <a:r>
              <a:rPr lang="en-US" sz="2400" dirty="0">
                <a:solidFill>
                  <a:schemeClr val="tx1"/>
                </a:solidFill>
              </a:rPr>
              <a:t>How do we generate language from LMs? </a:t>
            </a:r>
          </a:p>
          <a:p>
            <a:pPr marL="114300" indent="0">
              <a:buNone/>
            </a:pPr>
            <a:endParaRPr lang="en-US" sz="2400" dirty="0"/>
          </a:p>
          <a:p>
            <a:pPr marL="114300" indent="0">
              <a:buNone/>
            </a:pPr>
            <a:r>
              <a:rPr lang="en-US" sz="2400" dirty="0">
                <a:solidFill>
                  <a:schemeClr val="tx1"/>
                </a:solidFill>
              </a:rPr>
              <a:t>Given: </a:t>
            </a:r>
          </a:p>
        </p:txBody>
      </p:sp>
      <p:sp>
        <p:nvSpPr>
          <p:cNvPr id="4" name="Left Brace 3">
            <a:extLst>
              <a:ext uri="{FF2B5EF4-FFF2-40B4-BE49-F238E27FC236}">
                <a16:creationId xmlns:a16="http://schemas.microsoft.com/office/drawing/2014/main" id="{0008A24E-5457-33F4-FC51-016A5AEEFE34}"/>
              </a:ext>
            </a:extLst>
          </p:cNvPr>
          <p:cNvSpPr/>
          <p:nvPr/>
        </p:nvSpPr>
        <p:spPr>
          <a:xfrm rot="16200000" flipH="1">
            <a:off x="7245296" y="1376706"/>
            <a:ext cx="154158" cy="1688950"/>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5" name="Left Brace 4">
            <a:extLst>
              <a:ext uri="{FF2B5EF4-FFF2-40B4-BE49-F238E27FC236}">
                <a16:creationId xmlns:a16="http://schemas.microsoft.com/office/drawing/2014/main" id="{D3E930D2-53DC-26D7-965E-2C5C1B0DAFA5}"/>
              </a:ext>
            </a:extLst>
          </p:cNvPr>
          <p:cNvSpPr/>
          <p:nvPr/>
        </p:nvSpPr>
        <p:spPr>
          <a:xfrm rot="16200000" flipH="1">
            <a:off x="6068834" y="1972173"/>
            <a:ext cx="154159" cy="475137"/>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6" name="Rectangle 5">
            <a:extLst>
              <a:ext uri="{FF2B5EF4-FFF2-40B4-BE49-F238E27FC236}">
                <a16:creationId xmlns:a16="http://schemas.microsoft.com/office/drawing/2014/main" id="{6EF0B10C-CA27-662F-075A-D1FE99B8412C}"/>
              </a:ext>
            </a:extLst>
          </p:cNvPr>
          <p:cNvSpPr/>
          <p:nvPr/>
        </p:nvSpPr>
        <p:spPr>
          <a:xfrm>
            <a:off x="6926638" y="1832161"/>
            <a:ext cx="750526" cy="307777"/>
          </a:xfrm>
          <a:prstGeom prst="rect">
            <a:avLst/>
          </a:prstGeom>
        </p:spPr>
        <p:txBody>
          <a:bodyPr wrap="none">
            <a:spAutoFit/>
          </a:bodyPr>
          <a:lstStyle/>
          <a:p>
            <a:r>
              <a:rPr lang="en-US" dirty="0">
                <a:solidFill>
                  <a:srgbClr val="255ED3"/>
                </a:solidFill>
                <a:latin typeface="Corbel" panose="020B0503020204020204" pitchFamily="34" charset="0"/>
              </a:rPr>
              <a:t>context</a:t>
            </a:r>
          </a:p>
        </p:txBody>
      </p:sp>
      <p:sp>
        <p:nvSpPr>
          <p:cNvPr id="7" name="Rectangle 6">
            <a:extLst>
              <a:ext uri="{FF2B5EF4-FFF2-40B4-BE49-F238E27FC236}">
                <a16:creationId xmlns:a16="http://schemas.microsoft.com/office/drawing/2014/main" id="{883B093C-E5AF-AF6E-1E13-16AE3C3A7A87}"/>
              </a:ext>
            </a:extLst>
          </p:cNvPr>
          <p:cNvSpPr/>
          <p:nvPr/>
        </p:nvSpPr>
        <p:spPr>
          <a:xfrm>
            <a:off x="5865503" y="1667703"/>
            <a:ext cx="566181" cy="523220"/>
          </a:xfrm>
          <a:prstGeom prst="rect">
            <a:avLst/>
          </a:prstGeom>
        </p:spPr>
        <p:txBody>
          <a:bodyPr wrap="none">
            <a:spAutoFit/>
          </a:bodyPr>
          <a:lstStyle/>
          <a:p>
            <a:r>
              <a:rPr lang="en-US" dirty="0">
                <a:solidFill>
                  <a:srgbClr val="255ED3"/>
                </a:solidFill>
                <a:latin typeface="Corbel" panose="020B0503020204020204" pitchFamily="34" charset="0"/>
              </a:rPr>
              <a:t>next </a:t>
            </a:r>
            <a:br>
              <a:rPr lang="en-US" dirty="0">
                <a:solidFill>
                  <a:srgbClr val="255ED3"/>
                </a:solidFill>
                <a:latin typeface="Corbel" panose="020B0503020204020204" pitchFamily="34" charset="0"/>
              </a:rPr>
            </a:br>
            <a:r>
              <a:rPr lang="en-US" dirty="0">
                <a:solidFill>
                  <a:srgbClr val="255ED3"/>
                </a:solidFill>
                <a:latin typeface="Corbel" panose="020B0503020204020204" pitchFamily="34" charset="0"/>
              </a:rPr>
              <a:t>word</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5CADE8FF-6A62-7BD6-07BE-75BE13B03346}"/>
                  </a:ext>
                </a:extLst>
              </p:cNvPr>
              <p:cNvSpPr txBox="1">
                <a:spLocks/>
              </p:cNvSpPr>
              <p:nvPr/>
            </p:nvSpPr>
            <p:spPr>
              <a:xfrm>
                <a:off x="5378823" y="2157780"/>
                <a:ext cx="3074083" cy="8693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0" indent="0" algn="ctr">
                  <a:buFont typeface="Corbel"/>
                  <a:buNone/>
                </a:pPr>
                <a:r>
                  <a:rPr lang="en-US" sz="2800" dirty="0">
                    <a:solidFill>
                      <a:schemeClr val="tx1"/>
                    </a:solidFill>
                  </a:rPr>
                  <a:t>   </a:t>
                </a:r>
                <a:r>
                  <a:rPr lang="en-US" sz="2800" b="1" dirty="0">
                    <a:solidFill>
                      <a:schemeClr val="tx1"/>
                    </a:solidFill>
                  </a:rPr>
                  <a:t>P</a:t>
                </a:r>
                <a:r>
                  <a:rPr lang="en-US" sz="2800" dirty="0">
                    <a:solidFill>
                      <a:schemeClr val="tx1"/>
                    </a:solidFill>
                  </a:rPr>
                  <a:t>(</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𝑡</m:t>
                        </m:r>
                      </m:sub>
                    </m:sSub>
                  </m:oMath>
                </a14:m>
                <a:r>
                  <a:rPr lang="en-US" sz="2800" dirty="0">
                    <a:solidFill>
                      <a:schemeClr val="tx1"/>
                    </a:solidFill>
                  </a:rPr>
                  <a:t>| </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1</m:t>
                        </m:r>
                      </m:sub>
                    </m:sSub>
                  </m:oMath>
                </a14:m>
                <a:r>
                  <a:rPr lang="en-US" sz="2800" dirty="0">
                    <a:solidFill>
                      <a:schemeClr val="tx1"/>
                    </a:solidFill>
                  </a:rPr>
                  <a:t>, </a:t>
                </a:r>
                <a14:m>
                  <m:oMath xmlns:m="http://schemas.openxmlformats.org/officeDocument/2006/math">
                    <m:r>
                      <a:rPr lang="en-US" sz="2800" i="1" smtClean="0">
                        <a:solidFill>
                          <a:schemeClr val="tx1"/>
                        </a:solidFill>
                        <a:latin typeface="Cambria Math" panose="02040503050406030204" pitchFamily="18" charset="0"/>
                      </a:rPr>
                      <m:t>…</m:t>
                    </m:r>
                  </m:oMath>
                </a14:m>
                <a:r>
                  <a:rPr lang="en-US" sz="2800" dirty="0">
                    <a:solidFill>
                      <a:schemeClr val="tx1"/>
                    </a:solidFill>
                  </a:rPr>
                  <a:t>, </a:t>
                </a:r>
                <a14:m>
                  <m:oMath xmlns:m="http://schemas.openxmlformats.org/officeDocument/2006/math">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𝑡</m:t>
                        </m:r>
                        <m:r>
                          <a:rPr lang="en-US" sz="2800" i="1" smtClean="0">
                            <a:solidFill>
                              <a:schemeClr val="tx1"/>
                            </a:solidFill>
                            <a:latin typeface="Cambria Math" panose="02040503050406030204" pitchFamily="18" charset="0"/>
                          </a:rPr>
                          <m:t>−1</m:t>
                        </m:r>
                      </m:sub>
                    </m:sSub>
                  </m:oMath>
                </a14:m>
                <a:r>
                  <a:rPr lang="en-US" sz="2800" dirty="0">
                    <a:solidFill>
                      <a:schemeClr val="tx1"/>
                    </a:solidFill>
                  </a:rPr>
                  <a:t>)</a:t>
                </a:r>
              </a:p>
            </p:txBody>
          </p:sp>
        </mc:Choice>
        <mc:Fallback xmlns="">
          <p:sp>
            <p:nvSpPr>
              <p:cNvPr id="8" name="Content Placeholder 2">
                <a:extLst>
                  <a:ext uri="{FF2B5EF4-FFF2-40B4-BE49-F238E27FC236}">
                    <a16:creationId xmlns:a16="http://schemas.microsoft.com/office/drawing/2014/main" id="{5CADE8FF-6A62-7BD6-07BE-75BE13B03346}"/>
                  </a:ext>
                </a:extLst>
              </p:cNvPr>
              <p:cNvSpPr txBox="1">
                <a:spLocks noRot="1" noChangeAspect="1" noMove="1" noResize="1" noEditPoints="1" noAdjustHandles="1" noChangeArrowheads="1" noChangeShapeType="1" noTextEdit="1"/>
              </p:cNvSpPr>
              <p:nvPr/>
            </p:nvSpPr>
            <p:spPr>
              <a:xfrm>
                <a:off x="5378823" y="2157780"/>
                <a:ext cx="3074083" cy="869387"/>
              </a:xfrm>
              <a:prstGeom prst="rect">
                <a:avLst/>
              </a:prstGeom>
              <a:blipFill>
                <a:blip r:embed="rId2"/>
                <a:stretch>
                  <a:fillRect r="-2469"/>
                </a:stretch>
              </a:blipFill>
              <a:ln>
                <a:noFill/>
              </a:ln>
            </p:spPr>
            <p:txBody>
              <a:bodyPr/>
              <a:lstStyle/>
              <a:p>
                <a:r>
                  <a:rPr lang="en-US">
                    <a:noFill/>
                  </a:rPr>
                  <a:t> </a:t>
                </a:r>
              </a:p>
            </p:txBody>
          </p:sp>
        </mc:Fallback>
      </mc:AlternateContent>
      <p:sp>
        <p:nvSpPr>
          <p:cNvPr id="9" name="Right Arrow 8">
            <a:extLst>
              <a:ext uri="{FF2B5EF4-FFF2-40B4-BE49-F238E27FC236}">
                <a16:creationId xmlns:a16="http://schemas.microsoft.com/office/drawing/2014/main" id="{04998F72-B58D-D48D-CE6E-DB245399DDE9}"/>
              </a:ext>
            </a:extLst>
          </p:cNvPr>
          <p:cNvSpPr/>
          <p:nvPr/>
        </p:nvSpPr>
        <p:spPr>
          <a:xfrm>
            <a:off x="3813509" y="3174311"/>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10" name="Right Arrow 9">
            <a:extLst>
              <a:ext uri="{FF2B5EF4-FFF2-40B4-BE49-F238E27FC236}">
                <a16:creationId xmlns:a16="http://schemas.microsoft.com/office/drawing/2014/main" id="{848D1FBF-C613-8830-F7B8-695E330F187C}"/>
              </a:ext>
            </a:extLst>
          </p:cNvPr>
          <p:cNvSpPr/>
          <p:nvPr/>
        </p:nvSpPr>
        <p:spPr>
          <a:xfrm>
            <a:off x="5863357" y="3139606"/>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11" name="TextBox 10">
            <a:extLst>
              <a:ext uri="{FF2B5EF4-FFF2-40B4-BE49-F238E27FC236}">
                <a16:creationId xmlns:a16="http://schemas.microsoft.com/office/drawing/2014/main" id="{A22B5D4A-1349-4A91-3912-75EFC656579E}"/>
              </a:ext>
            </a:extLst>
          </p:cNvPr>
          <p:cNvSpPr txBox="1"/>
          <p:nvPr/>
        </p:nvSpPr>
        <p:spPr>
          <a:xfrm>
            <a:off x="718937" y="3283578"/>
            <a:ext cx="2877742" cy="307777"/>
          </a:xfrm>
          <a:prstGeom prst="rect">
            <a:avLst/>
          </a:prstGeom>
          <a:solidFill>
            <a:schemeClr val="bg1">
              <a:lumMod val="95000"/>
            </a:schemeClr>
          </a:solidFill>
        </p:spPr>
        <p:txBody>
          <a:bodyPr wrap="square">
            <a:spAutoFit/>
          </a:bodyPr>
          <a:lstStyle/>
          <a:p>
            <a:pPr marL="0" lvl="0" indent="0" algn="ctr">
              <a:spcAft>
                <a:spcPts val="1200"/>
              </a:spcAft>
              <a:buNone/>
            </a:pPr>
            <a:r>
              <a:rPr lang="en-US" sz="1400" dirty="0">
                <a:latin typeface="Consolas" panose="020B0609020204030204" pitchFamily="49" charset="0"/>
                <a:cs typeface="Consolas" panose="020B0609020204030204" pitchFamily="49" charset="0"/>
              </a:rPr>
              <a:t>“The cat sat on the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grpSp>
        <p:nvGrpSpPr>
          <p:cNvPr id="12" name="Group 11">
            <a:extLst>
              <a:ext uri="{FF2B5EF4-FFF2-40B4-BE49-F238E27FC236}">
                <a16:creationId xmlns:a16="http://schemas.microsoft.com/office/drawing/2014/main" id="{69618A3C-D854-D26A-A755-9E3907917BDD}"/>
              </a:ext>
            </a:extLst>
          </p:cNvPr>
          <p:cNvGrpSpPr/>
          <p:nvPr/>
        </p:nvGrpSpPr>
        <p:grpSpPr>
          <a:xfrm>
            <a:off x="6582378" y="2842774"/>
            <a:ext cx="1384431" cy="1016534"/>
            <a:chOff x="6053458" y="1801327"/>
            <a:chExt cx="1384431" cy="1016534"/>
          </a:xfrm>
        </p:grpSpPr>
        <p:pic>
          <p:nvPicPr>
            <p:cNvPr id="13" name="Picture 2" descr="Word frequency in titles of all articles with Frequency &gt;= 10 Figure 2... |  Download Scientific Diagram">
              <a:extLst>
                <a:ext uri="{FF2B5EF4-FFF2-40B4-BE49-F238E27FC236}">
                  <a16:creationId xmlns:a16="http://schemas.microsoft.com/office/drawing/2014/main" id="{4D3B9938-2BC5-81D0-7CCE-90DDB22A8505}"/>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500656" y="1979281"/>
              <a:ext cx="772768" cy="7465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B57AF13-1AE7-79C6-1E17-FEF5CA7A3BEB}"/>
                </a:ext>
              </a:extLst>
            </p:cNvPr>
            <p:cNvSpPr txBox="1"/>
            <p:nvPr/>
          </p:nvSpPr>
          <p:spPr>
            <a:xfrm>
              <a:off x="6053458" y="1934927"/>
              <a:ext cx="512696" cy="882934"/>
            </a:xfrm>
            <a:prstGeom prst="rect">
              <a:avLst/>
            </a:prstGeom>
            <a:noFill/>
          </p:spPr>
          <p:txBody>
            <a:bodyPr wrap="square">
              <a:spAutoFit/>
            </a:bodyPr>
            <a:lstStyle/>
            <a:p>
              <a:pPr algn="r">
                <a:lnSpc>
                  <a:spcPct val="150000"/>
                </a:lnSpc>
              </a:pPr>
              <a:r>
                <a:rPr lang="en-US" sz="700" dirty="0">
                  <a:latin typeface="Consolas" panose="020B0609020204030204" pitchFamily="49" charset="0"/>
                  <a:cs typeface="Consolas" panose="020B0609020204030204" pitchFamily="49" charset="0"/>
                </a:rPr>
                <a:t>mat</a:t>
              </a:r>
            </a:p>
            <a:p>
              <a:pPr algn="r">
                <a:lnSpc>
                  <a:spcPct val="150000"/>
                </a:lnSpc>
              </a:pPr>
              <a:r>
                <a:rPr lang="en-US" sz="700" dirty="0">
                  <a:latin typeface="Consolas" panose="020B0609020204030204" pitchFamily="49" charset="0"/>
                  <a:cs typeface="Consolas" panose="020B0609020204030204" pitchFamily="49" charset="0"/>
                </a:rPr>
                <a:t>table</a:t>
              </a:r>
            </a:p>
            <a:p>
              <a:pPr algn="r">
                <a:lnSpc>
                  <a:spcPct val="150000"/>
                </a:lnSpc>
              </a:pPr>
              <a:r>
                <a:rPr lang="en-US" sz="700" dirty="0">
                  <a:latin typeface="Consolas" panose="020B0609020204030204" pitchFamily="49" charset="0"/>
                  <a:cs typeface="Consolas" panose="020B0609020204030204" pitchFamily="49" charset="0"/>
                </a:rPr>
                <a:t>bed</a:t>
              </a:r>
            </a:p>
            <a:p>
              <a:pPr algn="r">
                <a:lnSpc>
                  <a:spcPct val="150000"/>
                </a:lnSpc>
              </a:pPr>
              <a:r>
                <a:rPr lang="en-US" sz="700" dirty="0">
                  <a:latin typeface="Consolas" panose="020B0609020204030204" pitchFamily="49" charset="0"/>
                  <a:cs typeface="Consolas" panose="020B0609020204030204" pitchFamily="49" charset="0"/>
                </a:rPr>
                <a:t>desk</a:t>
              </a:r>
            </a:p>
            <a:p>
              <a:pPr algn="r">
                <a:lnSpc>
                  <a:spcPct val="150000"/>
                </a:lnSpc>
              </a:pPr>
              <a:r>
                <a:rPr lang="en-US" sz="700" dirty="0">
                  <a:latin typeface="Consolas" panose="020B0609020204030204" pitchFamily="49" charset="0"/>
                  <a:cs typeface="Consolas" panose="020B0609020204030204" pitchFamily="49" charset="0"/>
                </a:rPr>
                <a:t>chair</a:t>
              </a:r>
            </a:p>
          </p:txBody>
        </p:sp>
        <p:sp>
          <p:nvSpPr>
            <p:cNvPr id="15" name="TextBox 14">
              <a:extLst>
                <a:ext uri="{FF2B5EF4-FFF2-40B4-BE49-F238E27FC236}">
                  <a16:creationId xmlns:a16="http://schemas.microsoft.com/office/drawing/2014/main" id="{C1B852CA-56DD-7744-379F-8777D1F3C129}"/>
                </a:ext>
              </a:extLst>
            </p:cNvPr>
            <p:cNvSpPr txBox="1"/>
            <p:nvPr/>
          </p:nvSpPr>
          <p:spPr>
            <a:xfrm>
              <a:off x="6579003" y="1801327"/>
              <a:ext cx="858886" cy="246221"/>
            </a:xfrm>
            <a:prstGeom prst="rect">
              <a:avLst/>
            </a:prstGeom>
            <a:noFill/>
          </p:spPr>
          <p:txBody>
            <a:bodyPr wrap="square">
              <a:spAutoFit/>
            </a:bodyPr>
            <a:lstStyle/>
            <a:p>
              <a:r>
                <a:rPr lang="en-US" sz="1000" dirty="0">
                  <a:latin typeface="Corbel" panose="020B0503020204020204" pitchFamily="34" charset="0"/>
                </a:rPr>
                <a:t>Prob</a:t>
              </a:r>
            </a:p>
          </p:txBody>
        </p:sp>
      </p:grpSp>
      <p:sp>
        <p:nvSpPr>
          <p:cNvPr id="16" name="Rounded Rectangle 15">
            <a:extLst>
              <a:ext uri="{FF2B5EF4-FFF2-40B4-BE49-F238E27FC236}">
                <a16:creationId xmlns:a16="http://schemas.microsoft.com/office/drawing/2014/main" id="{552AA064-48EF-6EDC-FC97-0BB4BC5BC6EE}"/>
              </a:ext>
            </a:extLst>
          </p:cNvPr>
          <p:cNvSpPr/>
          <p:nvPr/>
        </p:nvSpPr>
        <p:spPr>
          <a:xfrm>
            <a:off x="4510753" y="3096193"/>
            <a:ext cx="1180334" cy="634667"/>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i="1" dirty="0">
                <a:latin typeface="Merriweather Sans" panose="02000503060000020004" pitchFamily="2" charset="77"/>
              </a:rPr>
              <a:t>Some </a:t>
            </a:r>
            <a:br>
              <a:rPr lang="en-US" i="1" dirty="0">
                <a:latin typeface="Merriweather Sans" panose="02000503060000020004" pitchFamily="2" charset="77"/>
              </a:rPr>
            </a:br>
            <a:r>
              <a:rPr lang="en-US" i="1" dirty="0">
                <a:latin typeface="Merriweather Sans" panose="02000503060000020004" pitchFamily="2" charset="77"/>
              </a:rPr>
              <a:t>model</a:t>
            </a:r>
          </a:p>
        </p:txBody>
      </p:sp>
    </p:spTree>
    <p:extLst>
      <p:ext uri="{BB962C8B-B14F-4D97-AF65-F5344CB8AC3E}">
        <p14:creationId xmlns:p14="http://schemas.microsoft.com/office/powerpoint/2010/main" val="7864526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8BEF-0EBD-7500-DB49-B80110410204}"/>
              </a:ext>
            </a:extLst>
          </p:cNvPr>
          <p:cNvSpPr>
            <a:spLocks noGrp="1"/>
          </p:cNvSpPr>
          <p:nvPr>
            <p:ph type="title"/>
          </p:nvPr>
        </p:nvSpPr>
        <p:spPr/>
        <p:txBody>
          <a:bodyPr>
            <a:normAutofit/>
          </a:bodyPr>
          <a:lstStyle/>
          <a:p>
            <a:r>
              <a:rPr lang="en-US" dirty="0"/>
              <a:t>Approach 1: Greedy (Argmax) </a:t>
            </a:r>
          </a:p>
        </p:txBody>
      </p:sp>
      <p:sp>
        <p:nvSpPr>
          <p:cNvPr id="3" name="Content Placeholder 2">
            <a:extLst>
              <a:ext uri="{FF2B5EF4-FFF2-40B4-BE49-F238E27FC236}">
                <a16:creationId xmlns:a16="http://schemas.microsoft.com/office/drawing/2014/main" id="{15BEB3D6-6554-8E5A-1D82-5D4AFBB7ED53}"/>
              </a:ext>
            </a:extLst>
          </p:cNvPr>
          <p:cNvSpPr>
            <a:spLocks noGrp="1"/>
          </p:cNvSpPr>
          <p:nvPr>
            <p:ph type="body" sz="quarter" idx="16"/>
          </p:nvPr>
        </p:nvSpPr>
        <p:spPr/>
        <p:txBody>
          <a:bodyPr/>
          <a:lstStyle/>
          <a:p>
            <a:r>
              <a:rPr lang="en-US" dirty="0">
                <a:solidFill>
                  <a:srgbClr val="C00000"/>
                </a:solidFill>
              </a:rPr>
              <a:t>Challenge: </a:t>
            </a:r>
          </a:p>
          <a:p>
            <a:pPr lvl="1"/>
            <a:r>
              <a:rPr lang="en-US" dirty="0"/>
              <a:t>Generates boring results — not creative. </a:t>
            </a:r>
          </a:p>
          <a:p>
            <a:pPr lvl="1"/>
            <a:r>
              <a:rPr lang="en-US" dirty="0"/>
              <a:t>May repeat itself . </a:t>
            </a:r>
          </a:p>
        </p:txBody>
      </p:sp>
      <p:sp>
        <p:nvSpPr>
          <p:cNvPr id="4" name="Left Brace 3">
            <a:extLst>
              <a:ext uri="{FF2B5EF4-FFF2-40B4-BE49-F238E27FC236}">
                <a16:creationId xmlns:a16="http://schemas.microsoft.com/office/drawing/2014/main" id="{7275E684-7E66-700B-2826-764E75897963}"/>
              </a:ext>
            </a:extLst>
          </p:cNvPr>
          <p:cNvSpPr/>
          <p:nvPr/>
        </p:nvSpPr>
        <p:spPr>
          <a:xfrm rot="16200000" flipH="1">
            <a:off x="7245296" y="2304759"/>
            <a:ext cx="154158" cy="1688950"/>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5" name="Left Brace 4">
            <a:extLst>
              <a:ext uri="{FF2B5EF4-FFF2-40B4-BE49-F238E27FC236}">
                <a16:creationId xmlns:a16="http://schemas.microsoft.com/office/drawing/2014/main" id="{2786DB58-63E7-5838-0BC9-F7E8F9355941}"/>
              </a:ext>
            </a:extLst>
          </p:cNvPr>
          <p:cNvSpPr/>
          <p:nvPr/>
        </p:nvSpPr>
        <p:spPr>
          <a:xfrm rot="16200000" flipH="1">
            <a:off x="6068834" y="2900226"/>
            <a:ext cx="154159" cy="475137"/>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6" name="Rectangle 5">
            <a:extLst>
              <a:ext uri="{FF2B5EF4-FFF2-40B4-BE49-F238E27FC236}">
                <a16:creationId xmlns:a16="http://schemas.microsoft.com/office/drawing/2014/main" id="{4D3A35F7-7E69-C50D-CE3F-E739D617560A}"/>
              </a:ext>
            </a:extLst>
          </p:cNvPr>
          <p:cNvSpPr/>
          <p:nvPr/>
        </p:nvSpPr>
        <p:spPr>
          <a:xfrm>
            <a:off x="6926638" y="2760214"/>
            <a:ext cx="750526" cy="307777"/>
          </a:xfrm>
          <a:prstGeom prst="rect">
            <a:avLst/>
          </a:prstGeom>
        </p:spPr>
        <p:txBody>
          <a:bodyPr wrap="none">
            <a:spAutoFit/>
          </a:bodyPr>
          <a:lstStyle/>
          <a:p>
            <a:r>
              <a:rPr lang="en-US" dirty="0">
                <a:solidFill>
                  <a:srgbClr val="255ED3"/>
                </a:solidFill>
                <a:latin typeface="Corbel" panose="020B0503020204020204" pitchFamily="34" charset="0"/>
              </a:rPr>
              <a:t>context</a:t>
            </a:r>
          </a:p>
        </p:txBody>
      </p:sp>
      <p:sp>
        <p:nvSpPr>
          <p:cNvPr id="7" name="Rectangle 6">
            <a:extLst>
              <a:ext uri="{FF2B5EF4-FFF2-40B4-BE49-F238E27FC236}">
                <a16:creationId xmlns:a16="http://schemas.microsoft.com/office/drawing/2014/main" id="{4F658C4E-3C61-BB8A-CA76-734E1C710CE6}"/>
              </a:ext>
            </a:extLst>
          </p:cNvPr>
          <p:cNvSpPr/>
          <p:nvPr/>
        </p:nvSpPr>
        <p:spPr>
          <a:xfrm>
            <a:off x="5865503" y="2595756"/>
            <a:ext cx="566181" cy="523220"/>
          </a:xfrm>
          <a:prstGeom prst="rect">
            <a:avLst/>
          </a:prstGeom>
        </p:spPr>
        <p:txBody>
          <a:bodyPr wrap="none">
            <a:spAutoFit/>
          </a:bodyPr>
          <a:lstStyle/>
          <a:p>
            <a:r>
              <a:rPr lang="en-US" dirty="0">
                <a:solidFill>
                  <a:srgbClr val="255ED3"/>
                </a:solidFill>
                <a:latin typeface="Corbel" panose="020B0503020204020204" pitchFamily="34" charset="0"/>
              </a:rPr>
              <a:t>next </a:t>
            </a:r>
            <a:br>
              <a:rPr lang="en-US" dirty="0">
                <a:solidFill>
                  <a:srgbClr val="255ED3"/>
                </a:solidFill>
                <a:latin typeface="Corbel" panose="020B0503020204020204" pitchFamily="34" charset="0"/>
              </a:rPr>
            </a:br>
            <a:r>
              <a:rPr lang="en-US" dirty="0">
                <a:solidFill>
                  <a:srgbClr val="255ED3"/>
                </a:solidFill>
                <a:latin typeface="Corbel" panose="020B0503020204020204" pitchFamily="34" charset="0"/>
              </a:rPr>
              <a:t>word</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5EE63249-050C-81F4-66A7-976623BE31B7}"/>
                  </a:ext>
                </a:extLst>
              </p:cNvPr>
              <p:cNvSpPr txBox="1">
                <a:spLocks/>
              </p:cNvSpPr>
              <p:nvPr/>
            </p:nvSpPr>
            <p:spPr>
              <a:xfrm>
                <a:off x="3235656" y="3085833"/>
                <a:ext cx="5217251" cy="8693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0" indent="0" algn="r">
                  <a:buNone/>
                </a:pPr>
                <a:r>
                  <a:rPr lang="en-US" sz="2800" dirty="0">
                    <a:solidFill>
                      <a:schemeClr val="tx1"/>
                    </a:solidFill>
                  </a:rPr>
                  <a:t> </a:t>
                </a:r>
                <a14:m>
                  <m:oMath xmlns:m="http://schemas.openxmlformats.org/officeDocument/2006/math">
                    <m:sSub>
                      <m:sSubPr>
                        <m:ctrlPr>
                          <a:rPr lang="en-US" sz="2800" i="1">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𝑥</m:t>
                        </m:r>
                      </m:e>
                      <m:sub>
                        <m:r>
                          <a:rPr lang="en-US" sz="2800" i="1">
                            <a:solidFill>
                              <a:schemeClr val="tx1"/>
                            </a:solidFill>
                            <a:latin typeface="Cambria Math" panose="02040503050406030204" pitchFamily="18" charset="0"/>
                          </a:rPr>
                          <m:t>𝑡</m:t>
                        </m:r>
                      </m:sub>
                    </m:sSub>
                  </m:oMath>
                </a14:m>
                <a:r>
                  <a:rPr lang="en-US" sz="2800" dirty="0">
                    <a:solidFill>
                      <a:schemeClr val="tx1"/>
                    </a:solidFill>
                  </a:rPr>
                  <a:t> =argmax </a:t>
                </a:r>
                <a:r>
                  <a:rPr lang="en-US" sz="2800" b="1" dirty="0">
                    <a:solidFill>
                      <a:schemeClr val="tx1"/>
                    </a:solidFill>
                  </a:rPr>
                  <a:t>P</a:t>
                </a:r>
                <a:r>
                  <a:rPr lang="en-US" sz="2800" dirty="0">
                    <a:solidFill>
                      <a:schemeClr val="tx1"/>
                    </a:solidFill>
                  </a:rPr>
                  <a:t>(</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𝑡</m:t>
                        </m:r>
                      </m:sub>
                    </m:sSub>
                  </m:oMath>
                </a14:m>
                <a:r>
                  <a:rPr lang="en-US" sz="2800" dirty="0">
                    <a:solidFill>
                      <a:schemeClr val="tx1"/>
                    </a:solidFill>
                  </a:rPr>
                  <a:t>| </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1</m:t>
                        </m:r>
                      </m:sub>
                    </m:sSub>
                  </m:oMath>
                </a14:m>
                <a:r>
                  <a:rPr lang="en-US" sz="2800" dirty="0">
                    <a:solidFill>
                      <a:schemeClr val="tx1"/>
                    </a:solidFill>
                  </a:rPr>
                  <a:t>, </a:t>
                </a:r>
                <a14:m>
                  <m:oMath xmlns:m="http://schemas.openxmlformats.org/officeDocument/2006/math">
                    <m:r>
                      <a:rPr lang="en-US" sz="2800" i="1" smtClean="0">
                        <a:solidFill>
                          <a:schemeClr val="tx1"/>
                        </a:solidFill>
                        <a:latin typeface="Cambria Math" panose="02040503050406030204" pitchFamily="18" charset="0"/>
                      </a:rPr>
                      <m:t>…</m:t>
                    </m:r>
                  </m:oMath>
                </a14:m>
                <a:r>
                  <a:rPr lang="en-US" sz="2800" dirty="0">
                    <a:solidFill>
                      <a:schemeClr val="tx1"/>
                    </a:solidFill>
                  </a:rPr>
                  <a:t>, </a:t>
                </a:r>
                <a14:m>
                  <m:oMath xmlns:m="http://schemas.openxmlformats.org/officeDocument/2006/math">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𝑡</m:t>
                        </m:r>
                        <m:r>
                          <a:rPr lang="en-US" sz="2800" i="1" smtClean="0">
                            <a:solidFill>
                              <a:schemeClr val="tx1"/>
                            </a:solidFill>
                            <a:latin typeface="Cambria Math" panose="02040503050406030204" pitchFamily="18" charset="0"/>
                          </a:rPr>
                          <m:t>−1</m:t>
                        </m:r>
                      </m:sub>
                    </m:sSub>
                  </m:oMath>
                </a14:m>
                <a:r>
                  <a:rPr lang="en-US" sz="2800" dirty="0">
                    <a:solidFill>
                      <a:schemeClr val="tx1"/>
                    </a:solidFill>
                  </a:rPr>
                  <a:t>)</a:t>
                </a:r>
              </a:p>
            </p:txBody>
          </p:sp>
        </mc:Choice>
        <mc:Fallback xmlns="">
          <p:sp>
            <p:nvSpPr>
              <p:cNvPr id="8" name="Content Placeholder 2">
                <a:extLst>
                  <a:ext uri="{FF2B5EF4-FFF2-40B4-BE49-F238E27FC236}">
                    <a16:creationId xmlns:a16="http://schemas.microsoft.com/office/drawing/2014/main" id="{5EE63249-050C-81F4-66A7-976623BE31B7}"/>
                  </a:ext>
                </a:extLst>
              </p:cNvPr>
              <p:cNvSpPr txBox="1">
                <a:spLocks noRot="1" noChangeAspect="1" noMove="1" noResize="1" noEditPoints="1" noAdjustHandles="1" noChangeArrowheads="1" noChangeShapeType="1" noTextEdit="1"/>
              </p:cNvSpPr>
              <p:nvPr/>
            </p:nvSpPr>
            <p:spPr>
              <a:xfrm>
                <a:off x="3235656" y="3085833"/>
                <a:ext cx="5217251" cy="869387"/>
              </a:xfrm>
              <a:prstGeom prst="rect">
                <a:avLst/>
              </a:prstGeom>
              <a:blipFill>
                <a:blip r:embed="rId3"/>
                <a:stretch>
                  <a:fillRect r="-2427"/>
                </a:stretch>
              </a:blipFill>
              <a:ln>
                <a:noFill/>
              </a:ln>
            </p:spPr>
            <p:txBody>
              <a:bodyPr/>
              <a:lstStyle/>
              <a:p>
                <a:r>
                  <a:rPr lang="en-US">
                    <a:noFill/>
                  </a:rPr>
                  <a:t> </a:t>
                </a:r>
              </a:p>
            </p:txBody>
          </p:sp>
        </mc:Fallback>
      </mc:AlternateContent>
      <p:sp>
        <p:nvSpPr>
          <p:cNvPr id="9" name="Right Arrow 8">
            <a:extLst>
              <a:ext uri="{FF2B5EF4-FFF2-40B4-BE49-F238E27FC236}">
                <a16:creationId xmlns:a16="http://schemas.microsoft.com/office/drawing/2014/main" id="{463A0AE4-70CF-5A05-A2DC-693712899B9B}"/>
              </a:ext>
            </a:extLst>
          </p:cNvPr>
          <p:cNvSpPr/>
          <p:nvPr/>
        </p:nvSpPr>
        <p:spPr>
          <a:xfrm>
            <a:off x="3813509" y="4102364"/>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10" name="Right Arrow 9">
            <a:extLst>
              <a:ext uri="{FF2B5EF4-FFF2-40B4-BE49-F238E27FC236}">
                <a16:creationId xmlns:a16="http://schemas.microsoft.com/office/drawing/2014/main" id="{86F6FA66-1712-E35C-5174-ECACB98DA6CF}"/>
              </a:ext>
            </a:extLst>
          </p:cNvPr>
          <p:cNvSpPr/>
          <p:nvPr/>
        </p:nvSpPr>
        <p:spPr>
          <a:xfrm>
            <a:off x="5863357" y="4067659"/>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11" name="TextBox 10">
            <a:extLst>
              <a:ext uri="{FF2B5EF4-FFF2-40B4-BE49-F238E27FC236}">
                <a16:creationId xmlns:a16="http://schemas.microsoft.com/office/drawing/2014/main" id="{D11C3744-0152-4F6F-7F8F-DEEECF3A5BFF}"/>
              </a:ext>
            </a:extLst>
          </p:cNvPr>
          <p:cNvSpPr txBox="1"/>
          <p:nvPr/>
        </p:nvSpPr>
        <p:spPr>
          <a:xfrm>
            <a:off x="718937" y="4211631"/>
            <a:ext cx="2877742" cy="307777"/>
          </a:xfrm>
          <a:prstGeom prst="rect">
            <a:avLst/>
          </a:prstGeom>
          <a:solidFill>
            <a:schemeClr val="bg1">
              <a:lumMod val="95000"/>
            </a:schemeClr>
          </a:solidFill>
        </p:spPr>
        <p:txBody>
          <a:bodyPr wrap="square">
            <a:spAutoFit/>
          </a:bodyPr>
          <a:lstStyle/>
          <a:p>
            <a:pPr marL="0" lvl="0" indent="0" algn="ctr">
              <a:spcAft>
                <a:spcPts val="1200"/>
              </a:spcAft>
              <a:buNone/>
            </a:pPr>
            <a:r>
              <a:rPr lang="en-US" sz="1400" dirty="0">
                <a:latin typeface="Consolas" panose="020B0609020204030204" pitchFamily="49" charset="0"/>
                <a:cs typeface="Consolas" panose="020B0609020204030204" pitchFamily="49" charset="0"/>
              </a:rPr>
              <a:t>“The cat sat on the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grpSp>
        <p:nvGrpSpPr>
          <p:cNvPr id="12" name="Group 11">
            <a:extLst>
              <a:ext uri="{FF2B5EF4-FFF2-40B4-BE49-F238E27FC236}">
                <a16:creationId xmlns:a16="http://schemas.microsoft.com/office/drawing/2014/main" id="{3D299651-3AF1-1DCF-0F2B-848DF778D77C}"/>
              </a:ext>
            </a:extLst>
          </p:cNvPr>
          <p:cNvGrpSpPr/>
          <p:nvPr/>
        </p:nvGrpSpPr>
        <p:grpSpPr>
          <a:xfrm>
            <a:off x="6582378" y="3770827"/>
            <a:ext cx="1384431" cy="1016534"/>
            <a:chOff x="6053458" y="1801327"/>
            <a:chExt cx="1384431" cy="1016534"/>
          </a:xfrm>
        </p:grpSpPr>
        <p:pic>
          <p:nvPicPr>
            <p:cNvPr id="13" name="Picture 2" descr="Word frequency in titles of all articles with Frequency &gt;= 10 Figure 2... |  Download Scientific Diagram">
              <a:extLst>
                <a:ext uri="{FF2B5EF4-FFF2-40B4-BE49-F238E27FC236}">
                  <a16:creationId xmlns:a16="http://schemas.microsoft.com/office/drawing/2014/main" id="{90D4711F-AF34-1483-E0FA-4FC2D8BAC424}"/>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500656" y="1979281"/>
              <a:ext cx="772768" cy="7465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A8E3C62-D771-8E5C-1110-48C91DCB0991}"/>
                </a:ext>
              </a:extLst>
            </p:cNvPr>
            <p:cNvSpPr txBox="1"/>
            <p:nvPr/>
          </p:nvSpPr>
          <p:spPr>
            <a:xfrm>
              <a:off x="6053458" y="1934927"/>
              <a:ext cx="512696" cy="882934"/>
            </a:xfrm>
            <a:prstGeom prst="rect">
              <a:avLst/>
            </a:prstGeom>
            <a:noFill/>
          </p:spPr>
          <p:txBody>
            <a:bodyPr wrap="square">
              <a:spAutoFit/>
            </a:bodyPr>
            <a:lstStyle/>
            <a:p>
              <a:pPr algn="r">
                <a:lnSpc>
                  <a:spcPct val="150000"/>
                </a:lnSpc>
              </a:pPr>
              <a:r>
                <a:rPr lang="en-US" sz="700" dirty="0">
                  <a:latin typeface="Consolas" panose="020B0609020204030204" pitchFamily="49" charset="0"/>
                  <a:cs typeface="Consolas" panose="020B0609020204030204" pitchFamily="49" charset="0"/>
                </a:rPr>
                <a:t>mat</a:t>
              </a:r>
            </a:p>
            <a:p>
              <a:pPr algn="r">
                <a:lnSpc>
                  <a:spcPct val="150000"/>
                </a:lnSpc>
              </a:pPr>
              <a:r>
                <a:rPr lang="en-US" sz="700" dirty="0">
                  <a:latin typeface="Consolas" panose="020B0609020204030204" pitchFamily="49" charset="0"/>
                  <a:cs typeface="Consolas" panose="020B0609020204030204" pitchFamily="49" charset="0"/>
                </a:rPr>
                <a:t>table</a:t>
              </a:r>
            </a:p>
            <a:p>
              <a:pPr algn="r">
                <a:lnSpc>
                  <a:spcPct val="150000"/>
                </a:lnSpc>
              </a:pPr>
              <a:r>
                <a:rPr lang="en-US" sz="700" dirty="0">
                  <a:latin typeface="Consolas" panose="020B0609020204030204" pitchFamily="49" charset="0"/>
                  <a:cs typeface="Consolas" panose="020B0609020204030204" pitchFamily="49" charset="0"/>
                </a:rPr>
                <a:t>bed</a:t>
              </a:r>
            </a:p>
            <a:p>
              <a:pPr algn="r">
                <a:lnSpc>
                  <a:spcPct val="150000"/>
                </a:lnSpc>
              </a:pPr>
              <a:r>
                <a:rPr lang="en-US" sz="700" dirty="0">
                  <a:latin typeface="Consolas" panose="020B0609020204030204" pitchFamily="49" charset="0"/>
                  <a:cs typeface="Consolas" panose="020B0609020204030204" pitchFamily="49" charset="0"/>
                </a:rPr>
                <a:t>desk</a:t>
              </a:r>
            </a:p>
            <a:p>
              <a:pPr algn="r">
                <a:lnSpc>
                  <a:spcPct val="150000"/>
                </a:lnSpc>
              </a:pPr>
              <a:r>
                <a:rPr lang="en-US" sz="700" dirty="0">
                  <a:latin typeface="Consolas" panose="020B0609020204030204" pitchFamily="49" charset="0"/>
                  <a:cs typeface="Consolas" panose="020B0609020204030204" pitchFamily="49" charset="0"/>
                </a:rPr>
                <a:t>chair</a:t>
              </a:r>
            </a:p>
          </p:txBody>
        </p:sp>
        <p:sp>
          <p:nvSpPr>
            <p:cNvPr id="15" name="TextBox 14">
              <a:extLst>
                <a:ext uri="{FF2B5EF4-FFF2-40B4-BE49-F238E27FC236}">
                  <a16:creationId xmlns:a16="http://schemas.microsoft.com/office/drawing/2014/main" id="{3F74206B-B3C3-2E06-9971-C9CB5220798A}"/>
                </a:ext>
              </a:extLst>
            </p:cNvPr>
            <p:cNvSpPr txBox="1"/>
            <p:nvPr/>
          </p:nvSpPr>
          <p:spPr>
            <a:xfrm>
              <a:off x="6579003" y="1801327"/>
              <a:ext cx="858886" cy="246221"/>
            </a:xfrm>
            <a:prstGeom prst="rect">
              <a:avLst/>
            </a:prstGeom>
            <a:noFill/>
          </p:spPr>
          <p:txBody>
            <a:bodyPr wrap="square">
              <a:spAutoFit/>
            </a:bodyPr>
            <a:lstStyle/>
            <a:p>
              <a:r>
                <a:rPr lang="en-US" sz="1000" dirty="0">
                  <a:latin typeface="Corbel" panose="020B0503020204020204" pitchFamily="34" charset="0"/>
                </a:rPr>
                <a:t>Prob</a:t>
              </a:r>
            </a:p>
          </p:txBody>
        </p:sp>
      </p:grpSp>
      <p:sp>
        <p:nvSpPr>
          <p:cNvPr id="16" name="Rounded Rectangle 15">
            <a:extLst>
              <a:ext uri="{FF2B5EF4-FFF2-40B4-BE49-F238E27FC236}">
                <a16:creationId xmlns:a16="http://schemas.microsoft.com/office/drawing/2014/main" id="{BED32505-8651-D8C4-F930-708479EAA21C}"/>
              </a:ext>
            </a:extLst>
          </p:cNvPr>
          <p:cNvSpPr/>
          <p:nvPr/>
        </p:nvSpPr>
        <p:spPr>
          <a:xfrm>
            <a:off x="4510753" y="4024246"/>
            <a:ext cx="1180334" cy="634667"/>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i="1" dirty="0">
                <a:latin typeface="Merriweather Sans" panose="02000503060000020004" pitchFamily="2" charset="77"/>
              </a:rPr>
              <a:t>Some </a:t>
            </a:r>
            <a:br>
              <a:rPr lang="en-US" i="1" dirty="0">
                <a:latin typeface="Merriweather Sans" panose="02000503060000020004" pitchFamily="2" charset="77"/>
              </a:rPr>
            </a:br>
            <a:r>
              <a:rPr lang="en-US" i="1" dirty="0">
                <a:latin typeface="Merriweather Sans" panose="02000503060000020004" pitchFamily="2" charset="77"/>
              </a:rPr>
              <a:t>model</a:t>
            </a:r>
          </a:p>
        </p:txBody>
      </p:sp>
      <p:sp>
        <p:nvSpPr>
          <p:cNvPr id="18" name="TextBox 17">
            <a:extLst>
              <a:ext uri="{FF2B5EF4-FFF2-40B4-BE49-F238E27FC236}">
                <a16:creationId xmlns:a16="http://schemas.microsoft.com/office/drawing/2014/main" id="{FBCB5EDF-7601-D4EF-1D9E-BA39CC221404}"/>
              </a:ext>
            </a:extLst>
          </p:cNvPr>
          <p:cNvSpPr txBox="1"/>
          <p:nvPr/>
        </p:nvSpPr>
        <p:spPr>
          <a:xfrm>
            <a:off x="2286000" y="4904823"/>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6"/>
              </a:rPr>
              <a:t>The Curious Case of Neural Text Degeneration, Holtzman et al., 2020</a:t>
            </a:r>
            <a:r>
              <a:rPr lang="en-US" sz="1000" dirty="0">
                <a:latin typeface="Corbel" panose="020B0503020204020204" pitchFamily="34" charset="0"/>
              </a:rPr>
              <a:t>]</a:t>
            </a:r>
          </a:p>
        </p:txBody>
      </p:sp>
      <p:sp>
        <p:nvSpPr>
          <p:cNvPr id="19" name="TextBox 18">
            <a:extLst>
              <a:ext uri="{FF2B5EF4-FFF2-40B4-BE49-F238E27FC236}">
                <a16:creationId xmlns:a16="http://schemas.microsoft.com/office/drawing/2014/main" id="{8E2B12FE-BCBF-8230-F368-EDEDC53C4A4B}"/>
              </a:ext>
            </a:extLst>
          </p:cNvPr>
          <p:cNvSpPr txBox="1"/>
          <p:nvPr/>
        </p:nvSpPr>
        <p:spPr>
          <a:xfrm>
            <a:off x="74142" y="2225699"/>
            <a:ext cx="9144000" cy="369332"/>
          </a:xfrm>
          <a:prstGeom prst="rect">
            <a:avLst/>
          </a:prstGeom>
          <a:noFill/>
        </p:spPr>
        <p:txBody>
          <a:bodyPr wrap="square">
            <a:spAutoFit/>
          </a:bodyPr>
          <a:lstStyle/>
          <a:p>
            <a:r>
              <a:rPr lang="en-US" sz="1800" dirty="0">
                <a:latin typeface="Consolas" panose="020B0609020204030204" pitchFamily="49" charset="0"/>
                <a:cs typeface="Consolas" panose="020B0609020204030204" pitchFamily="49" charset="0"/>
              </a:rPr>
              <a:t>“I went to the place that the place that the place that the place ...”</a:t>
            </a:r>
          </a:p>
        </p:txBody>
      </p:sp>
    </p:spTree>
    <p:extLst>
      <p:ext uri="{BB962C8B-B14F-4D97-AF65-F5344CB8AC3E}">
        <p14:creationId xmlns:p14="http://schemas.microsoft.com/office/powerpoint/2010/main" val="2450313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extLst>
    <p:ext uri="{6950BFC3-D8DA-4A85-94F7-54DA5524770B}">
      <p188:commentRel xmlns:p188="http://schemas.microsoft.com/office/powerpoint/2018/8/main" r:id="rId2"/>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8BEF-0EBD-7500-DB49-B80110410204}"/>
              </a:ext>
            </a:extLst>
          </p:cNvPr>
          <p:cNvSpPr>
            <a:spLocks noGrp="1"/>
          </p:cNvSpPr>
          <p:nvPr>
            <p:ph type="title"/>
          </p:nvPr>
        </p:nvSpPr>
        <p:spPr>
          <a:xfrm>
            <a:off x="294199" y="107119"/>
            <a:ext cx="8849802" cy="857542"/>
          </a:xfrm>
        </p:spPr>
        <p:txBody>
          <a:bodyPr>
            <a:normAutofit fontScale="90000"/>
          </a:bodyPr>
          <a:lstStyle/>
          <a:p>
            <a:r>
              <a:rPr lang="en-US" dirty="0"/>
              <a:t>Approach 2: Sampling from the whole distribution</a:t>
            </a:r>
          </a:p>
        </p:txBody>
      </p:sp>
      <p:sp>
        <p:nvSpPr>
          <p:cNvPr id="3" name="Content Placeholder 2">
            <a:extLst>
              <a:ext uri="{FF2B5EF4-FFF2-40B4-BE49-F238E27FC236}">
                <a16:creationId xmlns:a16="http://schemas.microsoft.com/office/drawing/2014/main" id="{15BEB3D6-6554-8E5A-1D82-5D4AFBB7ED53}"/>
              </a:ext>
            </a:extLst>
          </p:cNvPr>
          <p:cNvSpPr>
            <a:spLocks noGrp="1"/>
          </p:cNvSpPr>
          <p:nvPr>
            <p:ph type="body" sz="quarter" idx="16"/>
          </p:nvPr>
        </p:nvSpPr>
        <p:spPr/>
        <p:txBody>
          <a:bodyPr/>
          <a:lstStyle/>
          <a:p>
            <a:r>
              <a:rPr lang="en-US" dirty="0">
                <a:solidFill>
                  <a:srgbClr val="C00000"/>
                </a:solidFill>
              </a:rPr>
              <a:t>Challenge: </a:t>
            </a:r>
            <a:r>
              <a:rPr lang="en-US" dirty="0"/>
              <a:t>Likely to result in lots of nonsensical generations. </a:t>
            </a:r>
          </a:p>
          <a:p>
            <a:r>
              <a:rPr lang="en-US" dirty="0">
                <a:solidFill>
                  <a:srgbClr val="C00000"/>
                </a:solidFill>
              </a:rPr>
              <a:t>Reason: </a:t>
            </a:r>
            <a:r>
              <a:rPr lang="en-US" dirty="0"/>
              <a:t>LMs distribution is </a:t>
            </a:r>
            <a:r>
              <a:rPr lang="en-US" dirty="0">
                <a:solidFill>
                  <a:srgbClr val="C00000"/>
                </a:solidFill>
              </a:rPr>
              <a:t>more meaningful about high-prob items</a:t>
            </a:r>
            <a:r>
              <a:rPr lang="en-US" dirty="0"/>
              <a:t>, but as we get further away from high-prob items, the probs are less meaningful. </a:t>
            </a:r>
          </a:p>
        </p:txBody>
      </p:sp>
      <p:sp>
        <p:nvSpPr>
          <p:cNvPr id="4" name="Left Brace 3">
            <a:extLst>
              <a:ext uri="{FF2B5EF4-FFF2-40B4-BE49-F238E27FC236}">
                <a16:creationId xmlns:a16="http://schemas.microsoft.com/office/drawing/2014/main" id="{7275E684-7E66-700B-2826-764E75897963}"/>
              </a:ext>
            </a:extLst>
          </p:cNvPr>
          <p:cNvSpPr/>
          <p:nvPr/>
        </p:nvSpPr>
        <p:spPr>
          <a:xfrm rot="16200000" flipH="1">
            <a:off x="7245296" y="2304759"/>
            <a:ext cx="154158" cy="1688950"/>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5" name="Left Brace 4">
            <a:extLst>
              <a:ext uri="{FF2B5EF4-FFF2-40B4-BE49-F238E27FC236}">
                <a16:creationId xmlns:a16="http://schemas.microsoft.com/office/drawing/2014/main" id="{2786DB58-63E7-5838-0BC9-F7E8F9355941}"/>
              </a:ext>
            </a:extLst>
          </p:cNvPr>
          <p:cNvSpPr/>
          <p:nvPr/>
        </p:nvSpPr>
        <p:spPr>
          <a:xfrm rot="16200000" flipH="1">
            <a:off x="6068834" y="2900226"/>
            <a:ext cx="154159" cy="475137"/>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6" name="Rectangle 5">
            <a:extLst>
              <a:ext uri="{FF2B5EF4-FFF2-40B4-BE49-F238E27FC236}">
                <a16:creationId xmlns:a16="http://schemas.microsoft.com/office/drawing/2014/main" id="{4D3A35F7-7E69-C50D-CE3F-E739D617560A}"/>
              </a:ext>
            </a:extLst>
          </p:cNvPr>
          <p:cNvSpPr/>
          <p:nvPr/>
        </p:nvSpPr>
        <p:spPr>
          <a:xfrm>
            <a:off x="6926638" y="2760214"/>
            <a:ext cx="750526" cy="307777"/>
          </a:xfrm>
          <a:prstGeom prst="rect">
            <a:avLst/>
          </a:prstGeom>
        </p:spPr>
        <p:txBody>
          <a:bodyPr wrap="none">
            <a:spAutoFit/>
          </a:bodyPr>
          <a:lstStyle/>
          <a:p>
            <a:r>
              <a:rPr lang="en-US" dirty="0">
                <a:solidFill>
                  <a:srgbClr val="255ED3"/>
                </a:solidFill>
                <a:latin typeface="Corbel" panose="020B0503020204020204" pitchFamily="34" charset="0"/>
              </a:rPr>
              <a:t>context</a:t>
            </a:r>
          </a:p>
        </p:txBody>
      </p:sp>
      <p:sp>
        <p:nvSpPr>
          <p:cNvPr id="7" name="Rectangle 6">
            <a:extLst>
              <a:ext uri="{FF2B5EF4-FFF2-40B4-BE49-F238E27FC236}">
                <a16:creationId xmlns:a16="http://schemas.microsoft.com/office/drawing/2014/main" id="{4F658C4E-3C61-BB8A-CA76-734E1C710CE6}"/>
              </a:ext>
            </a:extLst>
          </p:cNvPr>
          <p:cNvSpPr/>
          <p:nvPr/>
        </p:nvSpPr>
        <p:spPr>
          <a:xfrm>
            <a:off x="5865503" y="2595756"/>
            <a:ext cx="566181" cy="523220"/>
          </a:xfrm>
          <a:prstGeom prst="rect">
            <a:avLst/>
          </a:prstGeom>
        </p:spPr>
        <p:txBody>
          <a:bodyPr wrap="none">
            <a:spAutoFit/>
          </a:bodyPr>
          <a:lstStyle/>
          <a:p>
            <a:r>
              <a:rPr lang="en-US" dirty="0">
                <a:solidFill>
                  <a:srgbClr val="255ED3"/>
                </a:solidFill>
                <a:latin typeface="Corbel" panose="020B0503020204020204" pitchFamily="34" charset="0"/>
              </a:rPr>
              <a:t>next </a:t>
            </a:r>
            <a:br>
              <a:rPr lang="en-US" dirty="0">
                <a:solidFill>
                  <a:srgbClr val="255ED3"/>
                </a:solidFill>
                <a:latin typeface="Corbel" panose="020B0503020204020204" pitchFamily="34" charset="0"/>
              </a:rPr>
            </a:br>
            <a:r>
              <a:rPr lang="en-US" dirty="0">
                <a:solidFill>
                  <a:srgbClr val="255ED3"/>
                </a:solidFill>
                <a:latin typeface="Corbel" panose="020B0503020204020204" pitchFamily="34" charset="0"/>
              </a:rPr>
              <a:t>word</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5EE63249-050C-81F4-66A7-976623BE31B7}"/>
                  </a:ext>
                </a:extLst>
              </p:cNvPr>
              <p:cNvSpPr txBox="1">
                <a:spLocks/>
              </p:cNvSpPr>
              <p:nvPr/>
            </p:nvSpPr>
            <p:spPr>
              <a:xfrm>
                <a:off x="4572001" y="3085833"/>
                <a:ext cx="3880906" cy="8693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0" indent="0" algn="r">
                  <a:buNone/>
                </a:pPr>
                <a:r>
                  <a:rPr lang="en-US" sz="2800" dirty="0">
                    <a:solidFill>
                      <a:schemeClr val="tx1"/>
                    </a:solidFill>
                  </a:rPr>
                  <a:t> </a:t>
                </a:r>
                <a14:m>
                  <m:oMath xmlns:m="http://schemas.openxmlformats.org/officeDocument/2006/math">
                    <m:sSub>
                      <m:sSubPr>
                        <m:ctrlPr>
                          <a:rPr lang="en-US" sz="2800" i="1">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𝑥</m:t>
                        </m:r>
                      </m:e>
                      <m:sub>
                        <m:r>
                          <a:rPr lang="en-US" sz="2800" i="1">
                            <a:solidFill>
                              <a:schemeClr val="tx1"/>
                            </a:solidFill>
                            <a:latin typeface="Cambria Math" panose="02040503050406030204" pitchFamily="18" charset="0"/>
                          </a:rPr>
                          <m:t>𝑡</m:t>
                        </m:r>
                      </m:sub>
                    </m:sSub>
                  </m:oMath>
                </a14:m>
                <a:r>
                  <a:rPr lang="en-US" sz="2800" dirty="0">
                    <a:solidFill>
                      <a:schemeClr val="tx1"/>
                    </a:solidFill>
                  </a:rPr>
                  <a:t> ~ </a:t>
                </a:r>
                <a:r>
                  <a:rPr lang="en-US" sz="2800" b="1" dirty="0">
                    <a:solidFill>
                      <a:schemeClr val="tx1"/>
                    </a:solidFill>
                  </a:rPr>
                  <a:t>P</a:t>
                </a:r>
                <a:r>
                  <a:rPr lang="en-US" sz="2800" dirty="0">
                    <a:solidFill>
                      <a:schemeClr val="tx1"/>
                    </a:solidFill>
                  </a:rPr>
                  <a:t>(</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𝑡</m:t>
                        </m:r>
                      </m:sub>
                    </m:sSub>
                  </m:oMath>
                </a14:m>
                <a:r>
                  <a:rPr lang="en-US" sz="2800" dirty="0">
                    <a:solidFill>
                      <a:schemeClr val="tx1"/>
                    </a:solidFill>
                  </a:rPr>
                  <a:t>| </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1</m:t>
                        </m:r>
                      </m:sub>
                    </m:sSub>
                  </m:oMath>
                </a14:m>
                <a:r>
                  <a:rPr lang="en-US" sz="2800" dirty="0">
                    <a:solidFill>
                      <a:schemeClr val="tx1"/>
                    </a:solidFill>
                  </a:rPr>
                  <a:t>, </a:t>
                </a:r>
                <a14:m>
                  <m:oMath xmlns:m="http://schemas.openxmlformats.org/officeDocument/2006/math">
                    <m:r>
                      <a:rPr lang="en-US" sz="2800" i="1" smtClean="0">
                        <a:solidFill>
                          <a:schemeClr val="tx1"/>
                        </a:solidFill>
                        <a:latin typeface="Cambria Math" panose="02040503050406030204" pitchFamily="18" charset="0"/>
                      </a:rPr>
                      <m:t>…</m:t>
                    </m:r>
                  </m:oMath>
                </a14:m>
                <a:r>
                  <a:rPr lang="en-US" sz="2800" dirty="0">
                    <a:solidFill>
                      <a:schemeClr val="tx1"/>
                    </a:solidFill>
                  </a:rPr>
                  <a:t>, </a:t>
                </a:r>
                <a14:m>
                  <m:oMath xmlns:m="http://schemas.openxmlformats.org/officeDocument/2006/math">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𝑡</m:t>
                        </m:r>
                        <m:r>
                          <a:rPr lang="en-US" sz="2800" i="1" smtClean="0">
                            <a:solidFill>
                              <a:schemeClr val="tx1"/>
                            </a:solidFill>
                            <a:latin typeface="Cambria Math" panose="02040503050406030204" pitchFamily="18" charset="0"/>
                          </a:rPr>
                          <m:t>−1</m:t>
                        </m:r>
                      </m:sub>
                    </m:sSub>
                  </m:oMath>
                </a14:m>
                <a:r>
                  <a:rPr lang="en-US" sz="2800" dirty="0">
                    <a:solidFill>
                      <a:schemeClr val="tx1"/>
                    </a:solidFill>
                  </a:rPr>
                  <a:t>)</a:t>
                </a:r>
              </a:p>
            </p:txBody>
          </p:sp>
        </mc:Choice>
        <mc:Fallback xmlns="">
          <p:sp>
            <p:nvSpPr>
              <p:cNvPr id="8" name="Content Placeholder 2">
                <a:extLst>
                  <a:ext uri="{FF2B5EF4-FFF2-40B4-BE49-F238E27FC236}">
                    <a16:creationId xmlns:a16="http://schemas.microsoft.com/office/drawing/2014/main" id="{5EE63249-050C-81F4-66A7-976623BE31B7}"/>
                  </a:ext>
                </a:extLst>
              </p:cNvPr>
              <p:cNvSpPr txBox="1">
                <a:spLocks noRot="1" noChangeAspect="1" noMove="1" noResize="1" noEditPoints="1" noAdjustHandles="1" noChangeArrowheads="1" noChangeShapeType="1" noTextEdit="1"/>
              </p:cNvSpPr>
              <p:nvPr/>
            </p:nvSpPr>
            <p:spPr>
              <a:xfrm>
                <a:off x="4572001" y="3085833"/>
                <a:ext cx="3880906" cy="869387"/>
              </a:xfrm>
              <a:prstGeom prst="rect">
                <a:avLst/>
              </a:prstGeom>
              <a:blipFill>
                <a:blip r:embed="rId2"/>
                <a:stretch>
                  <a:fillRect r="-3268"/>
                </a:stretch>
              </a:blipFill>
              <a:ln>
                <a:noFill/>
              </a:ln>
            </p:spPr>
            <p:txBody>
              <a:bodyPr/>
              <a:lstStyle/>
              <a:p>
                <a:r>
                  <a:rPr lang="en-US">
                    <a:noFill/>
                  </a:rPr>
                  <a:t> </a:t>
                </a:r>
              </a:p>
            </p:txBody>
          </p:sp>
        </mc:Fallback>
      </mc:AlternateContent>
      <p:sp>
        <p:nvSpPr>
          <p:cNvPr id="9" name="Right Arrow 8">
            <a:extLst>
              <a:ext uri="{FF2B5EF4-FFF2-40B4-BE49-F238E27FC236}">
                <a16:creationId xmlns:a16="http://schemas.microsoft.com/office/drawing/2014/main" id="{463A0AE4-70CF-5A05-A2DC-693712899B9B}"/>
              </a:ext>
            </a:extLst>
          </p:cNvPr>
          <p:cNvSpPr/>
          <p:nvPr/>
        </p:nvSpPr>
        <p:spPr>
          <a:xfrm>
            <a:off x="3813509" y="4102364"/>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10" name="Right Arrow 9">
            <a:extLst>
              <a:ext uri="{FF2B5EF4-FFF2-40B4-BE49-F238E27FC236}">
                <a16:creationId xmlns:a16="http://schemas.microsoft.com/office/drawing/2014/main" id="{86F6FA66-1712-E35C-5174-ECACB98DA6CF}"/>
              </a:ext>
            </a:extLst>
          </p:cNvPr>
          <p:cNvSpPr/>
          <p:nvPr/>
        </p:nvSpPr>
        <p:spPr>
          <a:xfrm>
            <a:off x="5863357" y="4067659"/>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11" name="TextBox 10">
            <a:extLst>
              <a:ext uri="{FF2B5EF4-FFF2-40B4-BE49-F238E27FC236}">
                <a16:creationId xmlns:a16="http://schemas.microsoft.com/office/drawing/2014/main" id="{D11C3744-0152-4F6F-7F8F-DEEECF3A5BFF}"/>
              </a:ext>
            </a:extLst>
          </p:cNvPr>
          <p:cNvSpPr txBox="1"/>
          <p:nvPr/>
        </p:nvSpPr>
        <p:spPr>
          <a:xfrm>
            <a:off x="718937" y="4211631"/>
            <a:ext cx="2877742" cy="307777"/>
          </a:xfrm>
          <a:prstGeom prst="rect">
            <a:avLst/>
          </a:prstGeom>
          <a:solidFill>
            <a:schemeClr val="bg1">
              <a:lumMod val="95000"/>
            </a:schemeClr>
          </a:solidFill>
        </p:spPr>
        <p:txBody>
          <a:bodyPr wrap="square">
            <a:spAutoFit/>
          </a:bodyPr>
          <a:lstStyle/>
          <a:p>
            <a:pPr marL="0" lvl="0" indent="0" algn="ctr">
              <a:spcAft>
                <a:spcPts val="1200"/>
              </a:spcAft>
              <a:buNone/>
            </a:pPr>
            <a:r>
              <a:rPr lang="en-US" sz="1400" dirty="0">
                <a:latin typeface="Consolas" panose="020B0609020204030204" pitchFamily="49" charset="0"/>
                <a:cs typeface="Consolas" panose="020B0609020204030204" pitchFamily="49" charset="0"/>
              </a:rPr>
              <a:t>“The cat sat on the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grpSp>
        <p:nvGrpSpPr>
          <p:cNvPr id="12" name="Group 11">
            <a:extLst>
              <a:ext uri="{FF2B5EF4-FFF2-40B4-BE49-F238E27FC236}">
                <a16:creationId xmlns:a16="http://schemas.microsoft.com/office/drawing/2014/main" id="{3D299651-3AF1-1DCF-0F2B-848DF778D77C}"/>
              </a:ext>
            </a:extLst>
          </p:cNvPr>
          <p:cNvGrpSpPr/>
          <p:nvPr/>
        </p:nvGrpSpPr>
        <p:grpSpPr>
          <a:xfrm>
            <a:off x="6582378" y="3770827"/>
            <a:ext cx="1384431" cy="1016534"/>
            <a:chOff x="6053458" y="1801327"/>
            <a:chExt cx="1384431" cy="1016534"/>
          </a:xfrm>
        </p:grpSpPr>
        <p:pic>
          <p:nvPicPr>
            <p:cNvPr id="13" name="Picture 2" descr="Word frequency in titles of all articles with Frequency &gt;= 10 Figure 2... |  Download Scientific Diagram">
              <a:extLst>
                <a:ext uri="{FF2B5EF4-FFF2-40B4-BE49-F238E27FC236}">
                  <a16:creationId xmlns:a16="http://schemas.microsoft.com/office/drawing/2014/main" id="{90D4711F-AF34-1483-E0FA-4FC2D8BAC424}"/>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500656" y="1979281"/>
              <a:ext cx="772768" cy="7465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A8E3C62-D771-8E5C-1110-48C91DCB0991}"/>
                </a:ext>
              </a:extLst>
            </p:cNvPr>
            <p:cNvSpPr txBox="1"/>
            <p:nvPr/>
          </p:nvSpPr>
          <p:spPr>
            <a:xfrm>
              <a:off x="6053458" y="1934927"/>
              <a:ext cx="512696" cy="882934"/>
            </a:xfrm>
            <a:prstGeom prst="rect">
              <a:avLst/>
            </a:prstGeom>
            <a:noFill/>
          </p:spPr>
          <p:txBody>
            <a:bodyPr wrap="square">
              <a:spAutoFit/>
            </a:bodyPr>
            <a:lstStyle/>
            <a:p>
              <a:pPr algn="r">
                <a:lnSpc>
                  <a:spcPct val="150000"/>
                </a:lnSpc>
              </a:pPr>
              <a:r>
                <a:rPr lang="en-US" sz="700" dirty="0">
                  <a:latin typeface="Consolas" panose="020B0609020204030204" pitchFamily="49" charset="0"/>
                  <a:cs typeface="Consolas" panose="020B0609020204030204" pitchFamily="49" charset="0"/>
                </a:rPr>
                <a:t>mat</a:t>
              </a:r>
            </a:p>
            <a:p>
              <a:pPr algn="r">
                <a:lnSpc>
                  <a:spcPct val="150000"/>
                </a:lnSpc>
              </a:pPr>
              <a:r>
                <a:rPr lang="en-US" sz="700" dirty="0">
                  <a:latin typeface="Consolas" panose="020B0609020204030204" pitchFamily="49" charset="0"/>
                  <a:cs typeface="Consolas" panose="020B0609020204030204" pitchFamily="49" charset="0"/>
                </a:rPr>
                <a:t>table</a:t>
              </a:r>
            </a:p>
            <a:p>
              <a:pPr algn="r">
                <a:lnSpc>
                  <a:spcPct val="150000"/>
                </a:lnSpc>
              </a:pPr>
              <a:r>
                <a:rPr lang="en-US" sz="700" dirty="0">
                  <a:latin typeface="Consolas" panose="020B0609020204030204" pitchFamily="49" charset="0"/>
                  <a:cs typeface="Consolas" panose="020B0609020204030204" pitchFamily="49" charset="0"/>
                </a:rPr>
                <a:t>bed</a:t>
              </a:r>
            </a:p>
            <a:p>
              <a:pPr algn="r">
                <a:lnSpc>
                  <a:spcPct val="150000"/>
                </a:lnSpc>
              </a:pPr>
              <a:r>
                <a:rPr lang="en-US" sz="700" dirty="0">
                  <a:latin typeface="Consolas" panose="020B0609020204030204" pitchFamily="49" charset="0"/>
                  <a:cs typeface="Consolas" panose="020B0609020204030204" pitchFamily="49" charset="0"/>
                </a:rPr>
                <a:t>desk</a:t>
              </a:r>
            </a:p>
            <a:p>
              <a:pPr algn="r">
                <a:lnSpc>
                  <a:spcPct val="150000"/>
                </a:lnSpc>
              </a:pPr>
              <a:r>
                <a:rPr lang="en-US" sz="700" dirty="0">
                  <a:latin typeface="Consolas" panose="020B0609020204030204" pitchFamily="49" charset="0"/>
                  <a:cs typeface="Consolas" panose="020B0609020204030204" pitchFamily="49" charset="0"/>
                </a:rPr>
                <a:t>chair</a:t>
              </a:r>
            </a:p>
          </p:txBody>
        </p:sp>
        <p:sp>
          <p:nvSpPr>
            <p:cNvPr id="15" name="TextBox 14">
              <a:extLst>
                <a:ext uri="{FF2B5EF4-FFF2-40B4-BE49-F238E27FC236}">
                  <a16:creationId xmlns:a16="http://schemas.microsoft.com/office/drawing/2014/main" id="{3F74206B-B3C3-2E06-9971-C9CB5220798A}"/>
                </a:ext>
              </a:extLst>
            </p:cNvPr>
            <p:cNvSpPr txBox="1"/>
            <p:nvPr/>
          </p:nvSpPr>
          <p:spPr>
            <a:xfrm>
              <a:off x="6579003" y="1801327"/>
              <a:ext cx="858886" cy="246221"/>
            </a:xfrm>
            <a:prstGeom prst="rect">
              <a:avLst/>
            </a:prstGeom>
            <a:noFill/>
          </p:spPr>
          <p:txBody>
            <a:bodyPr wrap="square">
              <a:spAutoFit/>
            </a:bodyPr>
            <a:lstStyle/>
            <a:p>
              <a:r>
                <a:rPr lang="en-US" sz="1000" dirty="0">
                  <a:latin typeface="Corbel" panose="020B0503020204020204" pitchFamily="34" charset="0"/>
                </a:rPr>
                <a:t>Prob</a:t>
              </a:r>
            </a:p>
          </p:txBody>
        </p:sp>
      </p:grpSp>
      <p:sp>
        <p:nvSpPr>
          <p:cNvPr id="16" name="Rounded Rectangle 15">
            <a:extLst>
              <a:ext uri="{FF2B5EF4-FFF2-40B4-BE49-F238E27FC236}">
                <a16:creationId xmlns:a16="http://schemas.microsoft.com/office/drawing/2014/main" id="{BED32505-8651-D8C4-F930-708479EAA21C}"/>
              </a:ext>
            </a:extLst>
          </p:cNvPr>
          <p:cNvSpPr/>
          <p:nvPr/>
        </p:nvSpPr>
        <p:spPr>
          <a:xfrm>
            <a:off x="4510753" y="4024246"/>
            <a:ext cx="1180334" cy="634667"/>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i="1" dirty="0">
                <a:latin typeface="Merriweather Sans" panose="02000503060000020004" pitchFamily="2" charset="77"/>
              </a:rPr>
              <a:t>Some </a:t>
            </a:r>
            <a:br>
              <a:rPr lang="en-US" i="1" dirty="0">
                <a:latin typeface="Merriweather Sans" panose="02000503060000020004" pitchFamily="2" charset="77"/>
              </a:rPr>
            </a:br>
            <a:r>
              <a:rPr lang="en-US" i="1" dirty="0">
                <a:latin typeface="Merriweather Sans" panose="02000503060000020004" pitchFamily="2" charset="77"/>
              </a:rPr>
              <a:t>model</a:t>
            </a:r>
          </a:p>
        </p:txBody>
      </p:sp>
      <p:sp>
        <p:nvSpPr>
          <p:cNvPr id="17" name="TextBox 16">
            <a:extLst>
              <a:ext uri="{FF2B5EF4-FFF2-40B4-BE49-F238E27FC236}">
                <a16:creationId xmlns:a16="http://schemas.microsoft.com/office/drawing/2014/main" id="{1FE00D5D-86D0-A85D-C3AB-D7EE7DCF4065}"/>
              </a:ext>
            </a:extLst>
          </p:cNvPr>
          <p:cNvSpPr txBox="1"/>
          <p:nvPr/>
        </p:nvSpPr>
        <p:spPr>
          <a:xfrm>
            <a:off x="2286000" y="4904823"/>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5"/>
              </a:rPr>
              <a:t>The Curious Case of Neural Text Degeneration, Holtzman et al., 2020</a:t>
            </a:r>
            <a:r>
              <a:rPr lang="en-US" sz="1000" dirty="0">
                <a:latin typeface="Corbel" panose="020B0503020204020204" pitchFamily="34" charset="0"/>
              </a:rPr>
              <a:t>]</a:t>
            </a:r>
          </a:p>
        </p:txBody>
      </p:sp>
    </p:spTree>
    <p:extLst>
      <p:ext uri="{BB962C8B-B14F-4D97-AF65-F5344CB8AC3E}">
        <p14:creationId xmlns:p14="http://schemas.microsoft.com/office/powerpoint/2010/main" val="227683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93D5D-41CE-BCC7-ED64-6D2AE29EBDCB}"/>
              </a:ext>
            </a:extLst>
          </p:cNvPr>
          <p:cNvSpPr>
            <a:spLocks noGrp="1"/>
          </p:cNvSpPr>
          <p:nvPr>
            <p:ph type="title"/>
          </p:nvPr>
        </p:nvSpPr>
        <p:spPr/>
        <p:txBody>
          <a:bodyPr/>
          <a:lstStyle/>
          <a:p>
            <a:r>
              <a:rPr lang="en-US" dirty="0"/>
              <a:t>Quiz: </a:t>
            </a:r>
            <a:r>
              <a:rPr lang="en-US" dirty="0" err="1"/>
              <a:t>Softmax</a:t>
            </a:r>
            <a:r>
              <a:rPr lang="en-US" dirty="0"/>
              <a:t> Temperature Parameter </a:t>
            </a:r>
          </a:p>
        </p:txBody>
      </p:sp>
      <p:sp>
        <p:nvSpPr>
          <p:cNvPr id="3" name="Text Placeholder 2">
            <a:extLst>
              <a:ext uri="{FF2B5EF4-FFF2-40B4-BE49-F238E27FC236}">
                <a16:creationId xmlns:a16="http://schemas.microsoft.com/office/drawing/2014/main" id="{010EA9A5-06C5-B31F-3770-04B7B199B702}"/>
              </a:ext>
            </a:extLst>
          </p:cNvPr>
          <p:cNvSpPr>
            <a:spLocks noGrp="1"/>
          </p:cNvSpPr>
          <p:nvPr>
            <p:ph type="body" sz="quarter" idx="16"/>
          </p:nvPr>
        </p:nvSpPr>
        <p:spPr/>
        <p:txBody>
          <a:bodyPr/>
          <a:lstStyle/>
          <a:p>
            <a:r>
              <a:rPr lang="en-US" dirty="0"/>
              <a:t>Let’s add parameter T to our </a:t>
            </a:r>
            <a:r>
              <a:rPr lang="en-US" dirty="0" err="1"/>
              <a:t>Softmax</a:t>
            </a:r>
            <a:r>
              <a:rPr lang="en-US" dirty="0"/>
              <a:t> definition:  </a:t>
            </a:r>
          </a:p>
          <a:p>
            <a:endParaRPr lang="en-US" dirty="0"/>
          </a:p>
          <a:p>
            <a:r>
              <a:rPr lang="en-US" dirty="0"/>
              <a:t>Suppose if T=1, the output of </a:t>
            </a:r>
            <a:r>
              <a:rPr lang="en-US" dirty="0" err="1"/>
              <a:t>Softmax</a:t>
            </a:r>
            <a:r>
              <a:rPr lang="en-US" dirty="0"/>
              <a:t> looks like this: </a:t>
            </a:r>
          </a:p>
          <a:p>
            <a:endParaRPr lang="en-US" dirty="0"/>
          </a:p>
          <a:p>
            <a:r>
              <a:rPr lang="en-US" dirty="0"/>
              <a:t>How will </a:t>
            </a:r>
            <a:r>
              <a:rPr lang="en-US" dirty="0">
                <a:solidFill>
                  <a:srgbClr val="006700"/>
                </a:solidFill>
              </a:rPr>
              <a:t>increasing</a:t>
            </a:r>
            <a:r>
              <a:rPr lang="en-US" dirty="0"/>
              <a:t> T it change this distribution? </a:t>
            </a:r>
          </a:p>
        </p:txBody>
      </p:sp>
      <p:pic>
        <p:nvPicPr>
          <p:cNvPr id="4" name="Picture 4" descr="How to set sampling temperature for GPT models | by Isaac Misri | Medium">
            <a:extLst>
              <a:ext uri="{FF2B5EF4-FFF2-40B4-BE49-F238E27FC236}">
                <a16:creationId xmlns:a16="http://schemas.microsoft.com/office/drawing/2014/main" id="{879EF4AA-9F16-AB92-E29D-D9D6D0F24A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754" t="15969" r="39686" b="6411"/>
          <a:stretch/>
        </p:blipFill>
        <p:spPr bwMode="auto">
          <a:xfrm>
            <a:off x="3935506" y="3224442"/>
            <a:ext cx="1272987" cy="18119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ftmax Temperature. Temperature is a hyperparameter of… | by Harshit  Sharma | MLearning.ai | Medium">
            <a:extLst>
              <a:ext uri="{FF2B5EF4-FFF2-40B4-BE49-F238E27FC236}">
                <a16:creationId xmlns:a16="http://schemas.microsoft.com/office/drawing/2014/main" id="{5794D230-7C69-2888-9E16-749DC597FC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56" t="18042" r="15603" b="22484"/>
          <a:stretch/>
        </p:blipFill>
        <p:spPr bwMode="auto">
          <a:xfrm>
            <a:off x="6414748" y="1283355"/>
            <a:ext cx="1863197" cy="7983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w to set sampling temperature for GPT models | by Isaac Misri | Medium">
            <a:extLst>
              <a:ext uri="{FF2B5EF4-FFF2-40B4-BE49-F238E27FC236}">
                <a16:creationId xmlns:a16="http://schemas.microsoft.com/office/drawing/2014/main" id="{BC2849CA-3D22-B741-0784-C008CAC55D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17" t="15969" r="59223" b="6411"/>
          <a:stretch/>
        </p:blipFill>
        <p:spPr bwMode="auto">
          <a:xfrm>
            <a:off x="1983701" y="3224440"/>
            <a:ext cx="1272987" cy="18119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ow to set sampling temperature for GPT models | by Isaac Misri | Medium">
            <a:extLst>
              <a:ext uri="{FF2B5EF4-FFF2-40B4-BE49-F238E27FC236}">
                <a16:creationId xmlns:a16="http://schemas.microsoft.com/office/drawing/2014/main" id="{33EE9DBC-AF37-09E3-C5AF-B035A8E7A8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613" t="15969" r="19827" b="6411"/>
          <a:stretch/>
        </p:blipFill>
        <p:spPr bwMode="auto">
          <a:xfrm>
            <a:off x="5636299" y="3224440"/>
            <a:ext cx="1272987" cy="181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7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8BEF-0EBD-7500-DB49-B80110410204}"/>
              </a:ext>
            </a:extLst>
          </p:cNvPr>
          <p:cNvSpPr>
            <a:spLocks noGrp="1"/>
          </p:cNvSpPr>
          <p:nvPr>
            <p:ph type="title"/>
          </p:nvPr>
        </p:nvSpPr>
        <p:spPr/>
        <p:txBody>
          <a:bodyPr>
            <a:normAutofit/>
          </a:bodyPr>
          <a:lstStyle/>
          <a:p>
            <a:r>
              <a:rPr lang="en-US" dirty="0"/>
              <a:t>Approach 3: Sampling + Temperature </a:t>
            </a:r>
          </a:p>
        </p:txBody>
      </p:sp>
      <p:sp>
        <p:nvSpPr>
          <p:cNvPr id="3" name="Content Placeholder 2">
            <a:extLst>
              <a:ext uri="{FF2B5EF4-FFF2-40B4-BE49-F238E27FC236}">
                <a16:creationId xmlns:a16="http://schemas.microsoft.com/office/drawing/2014/main" id="{15BEB3D6-6554-8E5A-1D82-5D4AFBB7ED53}"/>
              </a:ext>
            </a:extLst>
          </p:cNvPr>
          <p:cNvSpPr>
            <a:spLocks noGrp="1"/>
          </p:cNvSpPr>
          <p:nvPr>
            <p:ph type="body" sz="quarter" idx="16"/>
          </p:nvPr>
        </p:nvSpPr>
        <p:spPr/>
        <p:txBody>
          <a:bodyPr/>
          <a:lstStyle/>
          <a:p>
            <a:endParaRPr lang="en-US" dirty="0">
              <a:solidFill>
                <a:srgbClr val="C00000"/>
              </a:solidFill>
            </a:endParaRPr>
          </a:p>
          <a:p>
            <a:endParaRPr lang="en-US" dirty="0">
              <a:solidFill>
                <a:srgbClr val="C00000"/>
              </a:solidFill>
            </a:endParaRPr>
          </a:p>
          <a:p>
            <a:endParaRPr lang="en-US" dirty="0">
              <a:solidFill>
                <a:srgbClr val="C00000"/>
              </a:solidFill>
            </a:endParaRPr>
          </a:p>
          <a:p>
            <a:endParaRPr lang="en-US" dirty="0">
              <a:solidFill>
                <a:srgbClr val="C00000"/>
              </a:solidFill>
            </a:endParaRPr>
          </a:p>
          <a:p>
            <a:endParaRPr lang="en-US" dirty="0">
              <a:solidFill>
                <a:srgbClr val="C00000"/>
              </a:solidFill>
            </a:endParaRPr>
          </a:p>
          <a:p>
            <a:pPr marL="114300" indent="0">
              <a:buNone/>
            </a:pPr>
            <a:endParaRPr lang="en-US" dirty="0">
              <a:solidFill>
                <a:srgbClr val="C00000"/>
              </a:solidFill>
            </a:endParaRPr>
          </a:p>
          <a:p>
            <a:pPr marL="114300" indent="0">
              <a:buNone/>
            </a:pPr>
            <a:r>
              <a:rPr lang="en-US" dirty="0"/>
              <a:t>Small-</a:t>
            </a:r>
            <a:r>
              <a:rPr lang="en-US" dirty="0" err="1"/>
              <a:t>ish</a:t>
            </a:r>
            <a:r>
              <a:rPr lang="en-US" dirty="0"/>
              <a:t> T would assign </a:t>
            </a:r>
            <a:r>
              <a:rPr lang="en-US" dirty="0">
                <a:solidFill>
                  <a:srgbClr val="C00000"/>
                </a:solidFill>
              </a:rPr>
              <a:t>more prob</a:t>
            </a:r>
            <a:r>
              <a:rPr lang="en-US" dirty="0"/>
              <a:t> </a:t>
            </a:r>
            <a:r>
              <a:rPr lang="en-US" dirty="0">
                <a:solidFill>
                  <a:srgbClr val="C00000"/>
                </a:solidFill>
              </a:rPr>
              <a:t>to the top</a:t>
            </a:r>
            <a:r>
              <a:rPr lang="en-US" dirty="0"/>
              <a:t> of the distribution, while not </a:t>
            </a:r>
            <a:br>
              <a:rPr lang="en-US" dirty="0"/>
            </a:br>
            <a:r>
              <a:rPr lang="en-US" dirty="0"/>
              <a:t>losing diversity. </a:t>
            </a:r>
          </a:p>
          <a:p>
            <a:endParaRPr lang="en-US" dirty="0"/>
          </a:p>
        </p:txBody>
      </p:sp>
      <p:sp>
        <p:nvSpPr>
          <p:cNvPr id="9" name="Right Arrow 8">
            <a:extLst>
              <a:ext uri="{FF2B5EF4-FFF2-40B4-BE49-F238E27FC236}">
                <a16:creationId xmlns:a16="http://schemas.microsoft.com/office/drawing/2014/main" id="{463A0AE4-70CF-5A05-A2DC-693712899B9B}"/>
              </a:ext>
            </a:extLst>
          </p:cNvPr>
          <p:cNvSpPr/>
          <p:nvPr/>
        </p:nvSpPr>
        <p:spPr>
          <a:xfrm>
            <a:off x="3813509" y="4102364"/>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10" name="Right Arrow 9">
            <a:extLst>
              <a:ext uri="{FF2B5EF4-FFF2-40B4-BE49-F238E27FC236}">
                <a16:creationId xmlns:a16="http://schemas.microsoft.com/office/drawing/2014/main" id="{86F6FA66-1712-E35C-5174-ECACB98DA6CF}"/>
              </a:ext>
            </a:extLst>
          </p:cNvPr>
          <p:cNvSpPr/>
          <p:nvPr/>
        </p:nvSpPr>
        <p:spPr>
          <a:xfrm>
            <a:off x="5863357" y="4067659"/>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11" name="TextBox 10">
            <a:extLst>
              <a:ext uri="{FF2B5EF4-FFF2-40B4-BE49-F238E27FC236}">
                <a16:creationId xmlns:a16="http://schemas.microsoft.com/office/drawing/2014/main" id="{D11C3744-0152-4F6F-7F8F-DEEECF3A5BFF}"/>
              </a:ext>
            </a:extLst>
          </p:cNvPr>
          <p:cNvSpPr txBox="1"/>
          <p:nvPr/>
        </p:nvSpPr>
        <p:spPr>
          <a:xfrm>
            <a:off x="718937" y="4211631"/>
            <a:ext cx="2877742" cy="307777"/>
          </a:xfrm>
          <a:prstGeom prst="rect">
            <a:avLst/>
          </a:prstGeom>
          <a:solidFill>
            <a:schemeClr val="bg1">
              <a:lumMod val="95000"/>
            </a:schemeClr>
          </a:solidFill>
        </p:spPr>
        <p:txBody>
          <a:bodyPr wrap="square">
            <a:spAutoFit/>
          </a:bodyPr>
          <a:lstStyle/>
          <a:p>
            <a:pPr marL="0" lvl="0" indent="0" algn="ctr">
              <a:spcAft>
                <a:spcPts val="1200"/>
              </a:spcAft>
              <a:buNone/>
            </a:pPr>
            <a:r>
              <a:rPr lang="en-US" sz="1400" dirty="0">
                <a:latin typeface="Consolas" panose="020B0609020204030204" pitchFamily="49" charset="0"/>
                <a:cs typeface="Consolas" panose="020B0609020204030204" pitchFamily="49" charset="0"/>
              </a:rPr>
              <a:t>“The cat sat on the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grpSp>
        <p:nvGrpSpPr>
          <p:cNvPr id="12" name="Group 11">
            <a:extLst>
              <a:ext uri="{FF2B5EF4-FFF2-40B4-BE49-F238E27FC236}">
                <a16:creationId xmlns:a16="http://schemas.microsoft.com/office/drawing/2014/main" id="{3D299651-3AF1-1DCF-0F2B-848DF778D77C}"/>
              </a:ext>
            </a:extLst>
          </p:cNvPr>
          <p:cNvGrpSpPr/>
          <p:nvPr/>
        </p:nvGrpSpPr>
        <p:grpSpPr>
          <a:xfrm>
            <a:off x="6582378" y="3770827"/>
            <a:ext cx="1384431" cy="1016534"/>
            <a:chOff x="6053458" y="1801327"/>
            <a:chExt cx="1384431" cy="1016534"/>
          </a:xfrm>
        </p:grpSpPr>
        <p:pic>
          <p:nvPicPr>
            <p:cNvPr id="13" name="Picture 2" descr="Word frequency in titles of all articles with Frequency &gt;= 10 Figure 2... |  Download Scientific Diagram">
              <a:extLst>
                <a:ext uri="{FF2B5EF4-FFF2-40B4-BE49-F238E27FC236}">
                  <a16:creationId xmlns:a16="http://schemas.microsoft.com/office/drawing/2014/main" id="{90D4711F-AF34-1483-E0FA-4FC2D8BAC424}"/>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500656" y="1979281"/>
              <a:ext cx="772768" cy="7465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A8E3C62-D771-8E5C-1110-48C91DCB0991}"/>
                </a:ext>
              </a:extLst>
            </p:cNvPr>
            <p:cNvSpPr txBox="1"/>
            <p:nvPr/>
          </p:nvSpPr>
          <p:spPr>
            <a:xfrm>
              <a:off x="6053458" y="1934927"/>
              <a:ext cx="512696" cy="882934"/>
            </a:xfrm>
            <a:prstGeom prst="rect">
              <a:avLst/>
            </a:prstGeom>
            <a:noFill/>
          </p:spPr>
          <p:txBody>
            <a:bodyPr wrap="square">
              <a:spAutoFit/>
            </a:bodyPr>
            <a:lstStyle/>
            <a:p>
              <a:pPr algn="r">
                <a:lnSpc>
                  <a:spcPct val="150000"/>
                </a:lnSpc>
              </a:pPr>
              <a:r>
                <a:rPr lang="en-US" sz="700" dirty="0">
                  <a:latin typeface="Consolas" panose="020B0609020204030204" pitchFamily="49" charset="0"/>
                  <a:cs typeface="Consolas" panose="020B0609020204030204" pitchFamily="49" charset="0"/>
                </a:rPr>
                <a:t>mat</a:t>
              </a:r>
            </a:p>
            <a:p>
              <a:pPr algn="r">
                <a:lnSpc>
                  <a:spcPct val="150000"/>
                </a:lnSpc>
              </a:pPr>
              <a:r>
                <a:rPr lang="en-US" sz="700" dirty="0">
                  <a:latin typeface="Consolas" panose="020B0609020204030204" pitchFamily="49" charset="0"/>
                  <a:cs typeface="Consolas" panose="020B0609020204030204" pitchFamily="49" charset="0"/>
                </a:rPr>
                <a:t>table</a:t>
              </a:r>
            </a:p>
            <a:p>
              <a:pPr algn="r">
                <a:lnSpc>
                  <a:spcPct val="150000"/>
                </a:lnSpc>
              </a:pPr>
              <a:r>
                <a:rPr lang="en-US" sz="700" dirty="0">
                  <a:latin typeface="Consolas" panose="020B0609020204030204" pitchFamily="49" charset="0"/>
                  <a:cs typeface="Consolas" panose="020B0609020204030204" pitchFamily="49" charset="0"/>
                </a:rPr>
                <a:t>bed</a:t>
              </a:r>
            </a:p>
            <a:p>
              <a:pPr algn="r">
                <a:lnSpc>
                  <a:spcPct val="150000"/>
                </a:lnSpc>
              </a:pPr>
              <a:r>
                <a:rPr lang="en-US" sz="700" dirty="0">
                  <a:latin typeface="Consolas" panose="020B0609020204030204" pitchFamily="49" charset="0"/>
                  <a:cs typeface="Consolas" panose="020B0609020204030204" pitchFamily="49" charset="0"/>
                </a:rPr>
                <a:t>desk</a:t>
              </a:r>
            </a:p>
            <a:p>
              <a:pPr algn="r">
                <a:lnSpc>
                  <a:spcPct val="150000"/>
                </a:lnSpc>
              </a:pPr>
              <a:r>
                <a:rPr lang="en-US" sz="700" dirty="0">
                  <a:latin typeface="Consolas" panose="020B0609020204030204" pitchFamily="49" charset="0"/>
                  <a:cs typeface="Consolas" panose="020B0609020204030204" pitchFamily="49" charset="0"/>
                </a:rPr>
                <a:t>chair</a:t>
              </a:r>
            </a:p>
          </p:txBody>
        </p:sp>
        <p:sp>
          <p:nvSpPr>
            <p:cNvPr id="15" name="TextBox 14">
              <a:extLst>
                <a:ext uri="{FF2B5EF4-FFF2-40B4-BE49-F238E27FC236}">
                  <a16:creationId xmlns:a16="http://schemas.microsoft.com/office/drawing/2014/main" id="{3F74206B-B3C3-2E06-9971-C9CB5220798A}"/>
                </a:ext>
              </a:extLst>
            </p:cNvPr>
            <p:cNvSpPr txBox="1"/>
            <p:nvPr/>
          </p:nvSpPr>
          <p:spPr>
            <a:xfrm>
              <a:off x="6579003" y="1801327"/>
              <a:ext cx="858886" cy="246221"/>
            </a:xfrm>
            <a:prstGeom prst="rect">
              <a:avLst/>
            </a:prstGeom>
            <a:noFill/>
          </p:spPr>
          <p:txBody>
            <a:bodyPr wrap="square">
              <a:spAutoFit/>
            </a:bodyPr>
            <a:lstStyle/>
            <a:p>
              <a:r>
                <a:rPr lang="en-US" sz="1000" dirty="0">
                  <a:latin typeface="Corbel" panose="020B0503020204020204" pitchFamily="34" charset="0"/>
                </a:rPr>
                <a:t>Prob</a:t>
              </a:r>
            </a:p>
          </p:txBody>
        </p:sp>
      </p:grpSp>
      <p:sp>
        <p:nvSpPr>
          <p:cNvPr id="16" name="Rounded Rectangle 15">
            <a:extLst>
              <a:ext uri="{FF2B5EF4-FFF2-40B4-BE49-F238E27FC236}">
                <a16:creationId xmlns:a16="http://schemas.microsoft.com/office/drawing/2014/main" id="{BED32505-8651-D8C4-F930-708479EAA21C}"/>
              </a:ext>
            </a:extLst>
          </p:cNvPr>
          <p:cNvSpPr/>
          <p:nvPr/>
        </p:nvSpPr>
        <p:spPr>
          <a:xfrm>
            <a:off x="4510753" y="4024246"/>
            <a:ext cx="1180334" cy="634667"/>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i="1" dirty="0">
                <a:latin typeface="Merriweather Sans" panose="02000503060000020004" pitchFamily="2" charset="77"/>
              </a:rPr>
              <a:t>Some </a:t>
            </a:r>
            <a:br>
              <a:rPr lang="en-US" i="1" dirty="0">
                <a:latin typeface="Merriweather Sans" panose="02000503060000020004" pitchFamily="2" charset="77"/>
              </a:rPr>
            </a:br>
            <a:r>
              <a:rPr lang="en-US" i="1" dirty="0">
                <a:latin typeface="Merriweather Sans" panose="02000503060000020004" pitchFamily="2" charset="77"/>
              </a:rPr>
              <a:t>model</a:t>
            </a:r>
          </a:p>
        </p:txBody>
      </p:sp>
      <p:sp>
        <p:nvSpPr>
          <p:cNvPr id="17" name="TextBox 16">
            <a:extLst>
              <a:ext uri="{FF2B5EF4-FFF2-40B4-BE49-F238E27FC236}">
                <a16:creationId xmlns:a16="http://schemas.microsoft.com/office/drawing/2014/main" id="{1FE00D5D-86D0-A85D-C3AB-D7EE7DCF4065}"/>
              </a:ext>
            </a:extLst>
          </p:cNvPr>
          <p:cNvSpPr txBox="1"/>
          <p:nvPr/>
        </p:nvSpPr>
        <p:spPr>
          <a:xfrm>
            <a:off x="2286000" y="4904823"/>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4"/>
              </a:rPr>
              <a:t>The Curious Case of Neural Text Degeneration, Holtzman et al., 2020</a:t>
            </a:r>
            <a:r>
              <a:rPr lang="en-US" sz="1000" dirty="0">
                <a:latin typeface="Corbel" panose="020B0503020204020204" pitchFamily="34" charset="0"/>
              </a:rPr>
              <a:t>]</a:t>
            </a:r>
          </a:p>
        </p:txBody>
      </p:sp>
      <p:pic>
        <p:nvPicPr>
          <p:cNvPr id="1028" name="Picture 4" descr="How to set sampling temperature for GPT models | by Isaac Misri | Medium">
            <a:extLst>
              <a:ext uri="{FF2B5EF4-FFF2-40B4-BE49-F238E27FC236}">
                <a16:creationId xmlns:a16="http://schemas.microsoft.com/office/drawing/2014/main" id="{DDF20A5A-6D77-56E9-C0EB-D19A61AD2B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753" b="6410"/>
          <a:stretch/>
        </p:blipFill>
        <p:spPr bwMode="auto">
          <a:xfrm>
            <a:off x="349229" y="1144291"/>
            <a:ext cx="6888309" cy="20466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oftmax Temperature. Temperature is a hyperparameter of… | by Harshit  Sharma | MLearning.ai | Medium">
            <a:extLst>
              <a:ext uri="{FF2B5EF4-FFF2-40B4-BE49-F238E27FC236}">
                <a16:creationId xmlns:a16="http://schemas.microsoft.com/office/drawing/2014/main" id="{1AAC1A3B-231F-D58E-DDE0-3219890FBB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56" t="18042" r="15603" b="22484"/>
          <a:stretch/>
        </p:blipFill>
        <p:spPr bwMode="auto">
          <a:xfrm>
            <a:off x="7551336" y="1685815"/>
            <a:ext cx="1322261" cy="566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0324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8BEF-0EBD-7500-DB49-B80110410204}"/>
              </a:ext>
            </a:extLst>
          </p:cNvPr>
          <p:cNvSpPr>
            <a:spLocks noGrp="1"/>
          </p:cNvSpPr>
          <p:nvPr>
            <p:ph type="title"/>
          </p:nvPr>
        </p:nvSpPr>
        <p:spPr>
          <a:xfrm>
            <a:off x="533919" y="107119"/>
            <a:ext cx="8610081" cy="857542"/>
          </a:xfrm>
        </p:spPr>
        <p:txBody>
          <a:bodyPr>
            <a:normAutofit fontScale="90000"/>
          </a:bodyPr>
          <a:lstStyle/>
          <a:p>
            <a:r>
              <a:rPr lang="en-US" dirty="0"/>
              <a:t>Approach 4: Top-p Sampling (Nucleus sampling)</a:t>
            </a:r>
          </a:p>
        </p:txBody>
      </p:sp>
      <p:sp>
        <p:nvSpPr>
          <p:cNvPr id="3" name="Content Placeholder 2">
            <a:extLst>
              <a:ext uri="{FF2B5EF4-FFF2-40B4-BE49-F238E27FC236}">
                <a16:creationId xmlns:a16="http://schemas.microsoft.com/office/drawing/2014/main" id="{15BEB3D6-6554-8E5A-1D82-5D4AFBB7ED53}"/>
              </a:ext>
            </a:extLst>
          </p:cNvPr>
          <p:cNvSpPr>
            <a:spLocks noGrp="1"/>
          </p:cNvSpPr>
          <p:nvPr>
            <p:ph type="body" sz="quarter" idx="16"/>
          </p:nvPr>
        </p:nvSpPr>
        <p:spPr/>
        <p:txBody>
          <a:bodyPr/>
          <a:lstStyle/>
          <a:p>
            <a:r>
              <a:rPr lang="en-US" dirty="0"/>
              <a:t>On each step, randomly sample from the distribution, but </a:t>
            </a:r>
            <a:r>
              <a:rPr lang="en-US" dirty="0">
                <a:solidFill>
                  <a:srgbClr val="C00000"/>
                </a:solidFill>
              </a:rPr>
              <a:t>restricted to just the </a:t>
            </a:r>
            <a:br>
              <a:rPr lang="en-US" dirty="0">
                <a:solidFill>
                  <a:srgbClr val="C00000"/>
                </a:solidFill>
              </a:rPr>
            </a:br>
            <a:r>
              <a:rPr lang="en-US" dirty="0">
                <a:solidFill>
                  <a:srgbClr val="C00000"/>
                </a:solidFill>
              </a:rPr>
              <a:t>top-p most probable words</a:t>
            </a:r>
          </a:p>
          <a:p>
            <a:pPr lvl="1"/>
            <a:r>
              <a:rPr lang="en-US" dirty="0"/>
              <a:t>Like pure sampling, but truncate the distribution to high-prob content </a:t>
            </a:r>
          </a:p>
          <a:p>
            <a:pPr lvl="1"/>
            <a:endParaRPr lang="en-US" dirty="0"/>
          </a:p>
          <a:p>
            <a:r>
              <a:rPr lang="en-US" dirty="0"/>
              <a:t>p=1 is basically sampling from the whole distribution </a:t>
            </a:r>
          </a:p>
        </p:txBody>
      </p:sp>
      <p:sp>
        <p:nvSpPr>
          <p:cNvPr id="9" name="Right Arrow 8">
            <a:extLst>
              <a:ext uri="{FF2B5EF4-FFF2-40B4-BE49-F238E27FC236}">
                <a16:creationId xmlns:a16="http://schemas.microsoft.com/office/drawing/2014/main" id="{463A0AE4-70CF-5A05-A2DC-693712899B9B}"/>
              </a:ext>
            </a:extLst>
          </p:cNvPr>
          <p:cNvSpPr/>
          <p:nvPr/>
        </p:nvSpPr>
        <p:spPr>
          <a:xfrm>
            <a:off x="3813509" y="4102364"/>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10" name="Right Arrow 9">
            <a:extLst>
              <a:ext uri="{FF2B5EF4-FFF2-40B4-BE49-F238E27FC236}">
                <a16:creationId xmlns:a16="http://schemas.microsoft.com/office/drawing/2014/main" id="{86F6FA66-1712-E35C-5174-ECACB98DA6CF}"/>
              </a:ext>
            </a:extLst>
          </p:cNvPr>
          <p:cNvSpPr/>
          <p:nvPr/>
        </p:nvSpPr>
        <p:spPr>
          <a:xfrm>
            <a:off x="5863357" y="4067659"/>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11" name="TextBox 10">
            <a:extLst>
              <a:ext uri="{FF2B5EF4-FFF2-40B4-BE49-F238E27FC236}">
                <a16:creationId xmlns:a16="http://schemas.microsoft.com/office/drawing/2014/main" id="{D11C3744-0152-4F6F-7F8F-DEEECF3A5BFF}"/>
              </a:ext>
            </a:extLst>
          </p:cNvPr>
          <p:cNvSpPr txBox="1"/>
          <p:nvPr/>
        </p:nvSpPr>
        <p:spPr>
          <a:xfrm>
            <a:off x="718937" y="4211631"/>
            <a:ext cx="2877742" cy="307777"/>
          </a:xfrm>
          <a:prstGeom prst="rect">
            <a:avLst/>
          </a:prstGeom>
          <a:solidFill>
            <a:schemeClr val="bg1">
              <a:lumMod val="95000"/>
            </a:schemeClr>
          </a:solidFill>
        </p:spPr>
        <p:txBody>
          <a:bodyPr wrap="square">
            <a:spAutoFit/>
          </a:bodyPr>
          <a:lstStyle/>
          <a:p>
            <a:pPr marL="0" lvl="0" indent="0" algn="ctr">
              <a:spcAft>
                <a:spcPts val="1200"/>
              </a:spcAft>
              <a:buNone/>
            </a:pPr>
            <a:r>
              <a:rPr lang="en-US" sz="1400" dirty="0">
                <a:latin typeface="Consolas" panose="020B0609020204030204" pitchFamily="49" charset="0"/>
                <a:cs typeface="Consolas" panose="020B0609020204030204" pitchFamily="49" charset="0"/>
              </a:rPr>
              <a:t>“The cat sat on the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grpSp>
        <p:nvGrpSpPr>
          <p:cNvPr id="12" name="Group 11">
            <a:extLst>
              <a:ext uri="{FF2B5EF4-FFF2-40B4-BE49-F238E27FC236}">
                <a16:creationId xmlns:a16="http://schemas.microsoft.com/office/drawing/2014/main" id="{3D299651-3AF1-1DCF-0F2B-848DF778D77C}"/>
              </a:ext>
            </a:extLst>
          </p:cNvPr>
          <p:cNvGrpSpPr/>
          <p:nvPr/>
        </p:nvGrpSpPr>
        <p:grpSpPr>
          <a:xfrm>
            <a:off x="6582378" y="3770827"/>
            <a:ext cx="1384431" cy="1016534"/>
            <a:chOff x="6053458" y="1801327"/>
            <a:chExt cx="1384431" cy="1016534"/>
          </a:xfrm>
        </p:grpSpPr>
        <p:pic>
          <p:nvPicPr>
            <p:cNvPr id="13" name="Picture 2" descr="Word frequency in titles of all articles with Frequency &gt;= 10 Figure 2... |  Download Scientific Diagram">
              <a:extLst>
                <a:ext uri="{FF2B5EF4-FFF2-40B4-BE49-F238E27FC236}">
                  <a16:creationId xmlns:a16="http://schemas.microsoft.com/office/drawing/2014/main" id="{90D4711F-AF34-1483-E0FA-4FC2D8BAC424}"/>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500656" y="1979281"/>
              <a:ext cx="772768" cy="7465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A8E3C62-D771-8E5C-1110-48C91DCB0991}"/>
                </a:ext>
              </a:extLst>
            </p:cNvPr>
            <p:cNvSpPr txBox="1"/>
            <p:nvPr/>
          </p:nvSpPr>
          <p:spPr>
            <a:xfrm>
              <a:off x="6053458" y="1934927"/>
              <a:ext cx="512696" cy="882934"/>
            </a:xfrm>
            <a:prstGeom prst="rect">
              <a:avLst/>
            </a:prstGeom>
            <a:noFill/>
          </p:spPr>
          <p:txBody>
            <a:bodyPr wrap="square">
              <a:spAutoFit/>
            </a:bodyPr>
            <a:lstStyle/>
            <a:p>
              <a:pPr algn="r">
                <a:lnSpc>
                  <a:spcPct val="150000"/>
                </a:lnSpc>
              </a:pPr>
              <a:r>
                <a:rPr lang="en-US" sz="700" dirty="0">
                  <a:latin typeface="Consolas" panose="020B0609020204030204" pitchFamily="49" charset="0"/>
                  <a:cs typeface="Consolas" panose="020B0609020204030204" pitchFamily="49" charset="0"/>
                </a:rPr>
                <a:t>mat</a:t>
              </a:r>
            </a:p>
            <a:p>
              <a:pPr algn="r">
                <a:lnSpc>
                  <a:spcPct val="150000"/>
                </a:lnSpc>
              </a:pPr>
              <a:r>
                <a:rPr lang="en-US" sz="700" dirty="0">
                  <a:latin typeface="Consolas" panose="020B0609020204030204" pitchFamily="49" charset="0"/>
                  <a:cs typeface="Consolas" panose="020B0609020204030204" pitchFamily="49" charset="0"/>
                </a:rPr>
                <a:t>table</a:t>
              </a:r>
            </a:p>
            <a:p>
              <a:pPr algn="r">
                <a:lnSpc>
                  <a:spcPct val="150000"/>
                </a:lnSpc>
              </a:pPr>
              <a:r>
                <a:rPr lang="en-US" sz="700" dirty="0">
                  <a:latin typeface="Consolas" panose="020B0609020204030204" pitchFamily="49" charset="0"/>
                  <a:cs typeface="Consolas" panose="020B0609020204030204" pitchFamily="49" charset="0"/>
                </a:rPr>
                <a:t>bed</a:t>
              </a:r>
            </a:p>
            <a:p>
              <a:pPr algn="r">
                <a:lnSpc>
                  <a:spcPct val="150000"/>
                </a:lnSpc>
              </a:pPr>
              <a:r>
                <a:rPr lang="en-US" sz="700" dirty="0">
                  <a:latin typeface="Consolas" panose="020B0609020204030204" pitchFamily="49" charset="0"/>
                  <a:cs typeface="Consolas" panose="020B0609020204030204" pitchFamily="49" charset="0"/>
                </a:rPr>
                <a:t>desk</a:t>
              </a:r>
            </a:p>
            <a:p>
              <a:pPr algn="r">
                <a:lnSpc>
                  <a:spcPct val="150000"/>
                </a:lnSpc>
              </a:pPr>
              <a:r>
                <a:rPr lang="en-US" sz="700" dirty="0">
                  <a:latin typeface="Consolas" panose="020B0609020204030204" pitchFamily="49" charset="0"/>
                  <a:cs typeface="Consolas" panose="020B0609020204030204" pitchFamily="49" charset="0"/>
                </a:rPr>
                <a:t>chair</a:t>
              </a:r>
            </a:p>
          </p:txBody>
        </p:sp>
        <p:sp>
          <p:nvSpPr>
            <p:cNvPr id="15" name="TextBox 14">
              <a:extLst>
                <a:ext uri="{FF2B5EF4-FFF2-40B4-BE49-F238E27FC236}">
                  <a16:creationId xmlns:a16="http://schemas.microsoft.com/office/drawing/2014/main" id="{3F74206B-B3C3-2E06-9971-C9CB5220798A}"/>
                </a:ext>
              </a:extLst>
            </p:cNvPr>
            <p:cNvSpPr txBox="1"/>
            <p:nvPr/>
          </p:nvSpPr>
          <p:spPr>
            <a:xfrm>
              <a:off x="6579003" y="1801327"/>
              <a:ext cx="858886" cy="246221"/>
            </a:xfrm>
            <a:prstGeom prst="rect">
              <a:avLst/>
            </a:prstGeom>
            <a:noFill/>
          </p:spPr>
          <p:txBody>
            <a:bodyPr wrap="square">
              <a:spAutoFit/>
            </a:bodyPr>
            <a:lstStyle/>
            <a:p>
              <a:r>
                <a:rPr lang="en-US" sz="1000" dirty="0">
                  <a:latin typeface="Corbel" panose="020B0503020204020204" pitchFamily="34" charset="0"/>
                </a:rPr>
                <a:t>Prob</a:t>
              </a:r>
            </a:p>
          </p:txBody>
        </p:sp>
      </p:grpSp>
      <p:sp>
        <p:nvSpPr>
          <p:cNvPr id="16" name="Rounded Rectangle 15">
            <a:extLst>
              <a:ext uri="{FF2B5EF4-FFF2-40B4-BE49-F238E27FC236}">
                <a16:creationId xmlns:a16="http://schemas.microsoft.com/office/drawing/2014/main" id="{BED32505-8651-D8C4-F930-708479EAA21C}"/>
              </a:ext>
            </a:extLst>
          </p:cNvPr>
          <p:cNvSpPr/>
          <p:nvPr/>
        </p:nvSpPr>
        <p:spPr>
          <a:xfrm>
            <a:off x="4510753" y="4024246"/>
            <a:ext cx="1180334" cy="634667"/>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i="1" dirty="0">
                <a:latin typeface="Merriweather Sans" panose="02000503060000020004" pitchFamily="2" charset="77"/>
              </a:rPr>
              <a:t>Some </a:t>
            </a:r>
            <a:br>
              <a:rPr lang="en-US" i="1" dirty="0">
                <a:latin typeface="Merriweather Sans" panose="02000503060000020004" pitchFamily="2" charset="77"/>
              </a:rPr>
            </a:br>
            <a:r>
              <a:rPr lang="en-US" i="1" dirty="0">
                <a:latin typeface="Merriweather Sans" panose="02000503060000020004" pitchFamily="2" charset="77"/>
              </a:rPr>
              <a:t>model</a:t>
            </a:r>
          </a:p>
        </p:txBody>
      </p:sp>
      <p:sp>
        <p:nvSpPr>
          <p:cNvPr id="17" name="TextBox 16">
            <a:extLst>
              <a:ext uri="{FF2B5EF4-FFF2-40B4-BE49-F238E27FC236}">
                <a16:creationId xmlns:a16="http://schemas.microsoft.com/office/drawing/2014/main" id="{23A077C3-50EA-7E8B-BAEC-C74ABB55FE04}"/>
              </a:ext>
            </a:extLst>
          </p:cNvPr>
          <p:cNvSpPr txBox="1"/>
          <p:nvPr/>
        </p:nvSpPr>
        <p:spPr>
          <a:xfrm>
            <a:off x="2286000" y="4904823"/>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5"/>
              </a:rPr>
              <a:t>The Curious Case of Neural Text Degeneration, Holtzman et al., 2020</a:t>
            </a:r>
            <a:r>
              <a:rPr lang="en-US" sz="1000" dirty="0">
                <a:latin typeface="Corbel" panose="020B0503020204020204" pitchFamily="34" charset="0"/>
              </a:rPr>
              <a:t>]</a:t>
            </a:r>
          </a:p>
        </p:txBody>
      </p:sp>
      <p:sp>
        <p:nvSpPr>
          <p:cNvPr id="18" name="Rectangle 17">
            <a:extLst>
              <a:ext uri="{FF2B5EF4-FFF2-40B4-BE49-F238E27FC236}">
                <a16:creationId xmlns:a16="http://schemas.microsoft.com/office/drawing/2014/main" id="{DE63C019-6F0C-3B41-CE9C-531629D153C4}"/>
              </a:ext>
            </a:extLst>
          </p:cNvPr>
          <p:cNvSpPr/>
          <p:nvPr/>
        </p:nvSpPr>
        <p:spPr>
          <a:xfrm>
            <a:off x="6669204" y="3789530"/>
            <a:ext cx="1369621" cy="495869"/>
          </a:xfrm>
          <a:prstGeom prst="rect">
            <a:avLst/>
          </a:prstGeom>
          <a:solidFill>
            <a:srgbClr val="FF0000">
              <a:alpha val="7059"/>
            </a:srgbClr>
          </a:solidFill>
          <a:ln>
            <a:solidFill>
              <a:srgbClr val="FF0409">
                <a:alpha val="54118"/>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Tree>
    <p:extLst>
      <p:ext uri="{BB962C8B-B14F-4D97-AF65-F5344CB8AC3E}">
        <p14:creationId xmlns:p14="http://schemas.microsoft.com/office/powerpoint/2010/main" val="17761633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A88FA4EC-AF8D-D705-69F3-7A3DA9538515}"/>
              </a:ext>
            </a:extLst>
          </p:cNvPr>
          <p:cNvPicPr>
            <a:picLocks noGrp="1" noChangeAspect="1"/>
          </p:cNvPicPr>
          <p:nvPr>
            <p:ph idx="1"/>
          </p:nvPr>
        </p:nvPicPr>
        <p:blipFill rotWithShape="1">
          <a:blip r:embed="rId2"/>
          <a:srcRect b="84315"/>
          <a:stretch/>
        </p:blipFill>
        <p:spPr>
          <a:xfrm>
            <a:off x="311700" y="69369"/>
            <a:ext cx="8289216" cy="932041"/>
          </a:xfrm>
        </p:spPr>
      </p:pic>
      <p:pic>
        <p:nvPicPr>
          <p:cNvPr id="6" name="Content Placeholder 4" descr="Graphical user interface, text, application&#10;&#10;Description automatically generated">
            <a:extLst>
              <a:ext uri="{FF2B5EF4-FFF2-40B4-BE49-F238E27FC236}">
                <a16:creationId xmlns:a16="http://schemas.microsoft.com/office/drawing/2014/main" id="{A5241F67-24A8-8D87-6320-50D519B9CDE4}"/>
              </a:ext>
            </a:extLst>
          </p:cNvPr>
          <p:cNvPicPr>
            <a:picLocks noChangeAspect="1"/>
          </p:cNvPicPr>
          <p:nvPr/>
        </p:nvPicPr>
        <p:blipFill rotWithShape="1">
          <a:blip r:embed="rId2"/>
          <a:srcRect t="33906" b="33991"/>
          <a:stretch/>
        </p:blipFill>
        <p:spPr>
          <a:xfrm>
            <a:off x="418614" y="654711"/>
            <a:ext cx="7990678" cy="1838970"/>
          </a:xfrm>
          <a:prstGeom prst="rect">
            <a:avLst/>
          </a:prstGeom>
          <a:noFill/>
          <a:ln>
            <a:noFill/>
          </a:ln>
        </p:spPr>
      </p:pic>
      <p:pic>
        <p:nvPicPr>
          <p:cNvPr id="8" name="Picture 7" descr="Text&#10;&#10;Description automatically generated">
            <a:extLst>
              <a:ext uri="{FF2B5EF4-FFF2-40B4-BE49-F238E27FC236}">
                <a16:creationId xmlns:a16="http://schemas.microsoft.com/office/drawing/2014/main" id="{C453E061-EF5C-4229-E4E4-17EC1599F620}"/>
              </a:ext>
            </a:extLst>
          </p:cNvPr>
          <p:cNvPicPr>
            <a:picLocks noChangeAspect="1"/>
          </p:cNvPicPr>
          <p:nvPr/>
        </p:nvPicPr>
        <p:blipFill>
          <a:blip r:embed="rId3"/>
          <a:stretch>
            <a:fillRect/>
          </a:stretch>
        </p:blipFill>
        <p:spPr>
          <a:xfrm>
            <a:off x="646557" y="2538107"/>
            <a:ext cx="7795625" cy="2036592"/>
          </a:xfrm>
          <a:prstGeom prst="rect">
            <a:avLst/>
          </a:prstGeom>
        </p:spPr>
      </p:pic>
      <p:sp>
        <p:nvSpPr>
          <p:cNvPr id="9" name="TextBox 8">
            <a:extLst>
              <a:ext uri="{FF2B5EF4-FFF2-40B4-BE49-F238E27FC236}">
                <a16:creationId xmlns:a16="http://schemas.microsoft.com/office/drawing/2014/main" id="{286AD3DD-2CCE-D047-FA6D-E8E8469B9883}"/>
              </a:ext>
            </a:extLst>
          </p:cNvPr>
          <p:cNvSpPr txBox="1"/>
          <p:nvPr/>
        </p:nvSpPr>
        <p:spPr>
          <a:xfrm>
            <a:off x="2286000" y="4904823"/>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4"/>
              </a:rPr>
              <a:t>The Curious Case of Neural Text Degeneration, Holtzman et al., 2020</a:t>
            </a:r>
            <a:r>
              <a:rPr lang="en-US" sz="1000" dirty="0">
                <a:latin typeface="Corbel" panose="020B0503020204020204" pitchFamily="34" charset="0"/>
              </a:rPr>
              <a:t>]</a:t>
            </a:r>
          </a:p>
        </p:txBody>
      </p:sp>
      <p:sp>
        <p:nvSpPr>
          <p:cNvPr id="10" name="TextBox 9">
            <a:extLst>
              <a:ext uri="{FF2B5EF4-FFF2-40B4-BE49-F238E27FC236}">
                <a16:creationId xmlns:a16="http://schemas.microsoft.com/office/drawing/2014/main" id="{DDE73A86-0825-5C9E-6A8F-923797673297}"/>
              </a:ext>
            </a:extLst>
          </p:cNvPr>
          <p:cNvSpPr txBox="1"/>
          <p:nvPr/>
        </p:nvSpPr>
        <p:spPr>
          <a:xfrm>
            <a:off x="6224841" y="236073"/>
            <a:ext cx="2096545" cy="268372"/>
          </a:xfrm>
          <a:prstGeom prst="wedgeRoundRectCallout">
            <a:avLst>
              <a:gd name="adj1" fmla="val 29336"/>
              <a:gd name="adj2" fmla="val 89100"/>
              <a:gd name="adj3" fmla="val 16667"/>
            </a:avLst>
          </a:prstGeom>
          <a:solidFill>
            <a:srgbClr val="FFE7DD"/>
          </a:solidFill>
          <a:ln w="12700">
            <a:solidFill>
              <a:srgbClr val="C00000"/>
            </a:solidFill>
          </a:ln>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r>
              <a:rPr lang="en-US" sz="1600" dirty="0">
                <a:latin typeface="Corbel" panose="020B0503020204020204" pitchFamily="34" charset="0"/>
                <a:cs typeface="Arial"/>
              </a:rPr>
              <a:t>Local Incoherence</a:t>
            </a:r>
          </a:p>
        </p:txBody>
      </p:sp>
    </p:spTree>
    <p:extLst>
      <p:ext uri="{BB962C8B-B14F-4D97-AF65-F5344CB8AC3E}">
        <p14:creationId xmlns:p14="http://schemas.microsoft.com/office/powerpoint/2010/main" val="24690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Recurrent Neural Networks (RNNs)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6"/>
              </p:nvPr>
            </p:nvSpPr>
            <p:spPr>
              <a:xfrm>
                <a:off x="514041" y="1390650"/>
                <a:ext cx="8085415" cy="3077573"/>
              </a:xfrm>
            </p:spPr>
            <p:txBody>
              <a:bodyPr>
                <a:normAutofit/>
              </a:bodyPr>
              <a:lstStyle/>
              <a:p>
                <a:pPr marL="114300" indent="0">
                  <a:buNone/>
                </a:pPr>
                <a:endParaRPr lang="en-US" dirty="0"/>
              </a:p>
              <a:p>
                <a:pPr marL="114300" indent="0">
                  <a:buNone/>
                </a:pPr>
                <a:r>
                  <a:rPr lang="en-US" sz="4000" b="0" dirty="0"/>
                  <a:t>         </a:t>
                </a:r>
                <a14:m>
                  <m:oMath xmlns:m="http://schemas.openxmlformats.org/officeDocument/2006/math">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h</m:t>
                        </m:r>
                      </m:e>
                      <m:sub>
                        <m:r>
                          <a:rPr lang="en-US" sz="4000" b="0" i="1" smtClean="0">
                            <a:latin typeface="Cambria Math" panose="02040503050406030204" pitchFamily="18" charset="0"/>
                          </a:rPr>
                          <m:t>𝑡</m:t>
                        </m:r>
                      </m:sub>
                    </m:sSub>
                    <m:r>
                      <a:rPr lang="en-US" sz="4000" b="0" i="1" smtClean="0">
                        <a:latin typeface="Cambria Math" panose="02040503050406030204" pitchFamily="18" charset="0"/>
                      </a:rPr>
                      <m:t>=</m:t>
                    </m:r>
                    <m:r>
                      <a:rPr lang="en-US" sz="4000" b="0" i="1" smtClean="0">
                        <a:latin typeface="Cambria Math" panose="02040503050406030204" pitchFamily="18" charset="0"/>
                      </a:rPr>
                      <m:t>𝑓</m:t>
                    </m:r>
                    <m:r>
                      <a:rPr lang="en-US" sz="4000" b="0"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h</m:t>
                        </m:r>
                      </m:e>
                      <m:sub>
                        <m:r>
                          <a:rPr lang="en-US" sz="4000" b="0" i="1" smtClean="0">
                            <a:latin typeface="Cambria Math" panose="02040503050406030204" pitchFamily="18" charset="0"/>
                          </a:rPr>
                          <m:t>𝑡</m:t>
                        </m:r>
                        <m:r>
                          <a:rPr lang="en-US" sz="4000" b="0" i="1" smtClean="0">
                            <a:latin typeface="Cambria Math" panose="02040503050406030204" pitchFamily="18" charset="0"/>
                          </a:rPr>
                          <m:t>−1</m:t>
                        </m:r>
                      </m:sub>
                    </m:sSub>
                    <m:r>
                      <a:rPr lang="en-US" sz="4000" b="0" i="1" smtClean="0">
                        <a:latin typeface="Cambria Math" panose="02040503050406030204" pitchFamily="18" charset="0"/>
                      </a:rPr>
                      <m:t>, </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𝑡</m:t>
                        </m:r>
                      </m:sub>
                    </m:sSub>
                    <m:r>
                      <a:rPr lang="en-US" sz="4000" b="0" i="1" smtClean="0">
                        <a:latin typeface="Cambria Math" panose="02040503050406030204" pitchFamily="18" charset="0"/>
                      </a:rPr>
                      <m:t>)</m:t>
                    </m:r>
                  </m:oMath>
                </a14:m>
                <a:endParaRPr lang="en-US" sz="4000" dirty="0"/>
              </a:p>
              <a:p>
                <a:pPr marL="114300" indent="0">
                  <a:buNone/>
                </a:pPr>
                <a:br>
                  <a:rPr lang="en-US" dirty="0"/>
                </a:br>
                <a:endParaRPr lang="en-US" dirty="0"/>
              </a:p>
              <a:p>
                <a:r>
                  <a:rPr lang="en-US" altLang="en-US" sz="2000" dirty="0">
                    <a:solidFill>
                      <a:srgbClr val="333333"/>
                    </a:solidFill>
                    <a:latin typeface="Corbel" panose="020B0503020204020204" pitchFamily="34" charset="0"/>
                    <a:ea typeface="CMS"/>
                  </a:rPr>
                  <a:t>In the diagram, </a:t>
                </a:r>
                <a14:m>
                  <m:oMath xmlns:m="http://schemas.openxmlformats.org/officeDocument/2006/math">
                    <m:r>
                      <a:rPr lang="en-US" sz="2000" b="0" i="1" smtClean="0">
                        <a:latin typeface="Cambria Math" panose="02040503050406030204" pitchFamily="18" charset="0"/>
                      </a:rPr>
                      <m:t>𝑓</m:t>
                    </m:r>
                    <m:r>
                      <a:rPr lang="en-US" sz="2000" b="0" i="1" smtClean="0">
                        <a:latin typeface="Cambria Math" panose="02040503050406030204" pitchFamily="18" charset="0"/>
                      </a:rPr>
                      <m:t>(.)</m:t>
                    </m:r>
                  </m:oMath>
                </a14:m>
                <a:r>
                  <a:rPr lang="en-US" altLang="en-US" sz="2000" dirty="0">
                    <a:solidFill>
                      <a:srgbClr val="333333"/>
                    </a:solidFill>
                    <a:latin typeface="Corbel" panose="020B0503020204020204" pitchFamily="34" charset="0"/>
                    <a:ea typeface="CMS"/>
                  </a:rPr>
                  <a:t> looks at some </a:t>
                </a:r>
                <a:r>
                  <a:rPr lang="en-US" altLang="en-US" sz="2000" b="1" dirty="0">
                    <a:solidFill>
                      <a:srgbClr val="333333"/>
                    </a:solidFill>
                    <a:latin typeface="Corbel" panose="020B0503020204020204" pitchFamily="34" charset="0"/>
                    <a:ea typeface="CMS"/>
                  </a:rPr>
                  <a:t>input </a:t>
                </a:r>
                <a:r>
                  <a:rPr lang="en-US" sz="2000" b="1" dirty="0"/>
                  <a:t> </a:t>
                </a:r>
                <a14:m>
                  <m:oMath xmlns:m="http://schemas.openxmlformats.org/officeDocument/2006/math">
                    <m:sSub>
                      <m:sSubPr>
                        <m:ctrlPr>
                          <a:rPr lang="en-US" sz="2000" i="1">
                            <a:latin typeface="Cambria Math" panose="02040503050406030204" pitchFamily="18" charset="0"/>
                          </a:rPr>
                        </m:ctrlPr>
                      </m:sSubPr>
                      <m:e>
                        <m:r>
                          <a:rPr lang="en-US" sz="2000" b="0" i="1">
                            <a:latin typeface="Cambria Math" panose="02040503050406030204" pitchFamily="18" charset="0"/>
                          </a:rPr>
                          <m:t>𝑥</m:t>
                        </m:r>
                      </m:e>
                      <m:sub>
                        <m:r>
                          <a:rPr lang="en-US" sz="2000" b="0" i="1">
                            <a:latin typeface="Cambria Math" panose="02040503050406030204" pitchFamily="18" charset="0"/>
                          </a:rPr>
                          <m:t>𝑡</m:t>
                        </m:r>
                      </m:sub>
                    </m:sSub>
                    <m:r>
                      <a:rPr lang="en-US" sz="2000" i="1">
                        <a:latin typeface="Cambria Math" panose="02040503050406030204" pitchFamily="18" charset="0"/>
                      </a:rPr>
                      <m:t> </m:t>
                    </m:r>
                  </m:oMath>
                </a14:m>
                <a:r>
                  <a:rPr lang="en-US" altLang="en-US" sz="2000" dirty="0">
                    <a:solidFill>
                      <a:srgbClr val="333333"/>
                    </a:solidFill>
                    <a:latin typeface="Corbel" panose="020B0503020204020204" pitchFamily="34" charset="0"/>
                    <a:ea typeface="CMS"/>
                  </a:rPr>
                  <a:t> and its </a:t>
                </a:r>
                <a:br>
                  <a:rPr lang="en-US" altLang="en-US" sz="2000" dirty="0">
                    <a:solidFill>
                      <a:srgbClr val="333333"/>
                    </a:solidFill>
                    <a:latin typeface="Corbel" panose="020B0503020204020204" pitchFamily="34" charset="0"/>
                    <a:ea typeface="CMS"/>
                  </a:rPr>
                </a:br>
                <a:r>
                  <a:rPr lang="en-US" altLang="en-US" sz="2000" b="1" dirty="0">
                    <a:solidFill>
                      <a:srgbClr val="333333"/>
                    </a:solidFill>
                    <a:latin typeface="Corbel" panose="020B0503020204020204" pitchFamily="34" charset="0"/>
                    <a:ea typeface="CMS"/>
                  </a:rPr>
                  <a:t>previous hidden state </a:t>
                </a:r>
                <a14:m>
                  <m:oMath xmlns:m="http://schemas.openxmlformats.org/officeDocument/2006/math">
                    <m:sSub>
                      <m:sSubPr>
                        <m:ctrlPr>
                          <a:rPr lang="en-US" sz="2000" i="1">
                            <a:latin typeface="Cambria Math" panose="02040503050406030204" pitchFamily="18" charset="0"/>
                          </a:rPr>
                        </m:ctrlPr>
                      </m:sSubPr>
                      <m:e>
                        <m:r>
                          <a:rPr lang="en-US" sz="2000" b="0" i="1">
                            <a:latin typeface="Cambria Math" panose="02040503050406030204" pitchFamily="18" charset="0"/>
                          </a:rPr>
                          <m:t>h</m:t>
                        </m:r>
                      </m:e>
                      <m:sub>
                        <m:r>
                          <a:rPr lang="en-US" sz="2000" b="0" i="1">
                            <a:latin typeface="Cambria Math" panose="02040503050406030204" pitchFamily="18" charset="0"/>
                          </a:rPr>
                          <m:t>𝑡</m:t>
                        </m:r>
                        <m:r>
                          <a:rPr lang="en-US" sz="2000" b="0" i="1" smtClean="0">
                            <a:latin typeface="Cambria Math" panose="02040503050406030204" pitchFamily="18" charset="0"/>
                          </a:rPr>
                          <m:t>−1</m:t>
                        </m:r>
                      </m:sub>
                    </m:sSub>
                  </m:oMath>
                </a14:m>
                <a:r>
                  <a:rPr lang="en-US" altLang="en-US" sz="2000" dirty="0">
                    <a:solidFill>
                      <a:srgbClr val="333333"/>
                    </a:solidFill>
                    <a:latin typeface="Corbel" panose="020B0503020204020204" pitchFamily="34" charset="0"/>
                    <a:ea typeface="CMS"/>
                  </a:rPr>
                  <a:t> and outputs </a:t>
                </a:r>
                <a:r>
                  <a:rPr lang="en-US" altLang="en-US" sz="2000" b="1" dirty="0">
                    <a:solidFill>
                      <a:srgbClr val="333333"/>
                    </a:solidFill>
                    <a:latin typeface="Corbel" panose="020B0503020204020204" pitchFamily="34" charset="0"/>
                    <a:ea typeface="CMS"/>
                  </a:rPr>
                  <a:t>a revised </a:t>
                </a:r>
                <a:br>
                  <a:rPr lang="en-US" altLang="en-US" sz="2000" b="1" dirty="0">
                    <a:solidFill>
                      <a:srgbClr val="333333"/>
                    </a:solidFill>
                    <a:latin typeface="Corbel" panose="020B0503020204020204" pitchFamily="34" charset="0"/>
                    <a:ea typeface="CMS"/>
                  </a:rPr>
                </a:br>
                <a:r>
                  <a:rPr lang="en-US" altLang="en-US" sz="2000" b="1" dirty="0">
                    <a:solidFill>
                      <a:srgbClr val="333333"/>
                    </a:solidFill>
                    <a:latin typeface="Corbel" panose="020B0503020204020204" pitchFamily="34" charset="0"/>
                    <a:ea typeface="CMS"/>
                  </a:rPr>
                  <a:t>state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h</m:t>
                        </m:r>
                      </m:e>
                      <m:sub>
                        <m:r>
                          <a:rPr lang="en-US" sz="2000" i="1">
                            <a:latin typeface="Cambria Math" panose="02040503050406030204" pitchFamily="18" charset="0"/>
                          </a:rPr>
                          <m:t>𝑡</m:t>
                        </m:r>
                      </m:sub>
                    </m:sSub>
                  </m:oMath>
                </a14:m>
                <a:r>
                  <a:rPr lang="en-US" altLang="en-US" sz="2000" dirty="0">
                    <a:solidFill>
                      <a:srgbClr val="333333"/>
                    </a:solidFill>
                    <a:latin typeface="Corbel" panose="020B0503020204020204" pitchFamily="34" charset="0"/>
                    <a:ea typeface="CMS"/>
                  </a:rPr>
                  <a:t>. </a:t>
                </a:r>
              </a:p>
              <a:p>
                <a:r>
                  <a:rPr lang="en-US" altLang="en-US" sz="2000" dirty="0">
                    <a:solidFill>
                      <a:srgbClr val="333333"/>
                    </a:solidFill>
                    <a:latin typeface="Corbel" panose="020B0503020204020204" pitchFamily="34" charset="0"/>
                    <a:ea typeface="CMS"/>
                  </a:rPr>
                  <a:t>A loop allows information to be passed from one </a:t>
                </a:r>
                <a:br>
                  <a:rPr lang="en-US" altLang="en-US" sz="2000" dirty="0">
                    <a:solidFill>
                      <a:srgbClr val="333333"/>
                    </a:solidFill>
                    <a:latin typeface="Corbel" panose="020B0503020204020204" pitchFamily="34" charset="0"/>
                    <a:ea typeface="CMS"/>
                  </a:rPr>
                </a:br>
                <a:r>
                  <a:rPr lang="en-US" altLang="en-US" sz="2000" dirty="0">
                    <a:solidFill>
                      <a:srgbClr val="333333"/>
                    </a:solidFill>
                    <a:latin typeface="Corbel" panose="020B0503020204020204" pitchFamily="34" charset="0"/>
                    <a:ea typeface="CMS"/>
                  </a:rPr>
                  <a:t>step of the network to the next.</a:t>
                </a:r>
                <a:r>
                  <a:rPr lang="en-US" altLang="en-US" sz="2000" dirty="0">
                    <a:latin typeface="Corbel" panose="020B0503020204020204" pitchFamily="34" charset="0"/>
                  </a:rPr>
                  <a:t> </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6"/>
              </p:nvPr>
            </p:nvSpPr>
            <p:spPr>
              <a:xfrm>
                <a:off x="514041" y="1390650"/>
                <a:ext cx="8085415" cy="3077573"/>
              </a:xfrm>
              <a:blipFill>
                <a:blip r:embed="rId3"/>
                <a:stretch>
                  <a:fillRect l="-627" b="-370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9A69B12-1CDF-4E92-3EB6-90D17A8E8F77}"/>
              </a:ext>
            </a:extLst>
          </p:cNvPr>
          <p:cNvPicPr>
            <a:picLocks noChangeAspect="1"/>
          </p:cNvPicPr>
          <p:nvPr/>
        </p:nvPicPr>
        <p:blipFill rotWithShape="1">
          <a:blip r:embed="rId4"/>
          <a:srcRect l="35431" t="11419" r="34406" b="16111"/>
          <a:stretch/>
        </p:blipFill>
        <p:spPr>
          <a:xfrm>
            <a:off x="6601201" y="1972517"/>
            <a:ext cx="2145607" cy="2793794"/>
          </a:xfrm>
          <a:prstGeom prst="rect">
            <a:avLst/>
          </a:prstGeom>
        </p:spPr>
      </p:pic>
      <p:sp>
        <p:nvSpPr>
          <p:cNvPr id="19" name="TextBox 18">
            <a:extLst>
              <a:ext uri="{FF2B5EF4-FFF2-40B4-BE49-F238E27FC236}">
                <a16:creationId xmlns:a16="http://schemas.microsoft.com/office/drawing/2014/main" id="{2C2E2BAB-4149-DD24-F7A0-596BEFA66048}"/>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[Jeff Elman, “Finding structure in time,” 1990]</a:t>
            </a:r>
          </a:p>
        </p:txBody>
      </p:sp>
      <p:sp>
        <p:nvSpPr>
          <p:cNvPr id="6" name="TextBox 5">
            <a:extLst>
              <a:ext uri="{FF2B5EF4-FFF2-40B4-BE49-F238E27FC236}">
                <a16:creationId xmlns:a16="http://schemas.microsoft.com/office/drawing/2014/main" id="{AC18A498-AC95-B7BD-7839-C02652A51BD5}"/>
              </a:ext>
            </a:extLst>
          </p:cNvPr>
          <p:cNvSpPr txBox="1"/>
          <p:nvPr/>
        </p:nvSpPr>
        <p:spPr>
          <a:xfrm>
            <a:off x="5169517" y="1294756"/>
            <a:ext cx="2058320" cy="335411"/>
          </a:xfrm>
          <a:prstGeom prst="wedgeRoundRectCallout">
            <a:avLst>
              <a:gd name="adj1" fmla="val -55556"/>
              <a:gd name="adj2" fmla="val 43565"/>
              <a:gd name="adj3" fmla="val 16667"/>
            </a:avLst>
          </a:prstGeom>
          <a:solidFill>
            <a:srgbClr val="DCECFF"/>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r>
              <a:rPr lang="en-US" sz="2000" dirty="0">
                <a:latin typeface="Corbel" panose="020B0503020204020204" pitchFamily="34" charset="0"/>
                <a:cs typeface="Arial"/>
              </a:rPr>
              <a:t>Input vector at t</a:t>
            </a:r>
          </a:p>
        </p:txBody>
      </p:sp>
      <p:sp>
        <p:nvSpPr>
          <p:cNvPr id="7" name="TextBox 6">
            <a:extLst>
              <a:ext uri="{FF2B5EF4-FFF2-40B4-BE49-F238E27FC236}">
                <a16:creationId xmlns:a16="http://schemas.microsoft.com/office/drawing/2014/main" id="{C076B4D8-F7BC-3E5B-FAC9-FB67627E1B39}"/>
              </a:ext>
            </a:extLst>
          </p:cNvPr>
          <p:cNvSpPr txBox="1"/>
          <p:nvPr/>
        </p:nvSpPr>
        <p:spPr>
          <a:xfrm>
            <a:off x="2725730" y="1294756"/>
            <a:ext cx="1357692" cy="335411"/>
          </a:xfrm>
          <a:prstGeom prst="wedgeRoundRectCallout">
            <a:avLst>
              <a:gd name="adj1" fmla="val 57694"/>
              <a:gd name="adj2" fmla="val 47038"/>
              <a:gd name="adj3" fmla="val 16667"/>
            </a:avLst>
          </a:prstGeom>
          <a:solidFill>
            <a:srgbClr val="DCECFF"/>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r>
              <a:rPr lang="en-US" sz="2000" dirty="0">
                <a:latin typeface="Corbel" panose="020B0503020204020204" pitchFamily="34" charset="0"/>
                <a:cs typeface="Arial"/>
              </a:rPr>
              <a:t>old state</a:t>
            </a:r>
          </a:p>
        </p:txBody>
      </p:sp>
      <p:sp>
        <p:nvSpPr>
          <p:cNvPr id="8" name="TextBox 7">
            <a:extLst>
              <a:ext uri="{FF2B5EF4-FFF2-40B4-BE49-F238E27FC236}">
                <a16:creationId xmlns:a16="http://schemas.microsoft.com/office/drawing/2014/main" id="{1D82B95A-3442-84B5-E27A-997DD73BFEF2}"/>
              </a:ext>
            </a:extLst>
          </p:cNvPr>
          <p:cNvSpPr txBox="1"/>
          <p:nvPr/>
        </p:nvSpPr>
        <p:spPr>
          <a:xfrm>
            <a:off x="460112" y="1294756"/>
            <a:ext cx="1498446" cy="335411"/>
          </a:xfrm>
          <a:prstGeom prst="wedgeRoundRectCallout">
            <a:avLst>
              <a:gd name="adj1" fmla="val 57694"/>
              <a:gd name="adj2" fmla="val 47038"/>
              <a:gd name="adj3" fmla="val 16667"/>
            </a:avLst>
          </a:prstGeom>
          <a:solidFill>
            <a:srgbClr val="DCECFF"/>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r>
              <a:rPr lang="en-US" sz="2000" dirty="0">
                <a:latin typeface="Corbel" panose="020B0503020204020204" pitchFamily="34" charset="0"/>
                <a:cs typeface="Arial"/>
              </a:rPr>
              <a:t>new state</a:t>
            </a:r>
          </a:p>
        </p:txBody>
      </p:sp>
    </p:spTree>
    <p:extLst>
      <p:ext uri="{BB962C8B-B14F-4D97-AF65-F5344CB8AC3E}">
        <p14:creationId xmlns:p14="http://schemas.microsoft.com/office/powerpoint/2010/main" val="244368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D5799-F687-D805-7F7F-644832FABAF9}"/>
              </a:ext>
            </a:extLst>
          </p:cNvPr>
          <p:cNvSpPr>
            <a:spLocks noGrp="1"/>
          </p:cNvSpPr>
          <p:nvPr>
            <p:ph type="title"/>
          </p:nvPr>
        </p:nvSpPr>
        <p:spPr/>
        <p:txBody>
          <a:bodyPr>
            <a:normAutofit/>
          </a:bodyPr>
          <a:lstStyle/>
          <a:p>
            <a:r>
              <a:rPr lang="en-US" dirty="0"/>
              <a:t>Fancier Approaches: Beam Search </a:t>
            </a:r>
          </a:p>
        </p:txBody>
      </p:sp>
      <p:sp>
        <p:nvSpPr>
          <p:cNvPr id="3" name="Content Placeholder 2">
            <a:extLst>
              <a:ext uri="{FF2B5EF4-FFF2-40B4-BE49-F238E27FC236}">
                <a16:creationId xmlns:a16="http://schemas.microsoft.com/office/drawing/2014/main" id="{FEDEE297-F6B4-225A-4C21-45470578F49A}"/>
              </a:ext>
            </a:extLst>
          </p:cNvPr>
          <p:cNvSpPr>
            <a:spLocks noGrp="1"/>
          </p:cNvSpPr>
          <p:nvPr>
            <p:ph type="body" sz="quarter" idx="16"/>
          </p:nvPr>
        </p:nvSpPr>
        <p:spPr/>
        <p:txBody>
          <a:bodyPr/>
          <a:lstStyle/>
          <a:p>
            <a:r>
              <a:rPr lang="en-US" dirty="0"/>
              <a:t>A heuristic search that allows </a:t>
            </a:r>
            <a:r>
              <a:rPr lang="en-US" dirty="0">
                <a:solidFill>
                  <a:srgbClr val="C00000"/>
                </a:solidFill>
              </a:rPr>
              <a:t>maximizing words probabilities for a window of words</a:t>
            </a:r>
          </a:p>
          <a:p>
            <a:r>
              <a:rPr lang="en-US" dirty="0"/>
              <a:t>Out of scope for us. Feel free to check it in your own time. </a:t>
            </a:r>
          </a:p>
        </p:txBody>
      </p:sp>
      <p:sp>
        <p:nvSpPr>
          <p:cNvPr id="8" name="Right Arrow 7">
            <a:extLst>
              <a:ext uri="{FF2B5EF4-FFF2-40B4-BE49-F238E27FC236}">
                <a16:creationId xmlns:a16="http://schemas.microsoft.com/office/drawing/2014/main" id="{F7E76659-01F6-8E85-1961-F0892D6AC860}"/>
              </a:ext>
            </a:extLst>
          </p:cNvPr>
          <p:cNvSpPr/>
          <p:nvPr/>
        </p:nvSpPr>
        <p:spPr>
          <a:xfrm>
            <a:off x="3595144" y="3187958"/>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pic>
        <p:nvPicPr>
          <p:cNvPr id="10" name="Picture 9" descr="Diagram&#10;&#10;Description automatically generated">
            <a:extLst>
              <a:ext uri="{FF2B5EF4-FFF2-40B4-BE49-F238E27FC236}">
                <a16:creationId xmlns:a16="http://schemas.microsoft.com/office/drawing/2014/main" id="{83BE629F-339E-E1C7-C84A-2F3111ED9F3A}"/>
              </a:ext>
            </a:extLst>
          </p:cNvPr>
          <p:cNvPicPr>
            <a:picLocks noChangeAspect="1"/>
          </p:cNvPicPr>
          <p:nvPr/>
        </p:nvPicPr>
        <p:blipFill>
          <a:blip r:embed="rId2"/>
          <a:stretch>
            <a:fillRect/>
          </a:stretch>
        </p:blipFill>
        <p:spPr>
          <a:xfrm>
            <a:off x="33288" y="2165444"/>
            <a:ext cx="3318355" cy="2693158"/>
          </a:xfrm>
          <a:prstGeom prst="rect">
            <a:avLst/>
          </a:prstGeom>
        </p:spPr>
      </p:pic>
      <p:pic>
        <p:nvPicPr>
          <p:cNvPr id="11" name="Picture 10" descr="Diagram&#10;&#10;Description automatically generated">
            <a:extLst>
              <a:ext uri="{FF2B5EF4-FFF2-40B4-BE49-F238E27FC236}">
                <a16:creationId xmlns:a16="http://schemas.microsoft.com/office/drawing/2014/main" id="{7ABDEA5D-0E56-6980-88B7-2E598AB850EB}"/>
              </a:ext>
            </a:extLst>
          </p:cNvPr>
          <p:cNvPicPr>
            <a:picLocks noChangeAspect="1"/>
          </p:cNvPicPr>
          <p:nvPr/>
        </p:nvPicPr>
        <p:blipFill rotWithShape="1">
          <a:blip r:embed="rId3"/>
          <a:srcRect t="8120"/>
          <a:stretch/>
        </p:blipFill>
        <p:spPr>
          <a:xfrm>
            <a:off x="4356614" y="2024418"/>
            <a:ext cx="4719187" cy="2775044"/>
          </a:xfrm>
          <a:prstGeom prst="rect">
            <a:avLst/>
          </a:prstGeom>
        </p:spPr>
      </p:pic>
    </p:spTree>
    <p:extLst>
      <p:ext uri="{BB962C8B-B14F-4D97-AF65-F5344CB8AC3E}">
        <p14:creationId xmlns:p14="http://schemas.microsoft.com/office/powerpoint/2010/main" val="112386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7A26-D695-8E5B-843C-ACE7F87637C4}"/>
              </a:ext>
            </a:extLst>
          </p:cNvPr>
          <p:cNvSpPr>
            <a:spLocks noGrp="1"/>
          </p:cNvSpPr>
          <p:nvPr>
            <p:ph type="title"/>
          </p:nvPr>
        </p:nvSpPr>
        <p:spPr/>
        <p:txBody>
          <a:bodyPr/>
          <a:lstStyle/>
          <a:p>
            <a:r>
              <a:rPr lang="en-US" dirty="0"/>
              <a:t>Many others that we do not cover …</a:t>
            </a:r>
          </a:p>
        </p:txBody>
      </p:sp>
      <p:sp>
        <p:nvSpPr>
          <p:cNvPr id="3" name="Text Placeholder 2">
            <a:extLst>
              <a:ext uri="{FF2B5EF4-FFF2-40B4-BE49-F238E27FC236}">
                <a16:creationId xmlns:a16="http://schemas.microsoft.com/office/drawing/2014/main" id="{801E3D0F-DABF-0DC8-C118-3B66BA985FE3}"/>
              </a:ext>
            </a:extLst>
          </p:cNvPr>
          <p:cNvSpPr>
            <a:spLocks noGrp="1"/>
          </p:cNvSpPr>
          <p:nvPr>
            <p:ph type="body" sz="quarter" idx="16"/>
          </p:nvPr>
        </p:nvSpPr>
        <p:spPr/>
        <p:txBody>
          <a:bodyPr/>
          <a:lstStyle/>
          <a:p>
            <a:r>
              <a:rPr lang="en-US" dirty="0"/>
              <a:t>There are many other algorithms for sampling sentences from LMs that we will not see in this course. </a:t>
            </a:r>
          </a:p>
          <a:p>
            <a:endParaRPr lang="en-US" dirty="0"/>
          </a:p>
          <a:p>
            <a:endParaRPr lang="en-US" dirty="0"/>
          </a:p>
        </p:txBody>
      </p:sp>
    </p:spTree>
    <p:extLst>
      <p:ext uri="{BB962C8B-B14F-4D97-AF65-F5344CB8AC3E}">
        <p14:creationId xmlns:p14="http://schemas.microsoft.com/office/powerpoint/2010/main" val="14372534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27EE-DA44-7764-51BA-98C69628AFB8}"/>
              </a:ext>
            </a:extLst>
          </p:cNvPr>
          <p:cNvSpPr>
            <a:spLocks noGrp="1"/>
          </p:cNvSpPr>
          <p:nvPr>
            <p:ph type="title"/>
          </p:nvPr>
        </p:nvSpPr>
        <p:spPr/>
        <p:txBody>
          <a:bodyPr/>
          <a:lstStyle/>
          <a:p>
            <a:r>
              <a:rPr lang="en-US" dirty="0" err="1"/>
              <a:t>HuggingFace</a:t>
            </a:r>
            <a:r>
              <a:rPr lang="en-US"/>
              <a:t>🤗 </a:t>
            </a:r>
            <a:r>
              <a:rPr lang="en-US" dirty="0"/>
              <a:t>Generation Function</a:t>
            </a:r>
          </a:p>
        </p:txBody>
      </p:sp>
      <p:sp>
        <p:nvSpPr>
          <p:cNvPr id="3" name="Text Placeholder 2">
            <a:extLst>
              <a:ext uri="{FF2B5EF4-FFF2-40B4-BE49-F238E27FC236}">
                <a16:creationId xmlns:a16="http://schemas.microsoft.com/office/drawing/2014/main" id="{8D2B2397-F9A1-11B0-3A09-44A6603D27B5}"/>
              </a:ext>
            </a:extLst>
          </p:cNvPr>
          <p:cNvSpPr>
            <a:spLocks noGrp="1"/>
          </p:cNvSpPr>
          <p:nvPr>
            <p:ph type="body" sz="quarter" idx="16"/>
          </p:nvPr>
        </p:nvSpPr>
        <p:spPr/>
        <p:txBody>
          <a:bodyPr/>
          <a:lstStyle/>
          <a:p>
            <a:endParaRPr lang="en-US" dirty="0"/>
          </a:p>
        </p:txBody>
      </p:sp>
      <p:sp>
        <p:nvSpPr>
          <p:cNvPr id="5" name="TextBox 4">
            <a:extLst>
              <a:ext uri="{FF2B5EF4-FFF2-40B4-BE49-F238E27FC236}">
                <a16:creationId xmlns:a16="http://schemas.microsoft.com/office/drawing/2014/main" id="{C9599683-1684-B4EB-EF9E-5A39EAB5792E}"/>
              </a:ext>
            </a:extLst>
          </p:cNvPr>
          <p:cNvSpPr txBox="1"/>
          <p:nvPr/>
        </p:nvSpPr>
        <p:spPr>
          <a:xfrm>
            <a:off x="152400" y="4772372"/>
            <a:ext cx="8812306" cy="261610"/>
          </a:xfrm>
          <a:prstGeom prst="rect">
            <a:avLst/>
          </a:prstGeom>
          <a:solidFill>
            <a:schemeClr val="bg1"/>
          </a:solidFill>
        </p:spPr>
        <p:txBody>
          <a:bodyPr wrap="square">
            <a:spAutoFit/>
          </a:bodyPr>
          <a:lstStyle/>
          <a:p>
            <a:pPr algn="ctr"/>
            <a:r>
              <a:rPr lang="en-US" sz="1100" dirty="0">
                <a:hlinkClick r:id="rId2"/>
              </a:rPr>
              <a:t>https://huggingface.co/docs/transformers/main/en/main_classes/text_generation#transformers.GenerationMixin.generate</a:t>
            </a:r>
            <a:r>
              <a:rPr lang="en-US" sz="1100" dirty="0"/>
              <a:t> </a:t>
            </a:r>
          </a:p>
        </p:txBody>
      </p:sp>
      <p:pic>
        <p:nvPicPr>
          <p:cNvPr id="9" name="Picture 8" descr="A screenshot of a computer code&#10;&#10;Description automatically generated">
            <a:extLst>
              <a:ext uri="{FF2B5EF4-FFF2-40B4-BE49-F238E27FC236}">
                <a16:creationId xmlns:a16="http://schemas.microsoft.com/office/drawing/2014/main" id="{D9BD1A57-8A47-2486-2571-5714624301DC}"/>
              </a:ext>
            </a:extLst>
          </p:cNvPr>
          <p:cNvPicPr>
            <a:picLocks noChangeAspect="1"/>
          </p:cNvPicPr>
          <p:nvPr/>
        </p:nvPicPr>
        <p:blipFill rotWithShape="1">
          <a:blip r:embed="rId3"/>
          <a:srcRect t="24201"/>
          <a:stretch/>
        </p:blipFill>
        <p:spPr>
          <a:xfrm>
            <a:off x="533919" y="1268810"/>
            <a:ext cx="7772400" cy="3263199"/>
          </a:xfrm>
          <a:prstGeom prst="rect">
            <a:avLst/>
          </a:prstGeom>
        </p:spPr>
      </p:pic>
    </p:spTree>
    <p:extLst>
      <p:ext uri="{BB962C8B-B14F-4D97-AF65-F5344CB8AC3E}">
        <p14:creationId xmlns:p14="http://schemas.microsoft.com/office/powerpoint/2010/main" val="21518906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8B2A-BB13-61B1-0EB4-DB39489678BA}"/>
              </a:ext>
            </a:extLst>
          </p:cNvPr>
          <p:cNvSpPr>
            <a:spLocks noGrp="1"/>
          </p:cNvSpPr>
          <p:nvPr>
            <p:ph type="title"/>
          </p:nvPr>
        </p:nvSpPr>
        <p:spPr/>
        <p:txBody>
          <a:bodyPr>
            <a:normAutofit/>
          </a:bodyPr>
          <a:lstStyle/>
          <a:p>
            <a:r>
              <a:rPr lang="en-US" dirty="0"/>
              <a:t>Summary on Sampling Algorithms </a:t>
            </a:r>
          </a:p>
        </p:txBody>
      </p:sp>
      <p:sp>
        <p:nvSpPr>
          <p:cNvPr id="3" name="Content Placeholder 2">
            <a:extLst>
              <a:ext uri="{FF2B5EF4-FFF2-40B4-BE49-F238E27FC236}">
                <a16:creationId xmlns:a16="http://schemas.microsoft.com/office/drawing/2014/main" id="{2396E66B-A8E8-E4F4-C90B-3CF67DEDA350}"/>
              </a:ext>
            </a:extLst>
          </p:cNvPr>
          <p:cNvSpPr>
            <a:spLocks noGrp="1"/>
          </p:cNvSpPr>
          <p:nvPr>
            <p:ph type="body" sz="quarter" idx="16"/>
          </p:nvPr>
        </p:nvSpPr>
        <p:spPr/>
        <p:txBody>
          <a:bodyPr>
            <a:normAutofit fontScale="92500"/>
          </a:bodyPr>
          <a:lstStyle/>
          <a:p>
            <a:r>
              <a:rPr lang="en-US" sz="2400" dirty="0">
                <a:solidFill>
                  <a:srgbClr val="C00000"/>
                </a:solidFill>
              </a:rPr>
              <a:t>Greedy decoding</a:t>
            </a:r>
            <a:r>
              <a:rPr lang="en-US" sz="2400" dirty="0"/>
              <a:t>: a simple method; gives low quality output </a:t>
            </a:r>
            <a:br>
              <a:rPr lang="en-US" sz="2400" dirty="0"/>
            </a:br>
            <a:endParaRPr lang="en-US" sz="2400" dirty="0"/>
          </a:p>
          <a:p>
            <a:r>
              <a:rPr lang="en-US" sz="2400" dirty="0">
                <a:solidFill>
                  <a:srgbClr val="C00000"/>
                </a:solidFill>
              </a:rPr>
              <a:t>Sampling methods </a:t>
            </a:r>
            <a:r>
              <a:rPr lang="en-US" sz="2400" dirty="0"/>
              <a:t>are a way to get more diversity and randomness </a:t>
            </a:r>
          </a:p>
          <a:p>
            <a:pPr lvl="1"/>
            <a:r>
              <a:rPr lang="en-US" sz="2000" dirty="0"/>
              <a:t>Good for open-ended / creative generation (poetry, stories) </a:t>
            </a:r>
          </a:p>
          <a:p>
            <a:pPr lvl="1"/>
            <a:r>
              <a:rPr lang="en-US" sz="2000" dirty="0"/>
              <a:t>Top-p sampling allows you to control diversity</a:t>
            </a:r>
            <a:br>
              <a:rPr lang="en-US" sz="2000" dirty="0"/>
            </a:br>
            <a:endParaRPr lang="en-US" sz="2000" dirty="0"/>
          </a:p>
          <a:p>
            <a:r>
              <a:rPr lang="en-US" sz="2400" dirty="0"/>
              <a:t>Others: </a:t>
            </a:r>
            <a:r>
              <a:rPr lang="en-US" sz="2400" dirty="0">
                <a:solidFill>
                  <a:srgbClr val="C00000"/>
                </a:solidFill>
              </a:rPr>
              <a:t>Beam search </a:t>
            </a:r>
            <a:r>
              <a:rPr lang="en-US" sz="2400" dirty="0"/>
              <a:t>searches for high-probability output </a:t>
            </a:r>
          </a:p>
        </p:txBody>
      </p:sp>
    </p:spTree>
    <p:extLst>
      <p:ext uri="{BB962C8B-B14F-4D97-AF65-F5344CB8AC3E}">
        <p14:creationId xmlns:p14="http://schemas.microsoft.com/office/powerpoint/2010/main" val="420040682"/>
      </p:ext>
    </p:extLst>
  </p:cSld>
  <p:clrMapOvr>
    <a:masterClrMapping/>
  </p:clrMapOvr>
</p:sld>
</file>

<file path=ppt/theme/theme1.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2.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4ACD9E1F-F7BA-4DD0-8386-01C6CAF66E67}"/>
    </a:ext>
  </a:extLst>
</a:theme>
</file>

<file path=ppt/theme/theme3.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4.xml><?xml version="1.0" encoding="utf-8"?>
<a:theme xmlns:a="http://schemas.openxmlformats.org/drawingml/2006/main" name="1_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A478289B-0551-445A-87D8-8747BC8109D2}"/>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7023</TotalTime>
  <Words>5091</Words>
  <Application>Microsoft Macintosh PowerPoint</Application>
  <PresentationFormat>On-screen Show (16:9)</PresentationFormat>
  <Paragraphs>1209</Paragraphs>
  <Slides>93</Slides>
  <Notes>12</Notes>
  <HiddenSlides>1</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93</vt:i4>
      </vt:variant>
    </vt:vector>
  </HeadingPairs>
  <TitlesOfParts>
    <vt:vector size="112" baseType="lpstr">
      <vt:lpstr>Calibri</vt:lpstr>
      <vt:lpstr>Consolas</vt:lpstr>
      <vt:lpstr>Tahoma</vt:lpstr>
      <vt:lpstr>Wingdings</vt:lpstr>
      <vt:lpstr>Microsoft Sans Serif</vt:lpstr>
      <vt:lpstr>Roboto</vt:lpstr>
      <vt:lpstr>Times New Roman</vt:lpstr>
      <vt:lpstr>Trebuchet MS</vt:lpstr>
      <vt:lpstr>Source Serif Pro</vt:lpstr>
      <vt:lpstr>Arial</vt:lpstr>
      <vt:lpstr>Merriweather Sans</vt:lpstr>
      <vt:lpstr>Corbel</vt:lpstr>
      <vt:lpstr>Source Sans Pro</vt:lpstr>
      <vt:lpstr>Courier New</vt:lpstr>
      <vt:lpstr>Cambria Math</vt:lpstr>
      <vt:lpstr>EP Presentation Theme - Simple</vt:lpstr>
      <vt:lpstr>1_EP Presentation Theme - Fancy</vt:lpstr>
      <vt:lpstr>2_EP Presentation Theme - Special</vt:lpstr>
      <vt:lpstr>1_EP Presentation Theme - Simple</vt:lpstr>
      <vt:lpstr>Recurrent Neural Language Models </vt:lpstr>
      <vt:lpstr>Logistics review</vt:lpstr>
      <vt:lpstr>Recap</vt:lpstr>
      <vt:lpstr>What Changed from N-Gram LMs to Neural LMs? </vt:lpstr>
      <vt:lpstr>Moving Beyond Feedforward Neural LMs </vt:lpstr>
      <vt:lpstr>Chapter Goals</vt:lpstr>
      <vt:lpstr>PowerPoint Presentation</vt:lpstr>
      <vt:lpstr>Infinite Use of Finite Model</vt:lpstr>
      <vt:lpstr>Recurrent Neural Networks (RNNs)</vt:lpstr>
      <vt:lpstr>Unrolling RNN</vt:lpstr>
      <vt:lpstr>RNN: Forward Propagation</vt:lpstr>
      <vt:lpstr>RNN: Forward Propagation</vt:lpstr>
      <vt:lpstr>RNN: Forward Propagation</vt:lpstr>
      <vt:lpstr>RNN: Forward Propagation</vt:lpstr>
      <vt:lpstr>Summary</vt:lpstr>
      <vt:lpstr>PowerPoint Presentation</vt:lpstr>
      <vt:lpstr>LMs w/ Recurrent Neural Nets</vt:lpstr>
      <vt:lpstr>RNN to Map Sequence to Another Sequence (aka Seq2Seq) </vt:lpstr>
      <vt:lpstr>RNN to Map Sequence to Another Sequence (aka Seq2Seq) </vt:lpstr>
      <vt:lpstr>RNN to Map Sequence to Another Sequence (aka Seq2Seq) </vt:lpstr>
      <vt:lpstr>RNN to Map Sequence to Another Sequence (aka Seq2Seq) </vt:lpstr>
      <vt:lpstr>RNN to Map Sequence to Another Sequence (aka Seq2Seq) </vt:lpstr>
      <vt:lpstr>RNN to Map Sequence to Another Sequence (aka Seq2Seq) </vt:lpstr>
      <vt:lpstr>RNN to Map Sequence to Another Sequence (aka Seq2Seq) </vt:lpstr>
      <vt:lpstr>RNN to Map Sequence to Another Sequence (aka Seq2Seq) </vt:lpstr>
      <vt:lpstr>RNN to Map Sequence to Another Sequence (aka Seq2Seq) </vt:lpstr>
      <vt:lpstr>RNN to Map Sequence to Another Sequence (aka Seq2Seq) </vt:lpstr>
      <vt:lpstr>RNN: Generation</vt:lpstr>
      <vt:lpstr>RNNs: Generation </vt:lpstr>
      <vt:lpstr>RNNs in Practice </vt:lpstr>
      <vt:lpstr>Evaluation LMs with Perplexity (2016)</vt:lpstr>
      <vt:lpstr>Summary </vt:lpstr>
      <vt:lpstr>PowerPoint Presentation</vt:lpstr>
      <vt:lpstr>RNN: Forward Propagation</vt:lpstr>
      <vt:lpstr>RNN: Forward Propagation</vt:lpstr>
      <vt:lpstr>RNN: Forward Propagation</vt:lpstr>
      <vt:lpstr>RNN: Forward Propagation</vt:lpstr>
      <vt:lpstr>RNN: Forward Propagation</vt:lpstr>
      <vt:lpstr>RNN: Forward Propagation</vt:lpstr>
      <vt:lpstr>RNN: Forward Propagation</vt:lpstr>
      <vt:lpstr>PowerPoint Presentation</vt:lpstr>
      <vt:lpstr>PowerPoint Presentation</vt:lpstr>
      <vt:lpstr>PowerPoint Presentation</vt:lpstr>
      <vt:lpstr>PowerPoint Presentation</vt:lpstr>
      <vt:lpstr>LMs w/ Recurrent Neural Nets</vt:lpstr>
      <vt:lpstr>Training RNNs: Summary</vt:lpstr>
      <vt:lpstr>PowerPoint Presentation</vt:lpstr>
      <vt:lpstr>RNNs: Advantages</vt:lpstr>
      <vt:lpstr>RNNs: Weaknesses</vt:lpstr>
      <vt:lpstr>Vanishing/Exploding Gradient Problem: Intuition</vt:lpstr>
      <vt:lpstr>Vanishing/Exploding Gradient Problem</vt:lpstr>
      <vt:lpstr>Vanishing/Exploding Gradient Problem</vt:lpstr>
      <vt:lpstr>RNNs: Difficulty in Learning Long-Range Dependencies</vt:lpstr>
      <vt:lpstr>RNNs: Difficulty in Learning Long-Range Dependencies (2)</vt:lpstr>
      <vt:lpstr>RNNs: Difficulty in Learning Long-Range Dependencies (3)</vt:lpstr>
      <vt:lpstr>RNNs: Difficulty in Learning Long-Range Dependencies (3)</vt:lpstr>
      <vt:lpstr>Adapting RNNs to Application</vt:lpstr>
      <vt:lpstr>Encoder-Decoder Architectures </vt:lpstr>
      <vt:lpstr>Encoder-Decoder Architectures </vt:lpstr>
      <vt:lpstr>Encoder-Decoder Architectures </vt:lpstr>
      <vt:lpstr>Encoder-Decoder Architectures </vt:lpstr>
      <vt:lpstr>Extending RNNs to Both Directions</vt:lpstr>
      <vt:lpstr>Summary</vt:lpstr>
      <vt:lpstr>PowerPoint Presentation</vt:lpstr>
      <vt:lpstr>Recap: Recurrent Neural Networks </vt:lpstr>
      <vt:lpstr>Recap: Encoder-Decoder Architectures </vt:lpstr>
      <vt:lpstr>Recap: Encoder-Decoder Architectures </vt:lpstr>
      <vt:lpstr>Contextual Meaning of Words </vt:lpstr>
      <vt:lpstr>ELMo: First Major Self-Supervised LM</vt:lpstr>
      <vt:lpstr>ELMo: First Major Self-Supervised LM</vt:lpstr>
      <vt:lpstr>ELMo: First Major Self-Supervised LM</vt:lpstr>
      <vt:lpstr>ELMo: First Major Self-Supervised LM</vt:lpstr>
      <vt:lpstr>ELMo: Some Details </vt:lpstr>
      <vt:lpstr>Adapting ELMo Representations for Tasks</vt:lpstr>
      <vt:lpstr>ELMo: Evaluation</vt:lpstr>
      <vt:lpstr>Experimental Results</vt:lpstr>
      <vt:lpstr>PowerPoint Presentation</vt:lpstr>
      <vt:lpstr>A broader lesson:  Pre-training + Fine-tuning </vt:lpstr>
      <vt:lpstr>A broader lesson:  Pre-training + Fine-tuning </vt:lpstr>
      <vt:lpstr>Summary</vt:lpstr>
      <vt:lpstr>Summary</vt:lpstr>
      <vt:lpstr>Algorithms for Sampling from Language Models </vt:lpstr>
      <vt:lpstr>The Sampling Question  </vt:lpstr>
      <vt:lpstr>Approach 1: Greedy (Argmax) </vt:lpstr>
      <vt:lpstr>Approach 2: Sampling from the whole distribution</vt:lpstr>
      <vt:lpstr>Quiz: Softmax Temperature Parameter </vt:lpstr>
      <vt:lpstr>Approach 3: Sampling + Temperature </vt:lpstr>
      <vt:lpstr>Approach 4: Top-p Sampling (Nucleus sampling)</vt:lpstr>
      <vt:lpstr>PowerPoint Presentation</vt:lpstr>
      <vt:lpstr>Fancier Approaches: Beam Search </vt:lpstr>
      <vt:lpstr>Many others that we do not cover …</vt:lpstr>
      <vt:lpstr>HuggingFace🤗 Generation Function</vt:lpstr>
      <vt:lpstr>Summary on Sampling Algorithms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23</cp:revision>
  <dcterms:modified xsi:type="dcterms:W3CDTF">2024-02-25T13:39:29Z</dcterms:modified>
</cp:coreProperties>
</file>